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3D2AA-8D1E-D153-E3D3-780ACF8F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DB84C-BD47-E3C8-9178-10AD71E1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D0240-F175-0469-A982-D7ACE01B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8106-0DBC-1F6C-7327-167C128A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CBC22-33B4-4BFF-BC7A-CCA106B3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51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034AC-223D-8E39-CEDC-0306E0EF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8ADF83-4463-47C5-720C-28A5C9206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3CE94-999E-C941-EF63-F6ABAD03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EB5AD6-C7BE-70C2-1E93-2A6DB197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30E00-4788-0E35-8A8E-D9377244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1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86AE58-D524-F1B4-C5A9-A81E5D1D8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0FBA0-E2F0-CDA7-8300-9A7DC87DC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31CEE-D6E8-4BC5-DE57-9428F831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02911-19FC-FEE0-0EDF-DEB0189A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21EAE-87AD-574D-29B8-F97EA86D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1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29570-C76C-5124-BBD2-B161C19B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A11AAE-ECC4-37EE-7052-CC8F4E51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73E106-2C69-95C6-E303-241DCD67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24F87-B20A-4BBA-0930-37236130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1A6675-E6A2-D02D-B7EA-9E904794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8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85DE2-8756-9E45-845C-5F338378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EBA6BC-6F22-AAC6-AC2C-07210231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6FC6A-80DC-BFBB-C53B-75216CCB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5A8CA1-E2B1-3CF8-3700-B4051571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FF3CF-AAB4-DC03-BBE3-75E83A3D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17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BFD-3823-CD24-B65B-FF9740F8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5BA08-1A47-529A-74FA-72F9C0E66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5CA405-544C-A9D0-6E2C-7BE9034ED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8A6459-C34A-1895-6007-39246C9A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F4E355-3A9F-1BC7-0C7A-AF0F193F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C6C629-37B3-2139-631F-E1502D0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4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E29CD-9691-BB48-A752-CFD3D876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737F22-B2F1-D2D0-BD8E-0C555409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2B8943-B6E8-F4B0-F674-A7259D0F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DEBDBB-C4E9-4E5A-A667-3BE4B8D66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2026EF-6709-BD4D-1ACB-79FC09087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2B6BE6-7D12-D90C-DCAF-58F24D94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A41558-BCAA-1AAF-4C23-DC89198E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537BFE-5F8B-0617-67A4-D107FA8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2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33050-1DE5-B1B4-B91A-2974B1BC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B66572-CBD5-7141-789F-B479AFC3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B57AC2-1B1E-FC84-0003-71B1C54E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6D03FC-BF0F-3E17-5A7A-242F613D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30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D7723E-02EE-E47C-126E-CE87716F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6191CE-F3E7-F9A6-3AB6-7CC1CCA4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B1E1F7-30F7-4C70-6B9C-8EC2D555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39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5C538-7FE5-D0D1-25EF-DCD4234C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7B0EC-FD4D-64BA-3F13-A90D1BC6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A35A30-D19B-5D96-2B80-6CB9608E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37749C-03EA-49D7-EB5F-546A7B43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F0AEF9-F30A-0EB7-2873-FDF602A5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5D265A-8B82-BF4C-DF88-82768B50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8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D8C27-B1E5-DAAB-8119-8DADE981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90E7FF-45D1-B7B6-C006-10D059DFC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F647A-722F-7C05-742F-4292584F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8C9390-2C0D-80A6-FE45-A2862FE8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AF8773-024A-A1D6-1F67-05152CEB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BC9D6-42B3-993D-5393-CDEE36D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82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AE7B8-92EE-447F-3FF8-4C21C3C3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048E7-2AAC-5ED6-6CB2-43A5E4D7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99AA7-3E26-031A-0ECC-08AD3BEB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31DA2-9681-4FB0-8F63-B77FA97F5F4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8C1BAC-F9A3-F95E-9B5B-3F444D15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90C9A8-B6EF-A55B-A264-8160A5826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91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FC7916E-8C97-7FAB-4287-1FCDAF24B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8EB2F2-5898-ED1F-2235-ECA373EB2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97" y="839684"/>
            <a:ext cx="7022869" cy="2135083"/>
          </a:xfrm>
        </p:spPr>
        <p:txBody>
          <a:bodyPr anchor="ctr"/>
          <a:lstStyle/>
          <a:p>
            <a:r>
              <a:rPr lang="pt-BR" dirty="0">
                <a:solidFill>
                  <a:schemeClr val="bg1"/>
                </a:solidFill>
              </a:rPr>
              <a:t>CURSO DE PYGAME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D0223-96FD-C87B-C6B5-0900B7D6E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899484" cy="1655762"/>
          </a:xfrm>
        </p:spPr>
        <p:txBody>
          <a:bodyPr/>
          <a:lstStyle/>
          <a:p>
            <a:pPr algn="l"/>
            <a:r>
              <a:rPr lang="pt-BR" dirty="0"/>
              <a:t>Do </a:t>
            </a:r>
            <a:r>
              <a:rPr lang="pt-BR" dirty="0" err="1"/>
              <a:t>ínicio</a:t>
            </a:r>
            <a:r>
              <a:rPr lang="pt-BR" dirty="0"/>
              <a:t> do Python ao desenvolvimento de jogos em </a:t>
            </a:r>
            <a:r>
              <a:rPr lang="pt-BR" dirty="0" err="1"/>
              <a:t>Pygame</a:t>
            </a:r>
            <a:r>
              <a:rPr lang="pt-BR" dirty="0"/>
              <a:t>.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DEB93A0-A962-2A0F-69E7-90F5DDE17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44" y="3916414"/>
            <a:ext cx="2768512" cy="3033661"/>
          </a:xfrm>
          <a:prstGeom prst="rect">
            <a:avLst/>
          </a:prstGeom>
        </p:spPr>
      </p:pic>
      <p:pic>
        <p:nvPicPr>
          <p:cNvPr id="7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7B1A6C2B-F11A-57FD-6523-92B39FD7E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84" y="1710479"/>
            <a:ext cx="4758340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6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10F8ED2-0B55-1E17-109D-5D347DA1D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99C5232-514F-42CF-D574-1BBE4790CC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681037"/>
            <a:ext cx="10515599" cy="549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79CD-6587-A521-6C32-7D938D00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83" y="1071314"/>
            <a:ext cx="9923836" cy="754311"/>
          </a:xfrm>
        </p:spPr>
        <p:txBody>
          <a:bodyPr/>
          <a:lstStyle/>
          <a:p>
            <a:pPr algn="ctr"/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AC199-1D2F-2211-A4AF-89385AFF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083" y="2471957"/>
            <a:ext cx="4666037" cy="315100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Baseado na ideia de "objetos" que representam entidades do mundo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Organização do código em Objetos</a:t>
            </a:r>
            <a:endParaRPr lang="pt-BR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4CEF73-C928-6327-E976-E887B8D4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308" y="2725714"/>
            <a:ext cx="564461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A78432-07A6-0CF9-5567-7A7B7E3C2D6B}"/>
              </a:ext>
            </a:extLst>
          </p:cNvPr>
          <p:cNvSpPr txBox="1"/>
          <p:nvPr/>
        </p:nvSpPr>
        <p:spPr>
          <a:xfrm>
            <a:off x="1139084" y="1825626"/>
            <a:ext cx="46660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/>
              <a:t>O que é POO?</a:t>
            </a:r>
          </a:p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352D79-D388-04D4-51F8-E993FE73C153}"/>
              </a:ext>
            </a:extLst>
          </p:cNvPr>
          <p:cNvSpPr txBox="1"/>
          <p:nvPr/>
        </p:nvSpPr>
        <p:spPr>
          <a:xfrm>
            <a:off x="6386879" y="1825625"/>
            <a:ext cx="43751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/>
              <a:t>Para que serve?</a:t>
            </a:r>
          </a:p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2AEFD31-E6A4-4B69-9D45-6F9CDC49A163}"/>
              </a:ext>
            </a:extLst>
          </p:cNvPr>
          <p:cNvSpPr txBox="1"/>
          <p:nvPr/>
        </p:nvSpPr>
        <p:spPr>
          <a:xfrm>
            <a:off x="6386882" y="2471956"/>
            <a:ext cx="4666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 a modelagem de problemas complexos através da criação de objetos e suas interações.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Promove reutilização de código através de conceitos como herança e polimorfismo.</a:t>
            </a:r>
            <a:endParaRPr lang="pt-BR" alt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Melhora a manutenção do código, permitindo modificações em partes específicas do sistema sem afetar o todo.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0944D-CD1F-B2F9-95E2-BF274B27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ADA16-D5AE-1D3B-2988-A1B6CB7A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What's The Difference Between The And Attribute Of A Pygame, 49% OFF">
            <a:extLst>
              <a:ext uri="{FF2B5EF4-FFF2-40B4-BE49-F238E27FC236}">
                <a16:creationId xmlns:a16="http://schemas.microsoft.com/office/drawing/2014/main" id="{EA91E738-CF56-D2A4-09FC-29EA6D7DF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1713"/>
            <a:ext cx="72104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66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93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Söhne</vt:lpstr>
      <vt:lpstr>Tema do Office</vt:lpstr>
      <vt:lpstr>CURSO DE PYGAME</vt:lpstr>
      <vt:lpstr>PROGRAMAÇÃO ORIENTADA A OBJETOS</vt:lpstr>
      <vt:lpstr>RECTS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PYGAME</dc:title>
  <dc:creator>Alexander Bravo</dc:creator>
  <cp:lastModifiedBy>Alexander Bravo</cp:lastModifiedBy>
  <cp:revision>1</cp:revision>
  <dcterms:created xsi:type="dcterms:W3CDTF">2024-03-19T16:11:29Z</dcterms:created>
  <dcterms:modified xsi:type="dcterms:W3CDTF">2024-03-20T00:09:46Z</dcterms:modified>
</cp:coreProperties>
</file>