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EF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4540-E043-4951-80C6-27E3D454CBE0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6C19-4656-4F52-9B4C-57F61435E5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9189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4540-E043-4951-80C6-27E3D454CBE0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6C19-4656-4F52-9B4C-57F61435E5F3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87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4540-E043-4951-80C6-27E3D454CBE0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6C19-4656-4F52-9B4C-57F61435E5F3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1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4540-E043-4951-80C6-27E3D454CBE0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6C19-4656-4F52-9B4C-57F61435E5F3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997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4540-E043-4951-80C6-27E3D454CBE0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6C19-4656-4F52-9B4C-57F61435E5F3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430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4540-E043-4951-80C6-27E3D454CBE0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6C19-4656-4F52-9B4C-57F61435E5F3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295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4540-E043-4951-80C6-27E3D454CBE0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6C19-4656-4F52-9B4C-57F61435E5F3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798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4540-E043-4951-80C6-27E3D454CBE0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6C19-4656-4F52-9B4C-57F61435E5F3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75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4540-E043-4951-80C6-27E3D454CBE0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6C19-4656-4F52-9B4C-57F61435E5F3}" type="slidenum">
              <a:rPr lang="hu-HU" smtClean="0"/>
              <a:t>‹#›</a:t>
            </a:fld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26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4540-E043-4951-80C6-27E3D454CBE0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6C19-4656-4F52-9B4C-57F61435E5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14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4540-E043-4951-80C6-27E3D454CBE0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6C19-4656-4F52-9B4C-57F61435E5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242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3854540-E043-4951-80C6-27E3D454CBE0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2B0A6C19-4656-4F52-9B4C-57F61435E5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66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23AB-60B3-1911-5D04-9BD101E80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589935"/>
            <a:ext cx="9418320" cy="1342104"/>
          </a:xfrm>
        </p:spPr>
        <p:txBody>
          <a:bodyPr>
            <a:normAutofit/>
          </a:bodyPr>
          <a:lstStyle/>
          <a:p>
            <a:r>
              <a:rPr lang="hu-HU" sz="6000" dirty="0"/>
              <a:t>Vizsgaremek védés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A7FF6-9451-5A93-B474-CB0954DD5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2875044"/>
            <a:ext cx="9418320" cy="3517457"/>
          </a:xfrm>
        </p:spPr>
        <p:txBody>
          <a:bodyPr>
            <a:normAutofit/>
          </a:bodyPr>
          <a:lstStyle/>
          <a:p>
            <a:r>
              <a:rPr lang="hu-HU" sz="3600" dirty="0"/>
              <a:t>Barkóczi Sándor</a:t>
            </a:r>
          </a:p>
          <a:p>
            <a:r>
              <a:rPr lang="hu-HU" sz="2400" dirty="0"/>
              <a:t>Junior automata tesztelő szakirány</a:t>
            </a:r>
          </a:p>
          <a:p>
            <a:endParaRPr lang="hu-HU" sz="3600" dirty="0"/>
          </a:p>
          <a:p>
            <a:r>
              <a:rPr lang="hu-HU" dirty="0"/>
              <a:t>2023. április 19.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58B1F00-CB47-9DA4-3986-5202EB18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97" y="1260987"/>
            <a:ext cx="1565634" cy="1565634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DB76D812-818F-4DF3-35F6-3A649875F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865" y="3215148"/>
            <a:ext cx="2222766" cy="124474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E88344B-8730-6D72-8C5F-B10DAAA00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801524"/>
            <a:ext cx="2841031" cy="159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5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6AAA-99F9-5CC1-DA73-C8F67F55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73487"/>
            <a:ext cx="9692640" cy="772732"/>
          </a:xfrm>
        </p:spPr>
        <p:txBody>
          <a:bodyPr/>
          <a:lstStyle/>
          <a:p>
            <a:r>
              <a:rPr lang="hu-HU" dirty="0"/>
              <a:t>Hivatkozások, elérések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7214-98DF-12FC-BEA1-3863B12D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592"/>
            <a:ext cx="8595360" cy="5198983"/>
          </a:xfrm>
        </p:spPr>
        <p:txBody>
          <a:bodyPr/>
          <a:lstStyle/>
          <a:p>
            <a:pPr marL="274320" lvl="1" indent="0">
              <a:buNone/>
            </a:pPr>
            <a:endParaRPr lang="hu-HU" dirty="0"/>
          </a:p>
          <a:p>
            <a:pPr marL="274320" lvl="1" indent="0">
              <a:buNone/>
            </a:pPr>
            <a:r>
              <a:rPr lang="hu-HU" dirty="0"/>
              <a:t>Alkalmazás elérése: </a:t>
            </a:r>
          </a:p>
          <a:p>
            <a:pPr marL="274320" lvl="1" indent="0">
              <a:buNone/>
            </a:pPr>
            <a:r>
              <a:rPr lang="hu-HU" dirty="0">
                <a:solidFill>
                  <a:srgbClr val="D34817"/>
                </a:solidFill>
              </a:rPr>
              <a:t>http://localhost:1667/#/</a:t>
            </a:r>
          </a:p>
          <a:p>
            <a:pPr marL="274320" lvl="1" indent="0">
              <a:buNone/>
            </a:pPr>
            <a:endParaRPr lang="hu-HU" dirty="0"/>
          </a:p>
          <a:p>
            <a:pPr marL="274320" lvl="1" indent="0">
              <a:buNone/>
            </a:pPr>
            <a:r>
              <a:rPr lang="hu-HU" dirty="0"/>
              <a:t>Automatizált tesztelés elérés: </a:t>
            </a:r>
          </a:p>
          <a:p>
            <a:pPr marL="274320" lvl="1" indent="0">
              <a:buNone/>
            </a:pPr>
            <a:r>
              <a:rPr lang="hu-HU" dirty="0">
                <a:solidFill>
                  <a:srgbClr val="D34817"/>
                </a:solidFill>
              </a:rPr>
              <a:t>https://github.com/xander-barko/conduit</a:t>
            </a:r>
            <a:endParaRPr lang="hu-HU" dirty="0"/>
          </a:p>
          <a:p>
            <a:pPr marL="274320" lvl="1" indent="0">
              <a:buNone/>
            </a:pPr>
            <a:r>
              <a:rPr lang="hu-HU" dirty="0"/>
              <a:t>Forráskód:</a:t>
            </a:r>
          </a:p>
          <a:p>
            <a:pPr marL="274320" lvl="1" indent="0">
              <a:buNone/>
            </a:pPr>
            <a:r>
              <a:rPr lang="hu-HU" dirty="0">
                <a:solidFill>
                  <a:srgbClr val="D34817"/>
                </a:solidFill>
              </a:rPr>
              <a:t>https://github.com/xander-barko/conduit/tree/master/test</a:t>
            </a:r>
          </a:p>
          <a:p>
            <a:pPr marL="274320" lvl="1" indent="0">
              <a:buNone/>
            </a:pPr>
            <a:endParaRPr lang="hu-HU" dirty="0"/>
          </a:p>
          <a:p>
            <a:pPr marL="274320" lvl="1" indent="0">
              <a:buNone/>
            </a:pPr>
            <a:r>
              <a:rPr lang="hu-HU" dirty="0"/>
              <a:t>Manuális tesztjegyzőkönyv:</a:t>
            </a:r>
          </a:p>
          <a:p>
            <a:pPr marL="274320" lvl="1" indent="0">
              <a:buNone/>
            </a:pPr>
            <a:r>
              <a:rPr lang="hu-HU" dirty="0">
                <a:solidFill>
                  <a:srgbClr val="D34817"/>
                </a:solidFill>
              </a:rPr>
              <a:t>https://github.com/xander-barko/conduit/blob/master/TJK_and_docs/barkoczisandor_Conduit_TJK.xlsx</a:t>
            </a:r>
          </a:p>
          <a:p>
            <a:pPr marL="274320" lvl="1" indent="0">
              <a:buNone/>
            </a:pPr>
            <a:endParaRPr lang="hu-HU" dirty="0"/>
          </a:p>
          <a:p>
            <a:pPr marL="274320" lvl="1" indent="0">
              <a:buNone/>
            </a:pPr>
            <a:r>
              <a:rPr lang="pt-BR" dirty="0"/>
              <a:t>Vezetői jelentés</a:t>
            </a:r>
            <a:r>
              <a:rPr lang="hu-HU" dirty="0"/>
              <a:t>:</a:t>
            </a:r>
            <a:endParaRPr lang="pt-BR" dirty="0"/>
          </a:p>
          <a:p>
            <a:pPr marL="274320" lvl="1" indent="0">
              <a:buNone/>
            </a:pPr>
            <a:r>
              <a:rPr lang="pt-BR" dirty="0">
                <a:solidFill>
                  <a:srgbClr val="D34817"/>
                </a:solidFill>
              </a:rPr>
              <a:t>https://xander-barko.github.io/conduit/26/#</a:t>
            </a:r>
            <a:endParaRPr lang="hu-HU" dirty="0">
              <a:solidFill>
                <a:srgbClr val="D34817"/>
              </a:solidFill>
            </a:endParaRPr>
          </a:p>
          <a:p>
            <a:pPr marL="274320" lvl="1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36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4439-3461-A4A6-7BB1-637073F8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3" y="1"/>
            <a:ext cx="9692640" cy="815557"/>
          </a:xfrm>
        </p:spPr>
        <p:txBody>
          <a:bodyPr>
            <a:normAutofit/>
          </a:bodyPr>
          <a:lstStyle/>
          <a:p>
            <a:r>
              <a:rPr lang="hu-HU" sz="4000" dirty="0"/>
              <a:t>Manuális tesztjegyzőkönyv</a:t>
            </a:r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CABA365-9499-189C-013C-E2341CAF7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558"/>
            <a:ext cx="12191999" cy="60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6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CB7A-772C-2F05-48DA-7C7E72F6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383665"/>
          </a:xfrm>
        </p:spPr>
        <p:txBody>
          <a:bodyPr>
            <a:normAutofit fontScale="90000"/>
          </a:bodyPr>
          <a:lstStyle/>
          <a:p>
            <a:r>
              <a:rPr lang="hu-HU" dirty="0"/>
              <a:t>Automatizált funkciók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CD80-8702-02CD-324C-8DEB1DE8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77864"/>
            <a:ext cx="3805084" cy="6180136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u-HU" sz="1300" dirty="0"/>
              <a:t>Regisztráció</a:t>
            </a:r>
          </a:p>
          <a:p>
            <a:pPr lvl="1"/>
            <a:r>
              <a:rPr lang="hu-HU" sz="1200" dirty="0">
                <a:solidFill>
                  <a:srgbClr val="D34817"/>
                </a:solidFill>
              </a:rPr>
              <a:t>#2 </a:t>
            </a:r>
            <a:r>
              <a:rPr lang="hu-HU" sz="1200" dirty="0" err="1">
                <a:solidFill>
                  <a:srgbClr val="D34817"/>
                </a:solidFill>
              </a:rPr>
              <a:t>test_sign_up</a:t>
            </a:r>
            <a:endParaRPr lang="hu-HU" sz="1200" dirty="0">
              <a:solidFill>
                <a:srgbClr val="D34817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u-HU" sz="1300" dirty="0"/>
              <a:t>Bejelentkezés</a:t>
            </a:r>
          </a:p>
          <a:p>
            <a:pPr lvl="1"/>
            <a:r>
              <a:rPr lang="hu-HU" sz="1200" dirty="0">
                <a:solidFill>
                  <a:srgbClr val="D34817"/>
                </a:solidFill>
              </a:rPr>
              <a:t>#3 </a:t>
            </a:r>
            <a:r>
              <a:rPr lang="hu-HU" sz="1200" dirty="0" err="1">
                <a:solidFill>
                  <a:srgbClr val="D34817"/>
                </a:solidFill>
              </a:rPr>
              <a:t>test_sign_in</a:t>
            </a:r>
            <a:endParaRPr lang="hu-HU" sz="1200" dirty="0">
              <a:solidFill>
                <a:srgbClr val="D34817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u-HU" sz="1300" dirty="0"/>
              <a:t>Adatkezelési nyilatkozat használata</a:t>
            </a:r>
          </a:p>
          <a:p>
            <a:pPr lvl="1"/>
            <a:r>
              <a:rPr lang="hu-HU" sz="1200" dirty="0">
                <a:solidFill>
                  <a:srgbClr val="D34817"/>
                </a:solidFill>
              </a:rPr>
              <a:t>#1 </a:t>
            </a:r>
            <a:r>
              <a:rPr lang="hu-HU" sz="1200" dirty="0" err="1">
                <a:solidFill>
                  <a:srgbClr val="D34817"/>
                </a:solidFill>
              </a:rPr>
              <a:t>test_apply_privacy_statement_as_cookies</a:t>
            </a:r>
            <a:endParaRPr lang="hu-HU" sz="1200" dirty="0">
              <a:solidFill>
                <a:srgbClr val="D34817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u-HU" sz="1300" dirty="0"/>
              <a:t>Adatok listázása</a:t>
            </a:r>
          </a:p>
          <a:p>
            <a:pPr lvl="1"/>
            <a:r>
              <a:rPr lang="hu-HU" sz="1200" dirty="0">
                <a:solidFill>
                  <a:srgbClr val="D34817"/>
                </a:solidFill>
              </a:rPr>
              <a:t>#4 </a:t>
            </a:r>
            <a:r>
              <a:rPr lang="hu-HU" sz="1200" dirty="0" err="1">
                <a:solidFill>
                  <a:srgbClr val="D34817"/>
                </a:solidFill>
              </a:rPr>
              <a:t>test_listed_datas</a:t>
            </a:r>
            <a:endParaRPr lang="hu-HU" sz="1200" dirty="0">
              <a:solidFill>
                <a:srgbClr val="D34817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u-HU" sz="1300" dirty="0"/>
              <a:t>Több oldalas lista bejárása</a:t>
            </a:r>
          </a:p>
          <a:p>
            <a:pPr lvl="1"/>
            <a:r>
              <a:rPr lang="hu-HU" sz="1200" dirty="0">
                <a:solidFill>
                  <a:srgbClr val="D34817"/>
                </a:solidFill>
              </a:rPr>
              <a:t>#5 </a:t>
            </a:r>
            <a:r>
              <a:rPr lang="hu-HU" sz="1200" dirty="0" err="1">
                <a:solidFill>
                  <a:srgbClr val="D34817"/>
                </a:solidFill>
              </a:rPr>
              <a:t>test_navigation_links</a:t>
            </a:r>
            <a:endParaRPr lang="hu-HU" sz="1200" dirty="0">
              <a:solidFill>
                <a:srgbClr val="D34817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u-HU" sz="1300" dirty="0"/>
              <a:t>Új adat bevitele</a:t>
            </a:r>
          </a:p>
          <a:p>
            <a:pPr lvl="1"/>
            <a:r>
              <a:rPr lang="hu-HU" sz="1200" dirty="0">
                <a:solidFill>
                  <a:srgbClr val="D34817"/>
                </a:solidFill>
              </a:rPr>
              <a:t>#6 </a:t>
            </a:r>
            <a:r>
              <a:rPr lang="hu-HU" sz="1200" dirty="0" err="1">
                <a:solidFill>
                  <a:srgbClr val="D34817"/>
                </a:solidFill>
              </a:rPr>
              <a:t>write_new_data</a:t>
            </a:r>
            <a:endParaRPr lang="hu-HU" sz="1200" dirty="0">
              <a:solidFill>
                <a:srgbClr val="D34817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u-HU" sz="1300" dirty="0"/>
              <a:t>Ismételt és sorozatos adatbevitel adatforrásból</a:t>
            </a:r>
          </a:p>
          <a:p>
            <a:pPr lvl="1"/>
            <a:r>
              <a:rPr lang="hu-HU" sz="1200" dirty="0">
                <a:solidFill>
                  <a:srgbClr val="D34817"/>
                </a:solidFill>
              </a:rPr>
              <a:t>#7 </a:t>
            </a:r>
            <a:r>
              <a:rPr lang="hu-HU" sz="1200" dirty="0" err="1">
                <a:solidFill>
                  <a:srgbClr val="D34817"/>
                </a:solidFill>
              </a:rPr>
              <a:t>test_new_data_from_file_constantly</a:t>
            </a:r>
            <a:endParaRPr lang="hu-HU" sz="1200" dirty="0">
              <a:solidFill>
                <a:srgbClr val="D34817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u-HU" sz="1300" dirty="0"/>
              <a:t>Meglévő adatok módosítása</a:t>
            </a:r>
          </a:p>
          <a:p>
            <a:pPr lvl="1"/>
            <a:r>
              <a:rPr lang="hu-HU" sz="1200" dirty="0">
                <a:solidFill>
                  <a:srgbClr val="D34817"/>
                </a:solidFill>
              </a:rPr>
              <a:t>#8 </a:t>
            </a:r>
            <a:r>
              <a:rPr lang="hu-HU" sz="1200" dirty="0" err="1">
                <a:solidFill>
                  <a:srgbClr val="D34817"/>
                </a:solidFill>
              </a:rPr>
              <a:t>test_modify_data</a:t>
            </a:r>
            <a:endParaRPr lang="hu-HU" sz="1200" dirty="0">
              <a:solidFill>
                <a:srgbClr val="D34817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u-HU" sz="1300" dirty="0"/>
              <a:t>Adat vagy adatok törlése</a:t>
            </a:r>
          </a:p>
          <a:p>
            <a:pPr lvl="1"/>
            <a:r>
              <a:rPr lang="hu-HU" sz="1200" dirty="0">
                <a:solidFill>
                  <a:srgbClr val="D34817"/>
                </a:solidFill>
              </a:rPr>
              <a:t>#9 </a:t>
            </a:r>
            <a:r>
              <a:rPr lang="hu-HU" sz="1200" dirty="0" err="1">
                <a:solidFill>
                  <a:srgbClr val="D34817"/>
                </a:solidFill>
              </a:rPr>
              <a:t>test_delete_data</a:t>
            </a:r>
            <a:endParaRPr lang="hu-HU" sz="1200" dirty="0">
              <a:solidFill>
                <a:srgbClr val="D34817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u-HU" sz="1300" dirty="0"/>
              <a:t>Adatok lementése felületről</a:t>
            </a:r>
          </a:p>
          <a:p>
            <a:pPr lvl="1"/>
            <a:r>
              <a:rPr lang="hu-HU" sz="1200" dirty="0">
                <a:solidFill>
                  <a:srgbClr val="D34817"/>
                </a:solidFill>
              </a:rPr>
              <a:t>#10 </a:t>
            </a:r>
            <a:r>
              <a:rPr lang="hu-HU" sz="1200" dirty="0" err="1">
                <a:solidFill>
                  <a:srgbClr val="D34817"/>
                </a:solidFill>
              </a:rPr>
              <a:t>test_save_data</a:t>
            </a:r>
            <a:endParaRPr lang="hu-HU" sz="1200" dirty="0">
              <a:solidFill>
                <a:srgbClr val="D34817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u-HU" sz="1300" dirty="0"/>
              <a:t>Kijelentkezés</a:t>
            </a:r>
          </a:p>
          <a:p>
            <a:pPr lvl="1"/>
            <a:r>
              <a:rPr lang="hu-HU" sz="1200" dirty="0">
                <a:solidFill>
                  <a:srgbClr val="D34817"/>
                </a:solidFill>
              </a:rPr>
              <a:t>#11 </a:t>
            </a:r>
            <a:r>
              <a:rPr lang="hu-HU" sz="1200" dirty="0" err="1">
                <a:solidFill>
                  <a:srgbClr val="D34817"/>
                </a:solidFill>
              </a:rPr>
              <a:t>test_sign_out</a:t>
            </a:r>
            <a:endParaRPr lang="hu-HU" sz="1200" dirty="0">
              <a:solidFill>
                <a:srgbClr val="D34817"/>
              </a:solidFill>
            </a:endParaRPr>
          </a:p>
          <a:p>
            <a:pPr lvl="1"/>
            <a:endParaRPr lang="hu-HU" sz="1600" dirty="0"/>
          </a:p>
          <a:p>
            <a:pPr lvl="1"/>
            <a:endParaRPr lang="hu-HU" sz="1600" dirty="0"/>
          </a:p>
          <a:p>
            <a:pPr lvl="1"/>
            <a:endParaRPr lang="hu-HU" sz="1600" dirty="0"/>
          </a:p>
          <a:p>
            <a:pPr lvl="1"/>
            <a:endParaRPr lang="hu-HU" sz="1600" dirty="0"/>
          </a:p>
          <a:p>
            <a:pPr lvl="1"/>
            <a:endParaRPr lang="hu-HU" sz="1600" dirty="0"/>
          </a:p>
          <a:p>
            <a:pPr lvl="1"/>
            <a:endParaRPr lang="hu-HU" sz="1600" dirty="0"/>
          </a:p>
          <a:p>
            <a:pPr lvl="1"/>
            <a:endParaRPr lang="hu-HU" sz="1600" dirty="0"/>
          </a:p>
        </p:txBody>
      </p:sp>
      <p:pic>
        <p:nvPicPr>
          <p:cNvPr id="5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1E0CD6-5899-6B06-0721-F1F6D2AFC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48" y="1429854"/>
            <a:ext cx="7847221" cy="39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AEB0-889F-AF8A-B990-CFC186CC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96511"/>
            <a:ext cx="9692640" cy="708692"/>
          </a:xfrm>
        </p:spPr>
        <p:txBody>
          <a:bodyPr/>
          <a:lstStyle/>
          <a:p>
            <a:r>
              <a:rPr lang="hu-HU" dirty="0" err="1"/>
              <a:t>Workflow</a:t>
            </a:r>
            <a:endParaRPr lang="hu-H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F9362A7-7582-7346-351E-1021F8C16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905203"/>
            <a:ext cx="8378305" cy="57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7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D79A-9ABB-409F-F05F-57D921C6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9"/>
            <a:ext cx="9692640" cy="1092150"/>
          </a:xfrm>
        </p:spPr>
        <p:txBody>
          <a:bodyPr/>
          <a:lstStyle/>
          <a:p>
            <a:r>
              <a:rPr lang="hu-HU" dirty="0"/>
              <a:t>Vezetői jelentés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C690D1-16F3-2079-476B-B5291B10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9" y="2039710"/>
            <a:ext cx="4557856" cy="3934149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04B0F4A-66CA-A865-C82E-F5BB5B48C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15" y="2039710"/>
            <a:ext cx="4129461" cy="3934149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4BEC707-B426-8D1A-3943-33A158D8E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76" y="2039709"/>
            <a:ext cx="3051759" cy="35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6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2824-545C-6285-CCA4-C8862A36D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469765"/>
            <a:ext cx="7837883" cy="1527048"/>
          </a:xfrm>
        </p:spPr>
        <p:txBody>
          <a:bodyPr>
            <a:noAutofit/>
          </a:bodyPr>
          <a:lstStyle/>
          <a:p>
            <a:r>
              <a:rPr lang="hu-HU" sz="6000" dirty="0"/>
              <a:t>Köszönöm a figyelmet!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CC62BF2-6C8F-2022-E128-EA15D7C73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65" y="882599"/>
            <a:ext cx="1588176" cy="1588176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EBFCC803-307D-09FF-0287-CE173C546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711" y="2887319"/>
            <a:ext cx="2191930" cy="122748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6872E4A-ED20-BFB9-0A69-27388B113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70" y="4531344"/>
            <a:ext cx="2726871" cy="1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815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104</TotalTime>
  <Words>230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Courier New</vt:lpstr>
      <vt:lpstr>Wingdings 2</vt:lpstr>
      <vt:lpstr>View</vt:lpstr>
      <vt:lpstr>Vizsgaremek védés</vt:lpstr>
      <vt:lpstr>Hivatkozások, elérések</vt:lpstr>
      <vt:lpstr>Manuális tesztjegyzőkönyv</vt:lpstr>
      <vt:lpstr>Automatizált funkciók</vt:lpstr>
      <vt:lpstr>Workflow</vt:lpstr>
      <vt:lpstr>Vezetői jelentés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</dc:title>
  <dc:creator>Sándor Barkóczi</dc:creator>
  <cp:lastModifiedBy>Sándor Barkóczi</cp:lastModifiedBy>
  <cp:revision>7</cp:revision>
  <dcterms:created xsi:type="dcterms:W3CDTF">2023-04-19T13:30:11Z</dcterms:created>
  <dcterms:modified xsi:type="dcterms:W3CDTF">2023-04-19T15:14:56Z</dcterms:modified>
</cp:coreProperties>
</file>