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Bebas Neue"/>
      <p:regular r:id="rId30"/>
    </p:embeddedFont>
    <p:embeddedFont>
      <p:font typeface="Rubik Black"/>
      <p:bold r:id="rId31"/>
      <p:boldItalic r:id="rId32"/>
    </p:embeddedFont>
    <p:embeddedFont>
      <p:font typeface="Comfortaa Medium"/>
      <p:regular r:id="rId33"/>
      <p:bold r:id="rId34"/>
    </p:embeddedFont>
    <p:embeddedFont>
      <p:font typeface="Comfortaa"/>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F01369-AF8C-437F-80BE-C104E474F463}">
  <a:tblStyle styleId="{7CF01369-AF8C-437F-80BE-C104E474F4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Black-bold.fntdata"/><Relationship Id="rId30" Type="http://schemas.openxmlformats.org/officeDocument/2006/relationships/font" Target="fonts/BebasNeue-regular.fntdata"/><Relationship Id="rId11" Type="http://schemas.openxmlformats.org/officeDocument/2006/relationships/slide" Target="slides/slide6.xml"/><Relationship Id="rId33" Type="http://schemas.openxmlformats.org/officeDocument/2006/relationships/font" Target="fonts/ComfortaaMedium-regular.fntdata"/><Relationship Id="rId10" Type="http://schemas.openxmlformats.org/officeDocument/2006/relationships/slide" Target="slides/slide5.xml"/><Relationship Id="rId32" Type="http://schemas.openxmlformats.org/officeDocument/2006/relationships/font" Target="fonts/RubikBlack-boldItalic.fntdata"/><Relationship Id="rId13" Type="http://schemas.openxmlformats.org/officeDocument/2006/relationships/slide" Target="slides/slide8.xml"/><Relationship Id="rId35" Type="http://schemas.openxmlformats.org/officeDocument/2006/relationships/font" Target="fonts/Comfortaa-regular.fntdata"/><Relationship Id="rId12" Type="http://schemas.openxmlformats.org/officeDocument/2006/relationships/slide" Target="slides/slide7.xml"/><Relationship Id="rId34" Type="http://schemas.openxmlformats.org/officeDocument/2006/relationships/font" Target="fonts/ComfortaaMedium-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Comfortaa-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g12190f8705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5" name="Google Shape;1345;g12190f8705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9" name="Shape 1469"/>
        <p:cNvGrpSpPr/>
        <p:nvPr/>
      </p:nvGrpSpPr>
      <p:grpSpPr>
        <a:xfrm>
          <a:off x="0" y="0"/>
          <a:ext cx="0" cy="0"/>
          <a:chOff x="0" y="0"/>
          <a:chExt cx="0" cy="0"/>
        </a:xfrm>
      </p:grpSpPr>
      <p:sp>
        <p:nvSpPr>
          <p:cNvPr id="1470" name="Google Shape;1470;ge1d838b627_4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1" name="Google Shape;1471;ge1d838b627_4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g11b03b6cf3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7" name="Google Shape;1477;g11b03b6cf3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123fd492c6a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1" name="Google Shape;1491;g123fd492c6a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g123d4e8b82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6" name="Google Shape;1506;g123d4e8b82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g121a8249f4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8" name="Google Shape;1518;g121a8249f4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ge1d838b627_4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1" name="Google Shape;1531;ge1d838b627_4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g123e4575a5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8" name="Google Shape;1548;g123e4575a5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g13e51366b8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3" name="Google Shape;1563;g13e51366b8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2" name="Shape 1582"/>
        <p:cNvGrpSpPr/>
        <p:nvPr/>
      </p:nvGrpSpPr>
      <p:grpSpPr>
        <a:xfrm>
          <a:off x="0" y="0"/>
          <a:ext cx="0" cy="0"/>
          <a:chOff x="0" y="0"/>
          <a:chExt cx="0" cy="0"/>
        </a:xfrm>
      </p:grpSpPr>
      <p:sp>
        <p:nvSpPr>
          <p:cNvPr id="1583" name="Google Shape;1583;g13f8f8c96c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4" name="Google Shape;1584;g13f8f8c96c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g13e51366b8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5" name="Google Shape;1605;g13e51366b8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ge1d838b62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e1d838b62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0" name="Shape 1610"/>
        <p:cNvGrpSpPr/>
        <p:nvPr/>
      </p:nvGrpSpPr>
      <p:grpSpPr>
        <a:xfrm>
          <a:off x="0" y="0"/>
          <a:ext cx="0" cy="0"/>
          <a:chOff x="0" y="0"/>
          <a:chExt cx="0" cy="0"/>
        </a:xfrm>
      </p:grpSpPr>
      <p:sp>
        <p:nvSpPr>
          <p:cNvPr id="1611" name="Google Shape;1611;g142581b96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2" name="Google Shape;1612;g142581b96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6" name="Shape 1616"/>
        <p:cNvGrpSpPr/>
        <p:nvPr/>
      </p:nvGrpSpPr>
      <p:grpSpPr>
        <a:xfrm>
          <a:off x="0" y="0"/>
          <a:ext cx="0" cy="0"/>
          <a:chOff x="0" y="0"/>
          <a:chExt cx="0" cy="0"/>
        </a:xfrm>
      </p:grpSpPr>
      <p:sp>
        <p:nvSpPr>
          <p:cNvPr id="1617" name="Google Shape;1617;g142581b964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8" name="Google Shape;1618;g142581b964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g142581b964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4" name="Google Shape;1624;g142581b964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8" name="Shape 1628"/>
        <p:cNvGrpSpPr/>
        <p:nvPr/>
      </p:nvGrpSpPr>
      <p:grpSpPr>
        <a:xfrm>
          <a:off x="0" y="0"/>
          <a:ext cx="0" cy="0"/>
          <a:chOff x="0" y="0"/>
          <a:chExt cx="0" cy="0"/>
        </a:xfrm>
      </p:grpSpPr>
      <p:sp>
        <p:nvSpPr>
          <p:cNvPr id="1629" name="Google Shape;1629;g142581b964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0" name="Google Shape;1630;g142581b964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4" name="Shape 1634"/>
        <p:cNvGrpSpPr/>
        <p:nvPr/>
      </p:nvGrpSpPr>
      <p:grpSpPr>
        <a:xfrm>
          <a:off x="0" y="0"/>
          <a:ext cx="0" cy="0"/>
          <a:chOff x="0" y="0"/>
          <a:chExt cx="0" cy="0"/>
        </a:xfrm>
      </p:grpSpPr>
      <p:sp>
        <p:nvSpPr>
          <p:cNvPr id="1635" name="Google Shape;1635;ge1d838b62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6" name="Google Shape;1636;ge1d838b62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ge1d838b62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8" name="Google Shape;1368;ge1d838b62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e1d838b62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e1d838b62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e207fd22f2_0_25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e207fd22f2_0_25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11b03b6cf3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11b03b6cf3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e1d838b627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e1d838b627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ge1d838b627_4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6" name="Google Shape;1446;ge1d838b627_4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4" name="Shape 1454"/>
        <p:cNvGrpSpPr/>
        <p:nvPr/>
      </p:nvGrpSpPr>
      <p:grpSpPr>
        <a:xfrm>
          <a:off x="0" y="0"/>
          <a:ext cx="0" cy="0"/>
          <a:chOff x="0" y="0"/>
          <a:chExt cx="0" cy="0"/>
        </a:xfrm>
      </p:grpSpPr>
      <p:sp>
        <p:nvSpPr>
          <p:cNvPr id="1455" name="Google Shape;1455;ge1d838b627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6" name="Google Shape;1456;ge1d838b627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4050" y="-17536"/>
            <a:ext cx="9152100" cy="5178573"/>
            <a:chOff x="-4050" y="6075"/>
            <a:chExt cx="9152100" cy="5143596"/>
          </a:xfrm>
        </p:grpSpPr>
        <p:grpSp>
          <p:nvGrpSpPr>
            <p:cNvPr id="10" name="Google Shape;10;p2"/>
            <p:cNvGrpSpPr/>
            <p:nvPr/>
          </p:nvGrpSpPr>
          <p:grpSpPr>
            <a:xfrm>
              <a:off x="-4050" y="316500"/>
              <a:ext cx="9152100" cy="4510500"/>
              <a:chOff x="-4050" y="316500"/>
              <a:chExt cx="9152100" cy="4510500"/>
            </a:xfrm>
          </p:grpSpPr>
          <p:cxnSp>
            <p:nvCxnSpPr>
              <p:cNvPr id="11" name="Google Shape;11;p2"/>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 name="Google Shape;12;p2"/>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 name="Google Shape;13;p2"/>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4" name="Google Shape;14;p2"/>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5" name="Google Shape;15;p2"/>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6" name="Google Shape;16;p2"/>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7" name="Google Shape;17;p2"/>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8" name="Google Shape;18;p2"/>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9" name="Google Shape;19;p2"/>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0" name="Google Shape;20;p2"/>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1" name="Google Shape;21;p2"/>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2" name="Google Shape;22;p2"/>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3" name="Google Shape;23;p2"/>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24" name="Google Shape;24;p2"/>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5" name="Google Shape;25;p2"/>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6" name="Google Shape;26;p2"/>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7" name="Google Shape;27;p2"/>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8" name="Google Shape;28;p2"/>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9" name="Google Shape;29;p2"/>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0" name="Google Shape;30;p2"/>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1" name="Google Shape;31;p2"/>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2" name="Google Shape;32;p2"/>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3" name="Google Shape;33;p2"/>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4" name="Google Shape;34;p2"/>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5" name="Google Shape;35;p2"/>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6" name="Google Shape;36;p2"/>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7" name="Google Shape;37;p2"/>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8" name="Google Shape;38;p2"/>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9" name="Google Shape;39;p2"/>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0" name="Google Shape;40;p2"/>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1" name="Google Shape;41;p2"/>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2" name="Google Shape;42;p2"/>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3" name="Google Shape;43;p2"/>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4" name="Google Shape;44;p2"/>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5" name="Google Shape;45;p2"/>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6" name="Google Shape;46;p2"/>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7" name="Google Shape;47;p2"/>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grpSp>
        <p:nvGrpSpPr>
          <p:cNvPr id="48" name="Google Shape;48;p2"/>
          <p:cNvGrpSpPr/>
          <p:nvPr/>
        </p:nvGrpSpPr>
        <p:grpSpPr>
          <a:xfrm>
            <a:off x="1279950" y="1139260"/>
            <a:ext cx="6584100" cy="3488504"/>
            <a:chOff x="1279950" y="824632"/>
            <a:chExt cx="6584100" cy="3648300"/>
          </a:xfrm>
        </p:grpSpPr>
        <p:sp>
          <p:nvSpPr>
            <p:cNvPr id="49" name="Google Shape;49;p2"/>
            <p:cNvSpPr/>
            <p:nvPr/>
          </p:nvSpPr>
          <p:spPr>
            <a:xfrm>
              <a:off x="1279950" y="824632"/>
              <a:ext cx="6584100" cy="3648300"/>
            </a:xfrm>
            <a:prstGeom prst="rect">
              <a:avLst/>
            </a:prstGeom>
            <a:solidFill>
              <a:srgbClr val="19F5C1"/>
            </a:solidFill>
            <a:ln cap="flat" cmpd="sng" w="28575">
              <a:solidFill>
                <a:schemeClr val="accent1"/>
              </a:solidFill>
              <a:prstDash val="solid"/>
              <a:round/>
              <a:headEnd len="sm" w="sm" type="none"/>
              <a:tailEnd len="sm" w="sm" type="none"/>
            </a:ln>
            <a:effectLst>
              <a:outerShdw rotWithShape="0" algn="bl" dir="3240000" dist="1238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1552200" y="1157094"/>
              <a:ext cx="6039600" cy="2497500"/>
            </a:xfrm>
            <a:prstGeom prst="rect">
              <a:avLst/>
            </a:prstGeom>
            <a:solidFill>
              <a:schemeClr val="accent4"/>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2"/>
          <p:cNvSpPr txBox="1"/>
          <p:nvPr>
            <p:ph type="ctrTitle"/>
          </p:nvPr>
        </p:nvSpPr>
        <p:spPr>
          <a:xfrm>
            <a:off x="1677750" y="1778985"/>
            <a:ext cx="5788500" cy="1827600"/>
          </a:xfrm>
          <a:prstGeom prst="rect">
            <a:avLst/>
          </a:prstGeom>
        </p:spPr>
        <p:txBody>
          <a:bodyPr anchorCtr="0" anchor="t" bIns="91425" lIns="91425" spcFirstLastPara="1" rIns="91425" wrap="square" tIns="91425">
            <a:noAutofit/>
          </a:bodyPr>
          <a:lstStyle>
            <a:lvl1pPr lvl="0" algn="ctr">
              <a:lnSpc>
                <a:spcPct val="80000"/>
              </a:lnSpc>
              <a:spcBef>
                <a:spcPts val="0"/>
              </a:spcBef>
              <a:spcAft>
                <a:spcPts val="0"/>
              </a:spcAft>
              <a:buClr>
                <a:srgbClr val="191919"/>
              </a:buClr>
              <a:buSzPts val="5200"/>
              <a:buNone/>
              <a:defRPr i="1"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52" name="Google Shape;52;p2"/>
          <p:cNvSpPr txBox="1"/>
          <p:nvPr>
            <p:ph idx="1" type="subTitle"/>
          </p:nvPr>
        </p:nvSpPr>
        <p:spPr>
          <a:xfrm>
            <a:off x="1677750" y="4007610"/>
            <a:ext cx="5788500" cy="3936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accent1"/>
                </a:solidFill>
                <a:latin typeface="Comfortaa Medium"/>
                <a:ea typeface="Comfortaa Medium"/>
                <a:cs typeface="Comfortaa Medium"/>
                <a:sym typeface="Comfortaa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3" name="Google Shape;53;p2"/>
          <p:cNvSpPr txBox="1"/>
          <p:nvPr>
            <p:ph idx="2" type="subTitle"/>
          </p:nvPr>
        </p:nvSpPr>
        <p:spPr>
          <a:xfrm>
            <a:off x="5996250" y="416062"/>
            <a:ext cx="1867800" cy="509400"/>
          </a:xfrm>
          <a:prstGeom prst="rect">
            <a:avLst/>
          </a:prstGeom>
          <a:solidFill>
            <a:srgbClr val="19F5C1"/>
          </a:solidFill>
          <a:ln cap="flat" cmpd="sng" w="28575">
            <a:solidFill>
              <a:schemeClr val="accent1"/>
            </a:solidFill>
            <a:prstDash val="solid"/>
            <a:round/>
            <a:headEnd len="sm" w="sm" type="none"/>
            <a:tailEnd len="sm" w="sm" type="none"/>
          </a:ln>
          <a:effectLst>
            <a:outerShdw rotWithShape="0" algn="bl" dir="3240000" dist="66675">
              <a:srgbClr val="000000"/>
            </a:outerShdw>
          </a:effectLst>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i="1" sz="2200">
                <a:solidFill>
                  <a:schemeClr val="accent1"/>
                </a:solidFill>
                <a:latin typeface="Rubik Black"/>
                <a:ea typeface="Rubik Black"/>
                <a:cs typeface="Rubik Black"/>
                <a:sym typeface="Rubik Black"/>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4" name="Google Shape;54;p2"/>
          <p:cNvSpPr/>
          <p:nvPr/>
        </p:nvSpPr>
        <p:spPr>
          <a:xfrm>
            <a:off x="1496725" y="1407777"/>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522138" y="3769660"/>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14850" y="3769660"/>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514850" y="1407777"/>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7522138" y="1407777"/>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500206" y="3769660"/>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5" name="Shape 385"/>
        <p:cNvGrpSpPr/>
        <p:nvPr/>
      </p:nvGrpSpPr>
      <p:grpSpPr>
        <a:xfrm>
          <a:off x="0" y="0"/>
          <a:ext cx="0" cy="0"/>
          <a:chOff x="0" y="0"/>
          <a:chExt cx="0" cy="0"/>
        </a:xfrm>
      </p:grpSpPr>
      <p:grpSp>
        <p:nvGrpSpPr>
          <p:cNvPr id="386" name="Google Shape;386;p11"/>
          <p:cNvGrpSpPr/>
          <p:nvPr/>
        </p:nvGrpSpPr>
        <p:grpSpPr>
          <a:xfrm>
            <a:off x="-4050" y="-17536"/>
            <a:ext cx="9152100" cy="5178573"/>
            <a:chOff x="-4050" y="6075"/>
            <a:chExt cx="9152100" cy="5143596"/>
          </a:xfrm>
        </p:grpSpPr>
        <p:grpSp>
          <p:nvGrpSpPr>
            <p:cNvPr id="387" name="Google Shape;387;p11"/>
            <p:cNvGrpSpPr/>
            <p:nvPr/>
          </p:nvGrpSpPr>
          <p:grpSpPr>
            <a:xfrm>
              <a:off x="-4050" y="316500"/>
              <a:ext cx="9152100" cy="4510500"/>
              <a:chOff x="-4050" y="316500"/>
              <a:chExt cx="9152100" cy="4510500"/>
            </a:xfrm>
          </p:grpSpPr>
          <p:cxnSp>
            <p:nvCxnSpPr>
              <p:cNvPr id="388" name="Google Shape;388;p11"/>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89" name="Google Shape;389;p11"/>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90" name="Google Shape;390;p11"/>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91" name="Google Shape;391;p11"/>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92" name="Google Shape;392;p11"/>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93" name="Google Shape;393;p11"/>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94" name="Google Shape;394;p11"/>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95" name="Google Shape;395;p11"/>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96" name="Google Shape;396;p11"/>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97" name="Google Shape;397;p11"/>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98" name="Google Shape;398;p11"/>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99" name="Google Shape;399;p11"/>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00" name="Google Shape;400;p11"/>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401" name="Google Shape;401;p11"/>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02" name="Google Shape;402;p11"/>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03" name="Google Shape;403;p11"/>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04" name="Google Shape;404;p11"/>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05" name="Google Shape;405;p11"/>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06" name="Google Shape;406;p11"/>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07" name="Google Shape;407;p11"/>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08" name="Google Shape;408;p11"/>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09" name="Google Shape;409;p11"/>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10" name="Google Shape;410;p11"/>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11" name="Google Shape;411;p11"/>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12" name="Google Shape;412;p11"/>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13" name="Google Shape;413;p11"/>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14" name="Google Shape;414;p11"/>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15" name="Google Shape;415;p11"/>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16" name="Google Shape;416;p11"/>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17" name="Google Shape;417;p11"/>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18" name="Google Shape;418;p11"/>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19" name="Google Shape;419;p11"/>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20" name="Google Shape;420;p11"/>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21" name="Google Shape;421;p11"/>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22" name="Google Shape;422;p11"/>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23" name="Google Shape;423;p11"/>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24" name="Google Shape;424;p11"/>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grpSp>
        <p:nvGrpSpPr>
          <p:cNvPr id="425" name="Google Shape;425;p11"/>
          <p:cNvGrpSpPr/>
          <p:nvPr/>
        </p:nvGrpSpPr>
        <p:grpSpPr>
          <a:xfrm>
            <a:off x="1279950" y="1139224"/>
            <a:ext cx="6584100" cy="2835026"/>
            <a:chOff x="1279950" y="824623"/>
            <a:chExt cx="6584100" cy="3076200"/>
          </a:xfrm>
        </p:grpSpPr>
        <p:sp>
          <p:nvSpPr>
            <p:cNvPr id="426" name="Google Shape;426;p11"/>
            <p:cNvSpPr/>
            <p:nvPr/>
          </p:nvSpPr>
          <p:spPr>
            <a:xfrm>
              <a:off x="1279950" y="824623"/>
              <a:ext cx="6584100" cy="3076200"/>
            </a:xfrm>
            <a:prstGeom prst="rect">
              <a:avLst/>
            </a:prstGeom>
            <a:solidFill>
              <a:schemeClr val="dk2"/>
            </a:solidFill>
            <a:ln cap="flat" cmpd="sng" w="28575">
              <a:solidFill>
                <a:schemeClr val="accent1"/>
              </a:solidFill>
              <a:prstDash val="solid"/>
              <a:round/>
              <a:headEnd len="sm" w="sm" type="none"/>
              <a:tailEnd len="sm" w="sm" type="none"/>
            </a:ln>
            <a:effectLst>
              <a:outerShdw rotWithShape="0" algn="bl" dir="3240000" dist="1238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1"/>
            <p:cNvSpPr/>
            <p:nvPr/>
          </p:nvSpPr>
          <p:spPr>
            <a:xfrm>
              <a:off x="1552200" y="1157083"/>
              <a:ext cx="6039600" cy="2240400"/>
            </a:xfrm>
            <a:prstGeom prst="rect">
              <a:avLst/>
            </a:prstGeom>
            <a:solidFill>
              <a:schemeClr val="accent4"/>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11"/>
          <p:cNvSpPr txBox="1"/>
          <p:nvPr>
            <p:ph hasCustomPrompt="1" type="title"/>
          </p:nvPr>
        </p:nvSpPr>
        <p:spPr>
          <a:xfrm>
            <a:off x="1668250" y="1460150"/>
            <a:ext cx="5807700" cy="1622100"/>
          </a:xfrm>
          <a:prstGeom prst="rect">
            <a:avLst/>
          </a:prstGeom>
        </p:spPr>
        <p:txBody>
          <a:bodyPr anchorCtr="0" anchor="t"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29" name="Google Shape;429;p11"/>
          <p:cNvSpPr txBox="1"/>
          <p:nvPr>
            <p:ph idx="1" type="subTitle"/>
          </p:nvPr>
        </p:nvSpPr>
        <p:spPr>
          <a:xfrm>
            <a:off x="1890575" y="2908725"/>
            <a:ext cx="5362800" cy="4323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30" name="Google Shape;430;p11"/>
          <p:cNvSpPr/>
          <p:nvPr/>
        </p:nvSpPr>
        <p:spPr>
          <a:xfrm>
            <a:off x="1496725" y="1407777"/>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7522138" y="3443903"/>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4514850" y="3443903"/>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4514850" y="1407777"/>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7522138" y="1407777"/>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1500206" y="3443903"/>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36" name="Shape 43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2">
    <p:spTree>
      <p:nvGrpSpPr>
        <p:cNvPr id="437" name="Shape 437"/>
        <p:cNvGrpSpPr/>
        <p:nvPr/>
      </p:nvGrpSpPr>
      <p:grpSpPr>
        <a:xfrm>
          <a:off x="0" y="0"/>
          <a:ext cx="0" cy="0"/>
          <a:chOff x="0" y="0"/>
          <a:chExt cx="0" cy="0"/>
        </a:xfrm>
      </p:grpSpPr>
      <p:grpSp>
        <p:nvGrpSpPr>
          <p:cNvPr id="438" name="Google Shape;438;p13"/>
          <p:cNvGrpSpPr/>
          <p:nvPr/>
        </p:nvGrpSpPr>
        <p:grpSpPr>
          <a:xfrm>
            <a:off x="-4050" y="-17536"/>
            <a:ext cx="9152100" cy="5178573"/>
            <a:chOff x="-4050" y="6075"/>
            <a:chExt cx="9152100" cy="5143596"/>
          </a:xfrm>
        </p:grpSpPr>
        <p:grpSp>
          <p:nvGrpSpPr>
            <p:cNvPr id="439" name="Google Shape;439;p13"/>
            <p:cNvGrpSpPr/>
            <p:nvPr/>
          </p:nvGrpSpPr>
          <p:grpSpPr>
            <a:xfrm>
              <a:off x="-4050" y="316500"/>
              <a:ext cx="9152100" cy="4510500"/>
              <a:chOff x="-4050" y="316500"/>
              <a:chExt cx="9152100" cy="4510500"/>
            </a:xfrm>
          </p:grpSpPr>
          <p:cxnSp>
            <p:nvCxnSpPr>
              <p:cNvPr id="440" name="Google Shape;440;p13"/>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41" name="Google Shape;441;p13"/>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42" name="Google Shape;442;p13"/>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43" name="Google Shape;443;p13"/>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44" name="Google Shape;444;p13"/>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45" name="Google Shape;445;p13"/>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46" name="Google Shape;446;p13"/>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47" name="Google Shape;447;p13"/>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48" name="Google Shape;448;p13"/>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49" name="Google Shape;449;p13"/>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50" name="Google Shape;450;p13"/>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51" name="Google Shape;451;p13"/>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52" name="Google Shape;452;p13"/>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453" name="Google Shape;453;p13"/>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54" name="Google Shape;454;p13"/>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55" name="Google Shape;455;p13"/>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56" name="Google Shape;456;p13"/>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57" name="Google Shape;457;p13"/>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58" name="Google Shape;458;p13"/>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59" name="Google Shape;459;p13"/>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60" name="Google Shape;460;p13"/>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61" name="Google Shape;461;p13"/>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62" name="Google Shape;462;p13"/>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63" name="Google Shape;463;p13"/>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64" name="Google Shape;464;p13"/>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65" name="Google Shape;465;p13"/>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66" name="Google Shape;466;p13"/>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67" name="Google Shape;467;p13"/>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68" name="Google Shape;468;p13"/>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69" name="Google Shape;469;p13"/>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70" name="Google Shape;470;p13"/>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71" name="Google Shape;471;p13"/>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72" name="Google Shape;472;p13"/>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73" name="Google Shape;473;p13"/>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74" name="Google Shape;474;p13"/>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75" name="Google Shape;475;p13"/>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76" name="Google Shape;476;p13"/>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477" name="Google Shape;477;p13"/>
          <p:cNvSpPr/>
          <p:nvPr/>
        </p:nvSpPr>
        <p:spPr>
          <a:xfrm>
            <a:off x="3266117" y="3016125"/>
            <a:ext cx="2611800" cy="15486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240000" dist="1238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3"/>
          <p:cNvSpPr/>
          <p:nvPr/>
        </p:nvSpPr>
        <p:spPr>
          <a:xfrm>
            <a:off x="5069000" y="1201000"/>
            <a:ext cx="2611800" cy="15486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240000" dist="1238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3"/>
          <p:cNvSpPr/>
          <p:nvPr/>
        </p:nvSpPr>
        <p:spPr>
          <a:xfrm>
            <a:off x="1463175" y="1201000"/>
            <a:ext cx="2611800" cy="15486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240000" dist="1238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3"/>
          <p:cNvSpPr/>
          <p:nvPr/>
        </p:nvSpPr>
        <p:spPr>
          <a:xfrm>
            <a:off x="725950" y="364520"/>
            <a:ext cx="7674000" cy="583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00000" dist="857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3"/>
          <p:cNvSpPr txBox="1"/>
          <p:nvPr>
            <p:ph type="title"/>
          </p:nvPr>
        </p:nvSpPr>
        <p:spPr>
          <a:xfrm>
            <a:off x="1586622" y="1824575"/>
            <a:ext cx="2364900" cy="315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2" name="Google Shape;482;p13"/>
          <p:cNvSpPr txBox="1"/>
          <p:nvPr>
            <p:ph idx="1" type="subTitle"/>
          </p:nvPr>
        </p:nvSpPr>
        <p:spPr>
          <a:xfrm>
            <a:off x="1463172" y="2152500"/>
            <a:ext cx="2611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3" name="Google Shape;483;p13"/>
          <p:cNvSpPr txBox="1"/>
          <p:nvPr>
            <p:ph hasCustomPrompt="1" idx="2" type="title"/>
          </p:nvPr>
        </p:nvSpPr>
        <p:spPr>
          <a:xfrm>
            <a:off x="2372922" y="1358025"/>
            <a:ext cx="7923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i="1"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4" name="Google Shape;484;p13"/>
          <p:cNvSpPr txBox="1"/>
          <p:nvPr>
            <p:ph idx="3" type="title"/>
          </p:nvPr>
        </p:nvSpPr>
        <p:spPr>
          <a:xfrm>
            <a:off x="1278925" y="368825"/>
            <a:ext cx="65862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85" name="Google Shape;485;p13"/>
          <p:cNvSpPr txBox="1"/>
          <p:nvPr>
            <p:ph idx="4" type="title"/>
          </p:nvPr>
        </p:nvSpPr>
        <p:spPr>
          <a:xfrm>
            <a:off x="5192403" y="1824575"/>
            <a:ext cx="2364900" cy="315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6" name="Google Shape;486;p13"/>
          <p:cNvSpPr txBox="1"/>
          <p:nvPr>
            <p:ph idx="5" type="subTitle"/>
          </p:nvPr>
        </p:nvSpPr>
        <p:spPr>
          <a:xfrm>
            <a:off x="5069028" y="2152500"/>
            <a:ext cx="2611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7" name="Google Shape;487;p13"/>
          <p:cNvSpPr txBox="1"/>
          <p:nvPr>
            <p:ph idx="6" type="title"/>
          </p:nvPr>
        </p:nvSpPr>
        <p:spPr>
          <a:xfrm>
            <a:off x="3389520" y="3647098"/>
            <a:ext cx="2364900" cy="315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8" name="Google Shape;488;p13"/>
          <p:cNvSpPr txBox="1"/>
          <p:nvPr>
            <p:ph idx="7" type="subTitle"/>
          </p:nvPr>
        </p:nvSpPr>
        <p:spPr>
          <a:xfrm>
            <a:off x="3266083" y="3974950"/>
            <a:ext cx="2611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9" name="Google Shape;489;p13"/>
          <p:cNvSpPr txBox="1"/>
          <p:nvPr>
            <p:ph hasCustomPrompt="1" idx="8" type="title"/>
          </p:nvPr>
        </p:nvSpPr>
        <p:spPr>
          <a:xfrm>
            <a:off x="5975478" y="1358017"/>
            <a:ext cx="7923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i="1"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0" name="Google Shape;490;p13"/>
          <p:cNvSpPr txBox="1"/>
          <p:nvPr>
            <p:ph hasCustomPrompt="1" idx="9" type="title"/>
          </p:nvPr>
        </p:nvSpPr>
        <p:spPr>
          <a:xfrm>
            <a:off x="4175915" y="3201975"/>
            <a:ext cx="7923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i="1"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491" name="Shape 491"/>
        <p:cNvGrpSpPr/>
        <p:nvPr/>
      </p:nvGrpSpPr>
      <p:grpSpPr>
        <a:xfrm>
          <a:off x="0" y="0"/>
          <a:ext cx="0" cy="0"/>
          <a:chOff x="0" y="0"/>
          <a:chExt cx="0" cy="0"/>
        </a:xfrm>
      </p:grpSpPr>
      <p:grpSp>
        <p:nvGrpSpPr>
          <p:cNvPr id="492" name="Google Shape;492;p14"/>
          <p:cNvGrpSpPr/>
          <p:nvPr/>
        </p:nvGrpSpPr>
        <p:grpSpPr>
          <a:xfrm>
            <a:off x="-4050" y="-17536"/>
            <a:ext cx="9152100" cy="5178573"/>
            <a:chOff x="-4050" y="6075"/>
            <a:chExt cx="9152100" cy="5143596"/>
          </a:xfrm>
        </p:grpSpPr>
        <p:grpSp>
          <p:nvGrpSpPr>
            <p:cNvPr id="493" name="Google Shape;493;p14"/>
            <p:cNvGrpSpPr/>
            <p:nvPr/>
          </p:nvGrpSpPr>
          <p:grpSpPr>
            <a:xfrm>
              <a:off x="-4050" y="316500"/>
              <a:ext cx="9152100" cy="4510500"/>
              <a:chOff x="-4050" y="316500"/>
              <a:chExt cx="9152100" cy="4510500"/>
            </a:xfrm>
          </p:grpSpPr>
          <p:cxnSp>
            <p:nvCxnSpPr>
              <p:cNvPr id="494" name="Google Shape;494;p14"/>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95" name="Google Shape;495;p14"/>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96" name="Google Shape;496;p14"/>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97" name="Google Shape;497;p14"/>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98" name="Google Shape;498;p14"/>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99" name="Google Shape;499;p14"/>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00" name="Google Shape;500;p14"/>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01" name="Google Shape;501;p14"/>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02" name="Google Shape;502;p14"/>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03" name="Google Shape;503;p14"/>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04" name="Google Shape;504;p14"/>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05" name="Google Shape;505;p14"/>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06" name="Google Shape;506;p14"/>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507" name="Google Shape;507;p14"/>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08" name="Google Shape;508;p14"/>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09" name="Google Shape;509;p14"/>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10" name="Google Shape;510;p14"/>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11" name="Google Shape;511;p14"/>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12" name="Google Shape;512;p14"/>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13" name="Google Shape;513;p14"/>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14" name="Google Shape;514;p14"/>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15" name="Google Shape;515;p14"/>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16" name="Google Shape;516;p14"/>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17" name="Google Shape;517;p14"/>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18" name="Google Shape;518;p14"/>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19" name="Google Shape;519;p14"/>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20" name="Google Shape;520;p14"/>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21" name="Google Shape;521;p14"/>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22" name="Google Shape;522;p14"/>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23" name="Google Shape;523;p14"/>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24" name="Google Shape;524;p14"/>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25" name="Google Shape;525;p14"/>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26" name="Google Shape;526;p14"/>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27" name="Google Shape;527;p14"/>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28" name="Google Shape;528;p14"/>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29" name="Google Shape;529;p14"/>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30" name="Google Shape;530;p14"/>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531" name="Google Shape;531;p14"/>
          <p:cNvSpPr/>
          <p:nvPr/>
        </p:nvSpPr>
        <p:spPr>
          <a:xfrm>
            <a:off x="840000" y="862925"/>
            <a:ext cx="7464000" cy="34071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444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4"/>
          <p:cNvSpPr txBox="1"/>
          <p:nvPr>
            <p:ph idx="1" type="subTitle"/>
          </p:nvPr>
        </p:nvSpPr>
        <p:spPr>
          <a:xfrm>
            <a:off x="3944900" y="2984200"/>
            <a:ext cx="4128900" cy="83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33" name="Google Shape;533;p14"/>
          <p:cNvSpPr txBox="1"/>
          <p:nvPr>
            <p:ph type="title"/>
          </p:nvPr>
        </p:nvSpPr>
        <p:spPr>
          <a:xfrm>
            <a:off x="3944900" y="1325300"/>
            <a:ext cx="4195500" cy="1405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
        <p:nvSpPr>
          <p:cNvPr id="534" name="Google Shape;534;p14"/>
          <p:cNvSpPr/>
          <p:nvPr/>
        </p:nvSpPr>
        <p:spPr>
          <a:xfrm>
            <a:off x="786013" y="4224525"/>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4"/>
          <p:cNvSpPr/>
          <p:nvPr/>
        </p:nvSpPr>
        <p:spPr>
          <a:xfrm>
            <a:off x="8243688" y="4224525"/>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4"/>
          <p:cNvSpPr/>
          <p:nvPr/>
        </p:nvSpPr>
        <p:spPr>
          <a:xfrm>
            <a:off x="4516568" y="4224525"/>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4"/>
          <p:cNvSpPr/>
          <p:nvPr/>
        </p:nvSpPr>
        <p:spPr>
          <a:xfrm>
            <a:off x="784295" y="803936"/>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4"/>
          <p:cNvSpPr/>
          <p:nvPr/>
        </p:nvSpPr>
        <p:spPr>
          <a:xfrm>
            <a:off x="8241970" y="803936"/>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4"/>
          <p:cNvSpPr/>
          <p:nvPr/>
        </p:nvSpPr>
        <p:spPr>
          <a:xfrm>
            <a:off x="4514850" y="803936"/>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540" name="Shape 540"/>
        <p:cNvGrpSpPr/>
        <p:nvPr/>
      </p:nvGrpSpPr>
      <p:grpSpPr>
        <a:xfrm>
          <a:off x="0" y="0"/>
          <a:ext cx="0" cy="0"/>
          <a:chOff x="0" y="0"/>
          <a:chExt cx="0" cy="0"/>
        </a:xfrm>
      </p:grpSpPr>
      <p:grpSp>
        <p:nvGrpSpPr>
          <p:cNvPr id="541" name="Google Shape;541;p15"/>
          <p:cNvGrpSpPr/>
          <p:nvPr/>
        </p:nvGrpSpPr>
        <p:grpSpPr>
          <a:xfrm>
            <a:off x="-4050" y="-17536"/>
            <a:ext cx="9152100" cy="5178573"/>
            <a:chOff x="-4050" y="6075"/>
            <a:chExt cx="9152100" cy="5143596"/>
          </a:xfrm>
        </p:grpSpPr>
        <p:grpSp>
          <p:nvGrpSpPr>
            <p:cNvPr id="542" name="Google Shape;542;p15"/>
            <p:cNvGrpSpPr/>
            <p:nvPr/>
          </p:nvGrpSpPr>
          <p:grpSpPr>
            <a:xfrm>
              <a:off x="-4050" y="316500"/>
              <a:ext cx="9152100" cy="4510500"/>
              <a:chOff x="-4050" y="316500"/>
              <a:chExt cx="9152100" cy="4510500"/>
            </a:xfrm>
          </p:grpSpPr>
          <p:cxnSp>
            <p:nvCxnSpPr>
              <p:cNvPr id="543" name="Google Shape;543;p15"/>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44" name="Google Shape;544;p15"/>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45" name="Google Shape;545;p15"/>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46" name="Google Shape;546;p15"/>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47" name="Google Shape;547;p15"/>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48" name="Google Shape;548;p15"/>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49" name="Google Shape;549;p15"/>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50" name="Google Shape;550;p15"/>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51" name="Google Shape;551;p15"/>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52" name="Google Shape;552;p15"/>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53" name="Google Shape;553;p15"/>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54" name="Google Shape;554;p15"/>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55" name="Google Shape;555;p15"/>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556" name="Google Shape;556;p15"/>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57" name="Google Shape;557;p15"/>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58" name="Google Shape;558;p15"/>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59" name="Google Shape;559;p15"/>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60" name="Google Shape;560;p15"/>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61" name="Google Shape;561;p15"/>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62" name="Google Shape;562;p15"/>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63" name="Google Shape;563;p15"/>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64" name="Google Shape;564;p15"/>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65" name="Google Shape;565;p15"/>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66" name="Google Shape;566;p15"/>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67" name="Google Shape;567;p15"/>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68" name="Google Shape;568;p15"/>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69" name="Google Shape;569;p15"/>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70" name="Google Shape;570;p15"/>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71" name="Google Shape;571;p15"/>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72" name="Google Shape;572;p15"/>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73" name="Google Shape;573;p15"/>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74" name="Google Shape;574;p15"/>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75" name="Google Shape;575;p15"/>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76" name="Google Shape;576;p15"/>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77" name="Google Shape;577;p15"/>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78" name="Google Shape;578;p15"/>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79" name="Google Shape;579;p15"/>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580" name="Google Shape;580;p15"/>
          <p:cNvSpPr/>
          <p:nvPr/>
        </p:nvSpPr>
        <p:spPr>
          <a:xfrm>
            <a:off x="1191000" y="1037950"/>
            <a:ext cx="6762000" cy="28530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444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5"/>
          <p:cNvSpPr/>
          <p:nvPr/>
        </p:nvSpPr>
        <p:spPr>
          <a:xfrm flipH="1" rot="10800000">
            <a:off x="1690500" y="1331274"/>
            <a:ext cx="5763000" cy="1558500"/>
          </a:xfrm>
          <a:prstGeom prst="snip1Rect">
            <a:avLst>
              <a:gd fmla="val 0" name="adj"/>
            </a:avLst>
          </a:prstGeom>
          <a:solidFill>
            <a:schemeClr val="dk1"/>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5"/>
          <p:cNvSpPr txBox="1"/>
          <p:nvPr>
            <p:ph idx="1" type="subTitle"/>
          </p:nvPr>
        </p:nvSpPr>
        <p:spPr>
          <a:xfrm>
            <a:off x="1803750" y="1535575"/>
            <a:ext cx="5536500" cy="11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2000">
                <a:solidFill>
                  <a:schemeClr val="accent1"/>
                </a:solidFill>
              </a:defRPr>
            </a:lvl1pPr>
            <a:lvl2pPr lvl="1" rtl="0" algn="ctr">
              <a:lnSpc>
                <a:spcPct val="100000"/>
              </a:lnSpc>
              <a:spcBef>
                <a:spcPts val="0"/>
              </a:spcBef>
              <a:spcAft>
                <a:spcPts val="0"/>
              </a:spcAft>
              <a:buClr>
                <a:schemeClr val="accent1"/>
              </a:buClr>
              <a:buSzPts val="1400"/>
              <a:buNone/>
              <a:defRPr>
                <a:solidFill>
                  <a:schemeClr val="accent1"/>
                </a:solidFill>
              </a:defRPr>
            </a:lvl2pPr>
            <a:lvl3pPr lvl="2" rtl="0" algn="ctr">
              <a:lnSpc>
                <a:spcPct val="100000"/>
              </a:lnSpc>
              <a:spcBef>
                <a:spcPts val="0"/>
              </a:spcBef>
              <a:spcAft>
                <a:spcPts val="0"/>
              </a:spcAft>
              <a:buClr>
                <a:schemeClr val="accent1"/>
              </a:buClr>
              <a:buSzPts val="1400"/>
              <a:buNone/>
              <a:defRPr>
                <a:solidFill>
                  <a:schemeClr val="accent1"/>
                </a:solidFill>
              </a:defRPr>
            </a:lvl3pPr>
            <a:lvl4pPr lvl="3" rtl="0" algn="ctr">
              <a:lnSpc>
                <a:spcPct val="100000"/>
              </a:lnSpc>
              <a:spcBef>
                <a:spcPts val="0"/>
              </a:spcBef>
              <a:spcAft>
                <a:spcPts val="0"/>
              </a:spcAft>
              <a:buClr>
                <a:schemeClr val="accent1"/>
              </a:buClr>
              <a:buSzPts val="1400"/>
              <a:buNone/>
              <a:defRPr>
                <a:solidFill>
                  <a:schemeClr val="accent1"/>
                </a:solidFill>
              </a:defRPr>
            </a:lvl4pPr>
            <a:lvl5pPr lvl="4" rtl="0" algn="ctr">
              <a:lnSpc>
                <a:spcPct val="100000"/>
              </a:lnSpc>
              <a:spcBef>
                <a:spcPts val="0"/>
              </a:spcBef>
              <a:spcAft>
                <a:spcPts val="0"/>
              </a:spcAft>
              <a:buClr>
                <a:schemeClr val="accent1"/>
              </a:buClr>
              <a:buSzPts val="1400"/>
              <a:buNone/>
              <a:defRPr>
                <a:solidFill>
                  <a:schemeClr val="accent1"/>
                </a:solidFill>
              </a:defRPr>
            </a:lvl5pPr>
            <a:lvl6pPr lvl="5" rtl="0" algn="ctr">
              <a:lnSpc>
                <a:spcPct val="100000"/>
              </a:lnSpc>
              <a:spcBef>
                <a:spcPts val="0"/>
              </a:spcBef>
              <a:spcAft>
                <a:spcPts val="0"/>
              </a:spcAft>
              <a:buClr>
                <a:schemeClr val="accent1"/>
              </a:buClr>
              <a:buSzPts val="1400"/>
              <a:buNone/>
              <a:defRPr>
                <a:solidFill>
                  <a:schemeClr val="accent1"/>
                </a:solidFill>
              </a:defRPr>
            </a:lvl6pPr>
            <a:lvl7pPr lvl="6" rtl="0" algn="ctr">
              <a:lnSpc>
                <a:spcPct val="100000"/>
              </a:lnSpc>
              <a:spcBef>
                <a:spcPts val="0"/>
              </a:spcBef>
              <a:spcAft>
                <a:spcPts val="0"/>
              </a:spcAft>
              <a:buClr>
                <a:schemeClr val="accent1"/>
              </a:buClr>
              <a:buSzPts val="1400"/>
              <a:buNone/>
              <a:defRPr>
                <a:solidFill>
                  <a:schemeClr val="accent1"/>
                </a:solidFill>
              </a:defRPr>
            </a:lvl7pPr>
            <a:lvl8pPr lvl="7" rtl="0" algn="ctr">
              <a:lnSpc>
                <a:spcPct val="100000"/>
              </a:lnSpc>
              <a:spcBef>
                <a:spcPts val="0"/>
              </a:spcBef>
              <a:spcAft>
                <a:spcPts val="0"/>
              </a:spcAft>
              <a:buClr>
                <a:schemeClr val="accent1"/>
              </a:buClr>
              <a:buSzPts val="1400"/>
              <a:buNone/>
              <a:defRPr>
                <a:solidFill>
                  <a:schemeClr val="accent1"/>
                </a:solidFill>
              </a:defRPr>
            </a:lvl8pPr>
            <a:lvl9pPr lvl="8" rtl="0" algn="ctr">
              <a:lnSpc>
                <a:spcPct val="100000"/>
              </a:lnSpc>
              <a:spcBef>
                <a:spcPts val="0"/>
              </a:spcBef>
              <a:spcAft>
                <a:spcPts val="0"/>
              </a:spcAft>
              <a:buClr>
                <a:schemeClr val="accent1"/>
              </a:buClr>
              <a:buSzPts val="1400"/>
              <a:buNone/>
              <a:defRPr>
                <a:solidFill>
                  <a:schemeClr val="accent1"/>
                </a:solidFill>
              </a:defRPr>
            </a:lvl9pPr>
          </a:lstStyle>
          <a:p/>
        </p:txBody>
      </p:sp>
      <p:sp>
        <p:nvSpPr>
          <p:cNvPr id="583" name="Google Shape;583;p15"/>
          <p:cNvSpPr txBox="1"/>
          <p:nvPr>
            <p:ph type="title"/>
          </p:nvPr>
        </p:nvSpPr>
        <p:spPr>
          <a:xfrm>
            <a:off x="1541550" y="3016838"/>
            <a:ext cx="6060900" cy="6648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i="1"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584" name="Shape 584"/>
        <p:cNvGrpSpPr/>
        <p:nvPr/>
      </p:nvGrpSpPr>
      <p:grpSpPr>
        <a:xfrm>
          <a:off x="0" y="0"/>
          <a:ext cx="0" cy="0"/>
          <a:chOff x="0" y="0"/>
          <a:chExt cx="0" cy="0"/>
        </a:xfrm>
      </p:grpSpPr>
      <p:grpSp>
        <p:nvGrpSpPr>
          <p:cNvPr id="585" name="Google Shape;585;p16"/>
          <p:cNvGrpSpPr/>
          <p:nvPr/>
        </p:nvGrpSpPr>
        <p:grpSpPr>
          <a:xfrm>
            <a:off x="-4050" y="-17536"/>
            <a:ext cx="9152100" cy="5178573"/>
            <a:chOff x="-4050" y="6075"/>
            <a:chExt cx="9152100" cy="5143596"/>
          </a:xfrm>
        </p:grpSpPr>
        <p:grpSp>
          <p:nvGrpSpPr>
            <p:cNvPr id="586" name="Google Shape;586;p16"/>
            <p:cNvGrpSpPr/>
            <p:nvPr/>
          </p:nvGrpSpPr>
          <p:grpSpPr>
            <a:xfrm>
              <a:off x="-4050" y="316500"/>
              <a:ext cx="9152100" cy="4510500"/>
              <a:chOff x="-4050" y="316500"/>
              <a:chExt cx="9152100" cy="4510500"/>
            </a:xfrm>
          </p:grpSpPr>
          <p:cxnSp>
            <p:nvCxnSpPr>
              <p:cNvPr id="587" name="Google Shape;587;p16"/>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88" name="Google Shape;588;p16"/>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89" name="Google Shape;589;p16"/>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90" name="Google Shape;590;p16"/>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91" name="Google Shape;591;p16"/>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92" name="Google Shape;592;p16"/>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93" name="Google Shape;593;p16"/>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94" name="Google Shape;594;p16"/>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95" name="Google Shape;595;p16"/>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96" name="Google Shape;596;p16"/>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97" name="Google Shape;597;p16"/>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98" name="Google Shape;598;p16"/>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99" name="Google Shape;599;p16"/>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600" name="Google Shape;600;p16"/>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01" name="Google Shape;601;p16"/>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02" name="Google Shape;602;p16"/>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03" name="Google Shape;603;p16"/>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04" name="Google Shape;604;p16"/>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05" name="Google Shape;605;p16"/>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06" name="Google Shape;606;p16"/>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07" name="Google Shape;607;p16"/>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08" name="Google Shape;608;p16"/>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09" name="Google Shape;609;p16"/>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10" name="Google Shape;610;p16"/>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11" name="Google Shape;611;p16"/>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12" name="Google Shape;612;p16"/>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13" name="Google Shape;613;p16"/>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14" name="Google Shape;614;p16"/>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15" name="Google Shape;615;p16"/>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16" name="Google Shape;616;p16"/>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17" name="Google Shape;617;p16"/>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18" name="Google Shape;618;p16"/>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19" name="Google Shape;619;p16"/>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20" name="Google Shape;620;p16"/>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21" name="Google Shape;621;p16"/>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22" name="Google Shape;622;p16"/>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23" name="Google Shape;623;p16"/>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624" name="Google Shape;624;p16"/>
          <p:cNvSpPr/>
          <p:nvPr/>
        </p:nvSpPr>
        <p:spPr>
          <a:xfrm>
            <a:off x="557400" y="842300"/>
            <a:ext cx="4923000" cy="27363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444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6"/>
          <p:cNvSpPr txBox="1"/>
          <p:nvPr>
            <p:ph idx="1" type="subTitle"/>
          </p:nvPr>
        </p:nvSpPr>
        <p:spPr>
          <a:xfrm>
            <a:off x="890700" y="2522550"/>
            <a:ext cx="4256400" cy="882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600">
                <a:solidFill>
                  <a:schemeClr val="accent1"/>
                </a:solidFill>
              </a:defRPr>
            </a:lvl1pPr>
            <a:lvl2pPr lvl="1" rtl="0" algn="ctr">
              <a:lnSpc>
                <a:spcPct val="100000"/>
              </a:lnSpc>
              <a:spcBef>
                <a:spcPts val="0"/>
              </a:spcBef>
              <a:spcAft>
                <a:spcPts val="0"/>
              </a:spcAft>
              <a:buClr>
                <a:schemeClr val="accent1"/>
              </a:buClr>
              <a:buSzPts val="1400"/>
              <a:buNone/>
              <a:defRPr>
                <a:solidFill>
                  <a:schemeClr val="accent1"/>
                </a:solidFill>
              </a:defRPr>
            </a:lvl2pPr>
            <a:lvl3pPr lvl="2" rtl="0" algn="ctr">
              <a:lnSpc>
                <a:spcPct val="100000"/>
              </a:lnSpc>
              <a:spcBef>
                <a:spcPts val="0"/>
              </a:spcBef>
              <a:spcAft>
                <a:spcPts val="0"/>
              </a:spcAft>
              <a:buClr>
                <a:schemeClr val="accent1"/>
              </a:buClr>
              <a:buSzPts val="1400"/>
              <a:buNone/>
              <a:defRPr>
                <a:solidFill>
                  <a:schemeClr val="accent1"/>
                </a:solidFill>
              </a:defRPr>
            </a:lvl3pPr>
            <a:lvl4pPr lvl="3" rtl="0" algn="ctr">
              <a:lnSpc>
                <a:spcPct val="100000"/>
              </a:lnSpc>
              <a:spcBef>
                <a:spcPts val="0"/>
              </a:spcBef>
              <a:spcAft>
                <a:spcPts val="0"/>
              </a:spcAft>
              <a:buClr>
                <a:schemeClr val="accent1"/>
              </a:buClr>
              <a:buSzPts val="1400"/>
              <a:buNone/>
              <a:defRPr>
                <a:solidFill>
                  <a:schemeClr val="accent1"/>
                </a:solidFill>
              </a:defRPr>
            </a:lvl4pPr>
            <a:lvl5pPr lvl="4" rtl="0" algn="ctr">
              <a:lnSpc>
                <a:spcPct val="100000"/>
              </a:lnSpc>
              <a:spcBef>
                <a:spcPts val="0"/>
              </a:spcBef>
              <a:spcAft>
                <a:spcPts val="0"/>
              </a:spcAft>
              <a:buClr>
                <a:schemeClr val="accent1"/>
              </a:buClr>
              <a:buSzPts val="1400"/>
              <a:buNone/>
              <a:defRPr>
                <a:solidFill>
                  <a:schemeClr val="accent1"/>
                </a:solidFill>
              </a:defRPr>
            </a:lvl5pPr>
            <a:lvl6pPr lvl="5" rtl="0" algn="ctr">
              <a:lnSpc>
                <a:spcPct val="100000"/>
              </a:lnSpc>
              <a:spcBef>
                <a:spcPts val="0"/>
              </a:spcBef>
              <a:spcAft>
                <a:spcPts val="0"/>
              </a:spcAft>
              <a:buClr>
                <a:schemeClr val="accent1"/>
              </a:buClr>
              <a:buSzPts val="1400"/>
              <a:buNone/>
              <a:defRPr>
                <a:solidFill>
                  <a:schemeClr val="accent1"/>
                </a:solidFill>
              </a:defRPr>
            </a:lvl6pPr>
            <a:lvl7pPr lvl="6" rtl="0" algn="ctr">
              <a:lnSpc>
                <a:spcPct val="100000"/>
              </a:lnSpc>
              <a:spcBef>
                <a:spcPts val="0"/>
              </a:spcBef>
              <a:spcAft>
                <a:spcPts val="0"/>
              </a:spcAft>
              <a:buClr>
                <a:schemeClr val="accent1"/>
              </a:buClr>
              <a:buSzPts val="1400"/>
              <a:buNone/>
              <a:defRPr>
                <a:solidFill>
                  <a:schemeClr val="accent1"/>
                </a:solidFill>
              </a:defRPr>
            </a:lvl7pPr>
            <a:lvl8pPr lvl="7" rtl="0" algn="ctr">
              <a:lnSpc>
                <a:spcPct val="100000"/>
              </a:lnSpc>
              <a:spcBef>
                <a:spcPts val="0"/>
              </a:spcBef>
              <a:spcAft>
                <a:spcPts val="0"/>
              </a:spcAft>
              <a:buClr>
                <a:schemeClr val="accent1"/>
              </a:buClr>
              <a:buSzPts val="1400"/>
              <a:buNone/>
              <a:defRPr>
                <a:solidFill>
                  <a:schemeClr val="accent1"/>
                </a:solidFill>
              </a:defRPr>
            </a:lvl8pPr>
            <a:lvl9pPr lvl="8" rtl="0" algn="ctr">
              <a:lnSpc>
                <a:spcPct val="100000"/>
              </a:lnSpc>
              <a:spcBef>
                <a:spcPts val="0"/>
              </a:spcBef>
              <a:spcAft>
                <a:spcPts val="0"/>
              </a:spcAft>
              <a:buClr>
                <a:schemeClr val="accent1"/>
              </a:buClr>
              <a:buSzPts val="1400"/>
              <a:buNone/>
              <a:defRPr>
                <a:solidFill>
                  <a:schemeClr val="accent1"/>
                </a:solidFill>
              </a:defRPr>
            </a:lvl9pPr>
          </a:lstStyle>
          <a:p/>
        </p:txBody>
      </p:sp>
      <p:sp>
        <p:nvSpPr>
          <p:cNvPr id="626" name="Google Shape;626;p16"/>
          <p:cNvSpPr txBox="1"/>
          <p:nvPr>
            <p:ph type="title"/>
          </p:nvPr>
        </p:nvSpPr>
        <p:spPr>
          <a:xfrm>
            <a:off x="508050" y="1175838"/>
            <a:ext cx="5021700" cy="1346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i="1" sz="93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
    <p:spTree>
      <p:nvGrpSpPr>
        <p:cNvPr id="627" name="Shape 627"/>
        <p:cNvGrpSpPr/>
        <p:nvPr/>
      </p:nvGrpSpPr>
      <p:grpSpPr>
        <a:xfrm>
          <a:off x="0" y="0"/>
          <a:ext cx="0" cy="0"/>
          <a:chOff x="0" y="0"/>
          <a:chExt cx="0" cy="0"/>
        </a:xfrm>
      </p:grpSpPr>
      <p:grpSp>
        <p:nvGrpSpPr>
          <p:cNvPr id="628" name="Google Shape;628;p17"/>
          <p:cNvGrpSpPr/>
          <p:nvPr/>
        </p:nvGrpSpPr>
        <p:grpSpPr>
          <a:xfrm>
            <a:off x="-4050" y="-17536"/>
            <a:ext cx="9152100" cy="5178573"/>
            <a:chOff x="-4050" y="6075"/>
            <a:chExt cx="9152100" cy="5143596"/>
          </a:xfrm>
        </p:grpSpPr>
        <p:grpSp>
          <p:nvGrpSpPr>
            <p:cNvPr id="629" name="Google Shape;629;p17"/>
            <p:cNvGrpSpPr/>
            <p:nvPr/>
          </p:nvGrpSpPr>
          <p:grpSpPr>
            <a:xfrm>
              <a:off x="-4050" y="316500"/>
              <a:ext cx="9152100" cy="4510500"/>
              <a:chOff x="-4050" y="316500"/>
              <a:chExt cx="9152100" cy="4510500"/>
            </a:xfrm>
          </p:grpSpPr>
          <p:cxnSp>
            <p:nvCxnSpPr>
              <p:cNvPr id="630" name="Google Shape;630;p17"/>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31" name="Google Shape;631;p17"/>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32" name="Google Shape;632;p17"/>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33" name="Google Shape;633;p17"/>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34" name="Google Shape;634;p17"/>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35" name="Google Shape;635;p17"/>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36" name="Google Shape;636;p17"/>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37" name="Google Shape;637;p17"/>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38" name="Google Shape;638;p17"/>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39" name="Google Shape;639;p17"/>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40" name="Google Shape;640;p17"/>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41" name="Google Shape;641;p17"/>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42" name="Google Shape;642;p17"/>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643" name="Google Shape;643;p17"/>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44" name="Google Shape;644;p17"/>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45" name="Google Shape;645;p17"/>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46" name="Google Shape;646;p17"/>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47" name="Google Shape;647;p17"/>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48" name="Google Shape;648;p17"/>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49" name="Google Shape;649;p17"/>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50" name="Google Shape;650;p17"/>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51" name="Google Shape;651;p17"/>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52" name="Google Shape;652;p17"/>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53" name="Google Shape;653;p17"/>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54" name="Google Shape;654;p17"/>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55" name="Google Shape;655;p17"/>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56" name="Google Shape;656;p17"/>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57" name="Google Shape;657;p17"/>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58" name="Google Shape;658;p17"/>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59" name="Google Shape;659;p17"/>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60" name="Google Shape;660;p17"/>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61" name="Google Shape;661;p17"/>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62" name="Google Shape;662;p17"/>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63" name="Google Shape;663;p17"/>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64" name="Google Shape;664;p17"/>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65" name="Google Shape;665;p17"/>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66" name="Google Shape;666;p17"/>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grpSp>
        <p:nvGrpSpPr>
          <p:cNvPr id="667" name="Google Shape;667;p17"/>
          <p:cNvGrpSpPr/>
          <p:nvPr/>
        </p:nvGrpSpPr>
        <p:grpSpPr>
          <a:xfrm>
            <a:off x="4446975" y="1540550"/>
            <a:ext cx="3950682" cy="2180400"/>
            <a:chOff x="4446975" y="1540550"/>
            <a:chExt cx="3950682" cy="2180400"/>
          </a:xfrm>
        </p:grpSpPr>
        <p:sp>
          <p:nvSpPr>
            <p:cNvPr id="668" name="Google Shape;668;p17"/>
            <p:cNvSpPr/>
            <p:nvPr/>
          </p:nvSpPr>
          <p:spPr>
            <a:xfrm flipH="1" rot="10800000">
              <a:off x="4446975" y="1540550"/>
              <a:ext cx="3941400" cy="2180400"/>
            </a:xfrm>
            <a:prstGeom prst="snip1Rect">
              <a:avLst>
                <a:gd fmla="val 30320" name="adj"/>
              </a:avLst>
            </a:prstGeom>
            <a:solidFill>
              <a:schemeClr val="accent2"/>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7"/>
            <p:cNvSpPr/>
            <p:nvPr/>
          </p:nvSpPr>
          <p:spPr>
            <a:xfrm rot="5400000">
              <a:off x="7717107" y="3021618"/>
              <a:ext cx="684900" cy="676200"/>
            </a:xfrm>
            <a:prstGeom prst="rtTriangle">
              <a:avLst/>
            </a:prstGeom>
            <a:solidFill>
              <a:schemeClr val="accent2"/>
            </a:solidFill>
            <a:ln cap="flat" cmpd="sng" w="28575">
              <a:solidFill>
                <a:schemeClr val="accent1"/>
              </a:solidFill>
              <a:prstDash val="solid"/>
              <a:round/>
              <a:headEnd len="sm" w="sm" type="none"/>
              <a:tailEnd len="sm" w="sm" type="none"/>
            </a:ln>
            <a:effectLst>
              <a:outerShdw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0" name="Google Shape;670;p17"/>
          <p:cNvSpPr txBox="1"/>
          <p:nvPr>
            <p:ph idx="1" type="subTitle"/>
          </p:nvPr>
        </p:nvSpPr>
        <p:spPr>
          <a:xfrm>
            <a:off x="4649100" y="2420925"/>
            <a:ext cx="3398400" cy="10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671" name="Google Shape;671;p17"/>
          <p:cNvSpPr txBox="1"/>
          <p:nvPr>
            <p:ph type="title"/>
          </p:nvPr>
        </p:nvSpPr>
        <p:spPr>
          <a:xfrm>
            <a:off x="4649100" y="1831375"/>
            <a:ext cx="3678000" cy="589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_1">
    <p:spTree>
      <p:nvGrpSpPr>
        <p:cNvPr id="672" name="Shape 672"/>
        <p:cNvGrpSpPr/>
        <p:nvPr/>
      </p:nvGrpSpPr>
      <p:grpSpPr>
        <a:xfrm>
          <a:off x="0" y="0"/>
          <a:ext cx="0" cy="0"/>
          <a:chOff x="0" y="0"/>
          <a:chExt cx="0" cy="0"/>
        </a:xfrm>
      </p:grpSpPr>
      <p:grpSp>
        <p:nvGrpSpPr>
          <p:cNvPr id="673" name="Google Shape;673;p18"/>
          <p:cNvGrpSpPr/>
          <p:nvPr/>
        </p:nvGrpSpPr>
        <p:grpSpPr>
          <a:xfrm>
            <a:off x="-4050" y="-17536"/>
            <a:ext cx="9152100" cy="5178573"/>
            <a:chOff x="-4050" y="6075"/>
            <a:chExt cx="9152100" cy="5143596"/>
          </a:xfrm>
        </p:grpSpPr>
        <p:grpSp>
          <p:nvGrpSpPr>
            <p:cNvPr id="674" name="Google Shape;674;p18"/>
            <p:cNvGrpSpPr/>
            <p:nvPr/>
          </p:nvGrpSpPr>
          <p:grpSpPr>
            <a:xfrm>
              <a:off x="-4050" y="316500"/>
              <a:ext cx="9152100" cy="4510500"/>
              <a:chOff x="-4050" y="316500"/>
              <a:chExt cx="9152100" cy="4510500"/>
            </a:xfrm>
          </p:grpSpPr>
          <p:cxnSp>
            <p:nvCxnSpPr>
              <p:cNvPr id="675" name="Google Shape;675;p18"/>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76" name="Google Shape;676;p18"/>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77" name="Google Shape;677;p18"/>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78" name="Google Shape;678;p18"/>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79" name="Google Shape;679;p18"/>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80" name="Google Shape;680;p18"/>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81" name="Google Shape;681;p18"/>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82" name="Google Shape;682;p18"/>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83" name="Google Shape;683;p18"/>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84" name="Google Shape;684;p18"/>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85" name="Google Shape;685;p18"/>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86" name="Google Shape;686;p18"/>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87" name="Google Shape;687;p18"/>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688" name="Google Shape;688;p18"/>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89" name="Google Shape;689;p18"/>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90" name="Google Shape;690;p18"/>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91" name="Google Shape;691;p18"/>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92" name="Google Shape;692;p18"/>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93" name="Google Shape;693;p18"/>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94" name="Google Shape;694;p18"/>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95" name="Google Shape;695;p18"/>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96" name="Google Shape;696;p18"/>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97" name="Google Shape;697;p18"/>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98" name="Google Shape;698;p18"/>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99" name="Google Shape;699;p18"/>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00" name="Google Shape;700;p18"/>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01" name="Google Shape;701;p18"/>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02" name="Google Shape;702;p18"/>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03" name="Google Shape;703;p18"/>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04" name="Google Shape;704;p18"/>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05" name="Google Shape;705;p18"/>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06" name="Google Shape;706;p18"/>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07" name="Google Shape;707;p18"/>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08" name="Google Shape;708;p18"/>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09" name="Google Shape;709;p18"/>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10" name="Google Shape;710;p18"/>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11" name="Google Shape;711;p18"/>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grpSp>
        <p:nvGrpSpPr>
          <p:cNvPr id="712" name="Google Shape;712;p18"/>
          <p:cNvGrpSpPr/>
          <p:nvPr/>
        </p:nvGrpSpPr>
        <p:grpSpPr>
          <a:xfrm flipH="1">
            <a:off x="1168675" y="1464350"/>
            <a:ext cx="3950682" cy="2180400"/>
            <a:chOff x="4446975" y="1540550"/>
            <a:chExt cx="3950682" cy="2180400"/>
          </a:xfrm>
        </p:grpSpPr>
        <p:sp>
          <p:nvSpPr>
            <p:cNvPr id="713" name="Google Shape;713;p18"/>
            <p:cNvSpPr/>
            <p:nvPr/>
          </p:nvSpPr>
          <p:spPr>
            <a:xfrm flipH="1" rot="10800000">
              <a:off x="4446975" y="1540550"/>
              <a:ext cx="3941400" cy="2180400"/>
            </a:xfrm>
            <a:prstGeom prst="snip1Rect">
              <a:avLst>
                <a:gd fmla="val 30320" name="adj"/>
              </a:avLst>
            </a:prstGeom>
            <a:solidFill>
              <a:schemeClr val="accent2"/>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8"/>
            <p:cNvSpPr/>
            <p:nvPr/>
          </p:nvSpPr>
          <p:spPr>
            <a:xfrm rot="5400000">
              <a:off x="7717107" y="3021618"/>
              <a:ext cx="684900" cy="676200"/>
            </a:xfrm>
            <a:prstGeom prst="rtTriangle">
              <a:avLst/>
            </a:prstGeom>
            <a:solidFill>
              <a:schemeClr val="accent2"/>
            </a:solidFill>
            <a:ln cap="flat" cmpd="sng" w="28575">
              <a:solidFill>
                <a:schemeClr val="accent1"/>
              </a:solidFill>
              <a:prstDash val="solid"/>
              <a:round/>
              <a:headEnd len="sm" w="sm" type="none"/>
              <a:tailEnd len="sm" w="sm" type="none"/>
            </a:ln>
            <a:effectLst>
              <a:outerShdw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5" name="Google Shape;715;p18"/>
          <p:cNvSpPr txBox="1"/>
          <p:nvPr>
            <p:ph idx="1" type="subTitle"/>
          </p:nvPr>
        </p:nvSpPr>
        <p:spPr>
          <a:xfrm>
            <a:off x="1692750" y="2373150"/>
            <a:ext cx="3279900" cy="97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accent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716" name="Google Shape;716;p18"/>
          <p:cNvSpPr txBox="1"/>
          <p:nvPr>
            <p:ph type="title"/>
          </p:nvPr>
        </p:nvSpPr>
        <p:spPr>
          <a:xfrm>
            <a:off x="777325" y="1792350"/>
            <a:ext cx="4195500" cy="5808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3000"/>
              <a:buNone/>
              <a:defRPr i="1"/>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717" name="Shape 717"/>
        <p:cNvGrpSpPr/>
        <p:nvPr/>
      </p:nvGrpSpPr>
      <p:grpSpPr>
        <a:xfrm>
          <a:off x="0" y="0"/>
          <a:ext cx="0" cy="0"/>
          <a:chOff x="0" y="0"/>
          <a:chExt cx="0" cy="0"/>
        </a:xfrm>
      </p:grpSpPr>
      <p:grpSp>
        <p:nvGrpSpPr>
          <p:cNvPr id="718" name="Google Shape;718;p19"/>
          <p:cNvGrpSpPr/>
          <p:nvPr/>
        </p:nvGrpSpPr>
        <p:grpSpPr>
          <a:xfrm>
            <a:off x="-4050" y="-17536"/>
            <a:ext cx="9152100" cy="5178573"/>
            <a:chOff x="-4050" y="6075"/>
            <a:chExt cx="9152100" cy="5143596"/>
          </a:xfrm>
        </p:grpSpPr>
        <p:grpSp>
          <p:nvGrpSpPr>
            <p:cNvPr id="719" name="Google Shape;719;p19"/>
            <p:cNvGrpSpPr/>
            <p:nvPr/>
          </p:nvGrpSpPr>
          <p:grpSpPr>
            <a:xfrm>
              <a:off x="-4050" y="316500"/>
              <a:ext cx="9152100" cy="4510500"/>
              <a:chOff x="-4050" y="316500"/>
              <a:chExt cx="9152100" cy="4510500"/>
            </a:xfrm>
          </p:grpSpPr>
          <p:cxnSp>
            <p:nvCxnSpPr>
              <p:cNvPr id="720" name="Google Shape;720;p19"/>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21" name="Google Shape;721;p19"/>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22" name="Google Shape;722;p19"/>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23" name="Google Shape;723;p19"/>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24" name="Google Shape;724;p19"/>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25" name="Google Shape;725;p19"/>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26" name="Google Shape;726;p19"/>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27" name="Google Shape;727;p19"/>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28" name="Google Shape;728;p19"/>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29" name="Google Shape;729;p19"/>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30" name="Google Shape;730;p19"/>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31" name="Google Shape;731;p19"/>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32" name="Google Shape;732;p19"/>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733" name="Google Shape;733;p19"/>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34" name="Google Shape;734;p19"/>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35" name="Google Shape;735;p19"/>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36" name="Google Shape;736;p19"/>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37" name="Google Shape;737;p19"/>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38" name="Google Shape;738;p19"/>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39" name="Google Shape;739;p19"/>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40" name="Google Shape;740;p19"/>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41" name="Google Shape;741;p19"/>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42" name="Google Shape;742;p19"/>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43" name="Google Shape;743;p19"/>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44" name="Google Shape;744;p19"/>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45" name="Google Shape;745;p19"/>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46" name="Google Shape;746;p19"/>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47" name="Google Shape;747;p19"/>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48" name="Google Shape;748;p19"/>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49" name="Google Shape;749;p19"/>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50" name="Google Shape;750;p19"/>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51" name="Google Shape;751;p19"/>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52" name="Google Shape;752;p19"/>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53" name="Google Shape;753;p19"/>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54" name="Google Shape;754;p19"/>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55" name="Google Shape;755;p19"/>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56" name="Google Shape;756;p19"/>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757" name="Google Shape;757;p19"/>
          <p:cNvSpPr/>
          <p:nvPr/>
        </p:nvSpPr>
        <p:spPr>
          <a:xfrm>
            <a:off x="725950" y="364520"/>
            <a:ext cx="7674000" cy="583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00000" dist="857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9"/>
          <p:cNvSpPr txBox="1"/>
          <p:nvPr>
            <p:ph type="title"/>
          </p:nvPr>
        </p:nvSpPr>
        <p:spPr>
          <a:xfrm>
            <a:off x="720000" y="3688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1">
  <p:cSld name="CUSTOM_4">
    <p:spTree>
      <p:nvGrpSpPr>
        <p:cNvPr id="759" name="Shape 759"/>
        <p:cNvGrpSpPr/>
        <p:nvPr/>
      </p:nvGrpSpPr>
      <p:grpSpPr>
        <a:xfrm>
          <a:off x="0" y="0"/>
          <a:ext cx="0" cy="0"/>
          <a:chOff x="0" y="0"/>
          <a:chExt cx="0" cy="0"/>
        </a:xfrm>
      </p:grpSpPr>
      <p:grpSp>
        <p:nvGrpSpPr>
          <p:cNvPr id="760" name="Google Shape;760;p20"/>
          <p:cNvGrpSpPr/>
          <p:nvPr/>
        </p:nvGrpSpPr>
        <p:grpSpPr>
          <a:xfrm>
            <a:off x="-4050" y="-17536"/>
            <a:ext cx="9152100" cy="5178573"/>
            <a:chOff x="-4050" y="6075"/>
            <a:chExt cx="9152100" cy="5143596"/>
          </a:xfrm>
        </p:grpSpPr>
        <p:grpSp>
          <p:nvGrpSpPr>
            <p:cNvPr id="761" name="Google Shape;761;p20"/>
            <p:cNvGrpSpPr/>
            <p:nvPr/>
          </p:nvGrpSpPr>
          <p:grpSpPr>
            <a:xfrm>
              <a:off x="-4050" y="316500"/>
              <a:ext cx="9152100" cy="4510500"/>
              <a:chOff x="-4050" y="316500"/>
              <a:chExt cx="9152100" cy="4510500"/>
            </a:xfrm>
          </p:grpSpPr>
          <p:cxnSp>
            <p:nvCxnSpPr>
              <p:cNvPr id="762" name="Google Shape;762;p20"/>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63" name="Google Shape;763;p20"/>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64" name="Google Shape;764;p20"/>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65" name="Google Shape;765;p20"/>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66" name="Google Shape;766;p20"/>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67" name="Google Shape;767;p20"/>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68" name="Google Shape;768;p20"/>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69" name="Google Shape;769;p20"/>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70" name="Google Shape;770;p20"/>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71" name="Google Shape;771;p20"/>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72" name="Google Shape;772;p20"/>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73" name="Google Shape;773;p20"/>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74" name="Google Shape;774;p20"/>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775" name="Google Shape;775;p20"/>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76" name="Google Shape;776;p20"/>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77" name="Google Shape;777;p20"/>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78" name="Google Shape;778;p20"/>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79" name="Google Shape;779;p20"/>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80" name="Google Shape;780;p20"/>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81" name="Google Shape;781;p20"/>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82" name="Google Shape;782;p20"/>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83" name="Google Shape;783;p20"/>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84" name="Google Shape;784;p20"/>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85" name="Google Shape;785;p20"/>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86" name="Google Shape;786;p20"/>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87" name="Google Shape;787;p20"/>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88" name="Google Shape;788;p20"/>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89" name="Google Shape;789;p20"/>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90" name="Google Shape;790;p20"/>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91" name="Google Shape;791;p20"/>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92" name="Google Shape;792;p20"/>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93" name="Google Shape;793;p20"/>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94" name="Google Shape;794;p20"/>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95" name="Google Shape;795;p20"/>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96" name="Google Shape;796;p20"/>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97" name="Google Shape;797;p20"/>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98" name="Google Shape;798;p20"/>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grpSp>
        <p:nvGrpSpPr>
          <p:cNvPr id="799" name="Google Shape;799;p20"/>
          <p:cNvGrpSpPr/>
          <p:nvPr/>
        </p:nvGrpSpPr>
        <p:grpSpPr>
          <a:xfrm>
            <a:off x="1060850" y="1247144"/>
            <a:ext cx="7022601" cy="2649212"/>
            <a:chOff x="1279945" y="1269660"/>
            <a:chExt cx="6584100" cy="3203400"/>
          </a:xfrm>
        </p:grpSpPr>
        <p:sp>
          <p:nvSpPr>
            <p:cNvPr id="800" name="Google Shape;800;p20"/>
            <p:cNvSpPr/>
            <p:nvPr/>
          </p:nvSpPr>
          <p:spPr>
            <a:xfrm>
              <a:off x="1279945" y="1269660"/>
              <a:ext cx="6584100" cy="3203400"/>
            </a:xfrm>
            <a:prstGeom prst="rect">
              <a:avLst/>
            </a:prstGeom>
            <a:solidFill>
              <a:schemeClr val="lt1"/>
            </a:solidFill>
            <a:ln cap="flat" cmpd="sng" w="28575">
              <a:solidFill>
                <a:schemeClr val="accent1"/>
              </a:solidFill>
              <a:prstDash val="solid"/>
              <a:round/>
              <a:headEnd len="sm" w="sm" type="none"/>
              <a:tailEnd len="sm" w="sm" type="none"/>
            </a:ln>
            <a:effectLst>
              <a:outerShdw rotWithShape="0" algn="bl" dir="3240000" dist="1238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0"/>
            <p:cNvSpPr/>
            <p:nvPr/>
          </p:nvSpPr>
          <p:spPr>
            <a:xfrm>
              <a:off x="1552189" y="1522288"/>
              <a:ext cx="6039600" cy="2132100"/>
            </a:xfrm>
            <a:prstGeom prst="rect">
              <a:avLst/>
            </a:prstGeom>
            <a:solidFill>
              <a:schemeClr val="accent4"/>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20"/>
          <p:cNvSpPr/>
          <p:nvPr/>
        </p:nvSpPr>
        <p:spPr>
          <a:xfrm>
            <a:off x="6284025" y="1802000"/>
            <a:ext cx="1288200" cy="1177500"/>
          </a:xfrm>
          <a:prstGeom prst="snip1Rect">
            <a:avLst>
              <a:gd fmla="val 20021" name="adj"/>
            </a:avLst>
          </a:prstGeom>
          <a:solidFill>
            <a:schemeClr val="dk2"/>
          </a:solidFill>
          <a:ln cap="flat" cmpd="sng" w="28575">
            <a:solidFill>
              <a:schemeClr val="accent1"/>
            </a:solidFill>
            <a:prstDash val="solid"/>
            <a:round/>
            <a:headEnd len="sm" w="sm" type="none"/>
            <a:tailEnd len="sm" w="sm" type="none"/>
          </a:ln>
          <a:effectLst>
            <a:outerShdw rotWithShape="0" algn="bl" dir="3240000" dist="7620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0"/>
          <p:cNvSpPr txBox="1"/>
          <p:nvPr>
            <p:ph type="title"/>
          </p:nvPr>
        </p:nvSpPr>
        <p:spPr>
          <a:xfrm>
            <a:off x="1614500" y="1875481"/>
            <a:ext cx="4506600" cy="841800"/>
          </a:xfrm>
          <a:prstGeom prst="rect">
            <a:avLst/>
          </a:prstGeom>
          <a:ln>
            <a:noFill/>
          </a:ln>
        </p:spPr>
        <p:txBody>
          <a:bodyPr anchorCtr="0" anchor="t" bIns="91425" lIns="91425" spcFirstLastPara="1" rIns="91425" wrap="square" tIns="91425">
            <a:noAutofit/>
          </a:bodyPr>
          <a:lstStyle>
            <a:lvl1pPr lvl="0" rtl="0" algn="r">
              <a:lnSpc>
                <a:spcPct val="90000"/>
              </a:lnSpc>
              <a:spcBef>
                <a:spcPts val="0"/>
              </a:spcBef>
              <a:spcAft>
                <a:spcPts val="0"/>
              </a:spcAft>
              <a:buSzPts val="3600"/>
              <a:buNone/>
              <a:defRPr i="1" sz="40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804" name="Google Shape;804;p20"/>
          <p:cNvSpPr txBox="1"/>
          <p:nvPr>
            <p:ph hasCustomPrompt="1" idx="2" type="title"/>
          </p:nvPr>
        </p:nvSpPr>
        <p:spPr>
          <a:xfrm>
            <a:off x="6233950" y="1875463"/>
            <a:ext cx="12882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i="1" sz="61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05" name="Google Shape;805;p20"/>
          <p:cNvSpPr txBox="1"/>
          <p:nvPr>
            <p:ph idx="1" type="subTitle"/>
          </p:nvPr>
        </p:nvSpPr>
        <p:spPr>
          <a:xfrm>
            <a:off x="1358550" y="2552531"/>
            <a:ext cx="4762800" cy="5436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solidFill>
                  <a:schemeClr val="accent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806" name="Google Shape;806;p20"/>
          <p:cNvSpPr/>
          <p:nvPr/>
        </p:nvSpPr>
        <p:spPr>
          <a:xfrm>
            <a:off x="7339550" y="1798914"/>
            <a:ext cx="279000" cy="288000"/>
          </a:xfrm>
          <a:prstGeom prst="rtTriangle">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grpSp>
        <p:nvGrpSpPr>
          <p:cNvPr id="61" name="Google Shape;61;p3"/>
          <p:cNvGrpSpPr/>
          <p:nvPr/>
        </p:nvGrpSpPr>
        <p:grpSpPr>
          <a:xfrm>
            <a:off x="-4050" y="-17536"/>
            <a:ext cx="9152100" cy="5178573"/>
            <a:chOff x="-4050" y="6075"/>
            <a:chExt cx="9152100" cy="5143596"/>
          </a:xfrm>
        </p:grpSpPr>
        <p:grpSp>
          <p:nvGrpSpPr>
            <p:cNvPr id="62" name="Google Shape;62;p3"/>
            <p:cNvGrpSpPr/>
            <p:nvPr/>
          </p:nvGrpSpPr>
          <p:grpSpPr>
            <a:xfrm>
              <a:off x="-4050" y="316500"/>
              <a:ext cx="9152100" cy="4510500"/>
              <a:chOff x="-4050" y="316500"/>
              <a:chExt cx="9152100" cy="4510500"/>
            </a:xfrm>
          </p:grpSpPr>
          <p:cxnSp>
            <p:nvCxnSpPr>
              <p:cNvPr id="63" name="Google Shape;63;p3"/>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4" name="Google Shape;64;p3"/>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5" name="Google Shape;65;p3"/>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6" name="Google Shape;66;p3"/>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7" name="Google Shape;67;p3"/>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8" name="Google Shape;68;p3"/>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9" name="Google Shape;69;p3"/>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0" name="Google Shape;70;p3"/>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1" name="Google Shape;71;p3"/>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2" name="Google Shape;72;p3"/>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3" name="Google Shape;73;p3"/>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4" name="Google Shape;74;p3"/>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5" name="Google Shape;75;p3"/>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76" name="Google Shape;76;p3"/>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7" name="Google Shape;77;p3"/>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8" name="Google Shape;78;p3"/>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9" name="Google Shape;79;p3"/>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0" name="Google Shape;80;p3"/>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1" name="Google Shape;81;p3"/>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2" name="Google Shape;82;p3"/>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3" name="Google Shape;83;p3"/>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4" name="Google Shape;84;p3"/>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5" name="Google Shape;85;p3"/>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6" name="Google Shape;86;p3"/>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7" name="Google Shape;87;p3"/>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8" name="Google Shape;88;p3"/>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9" name="Google Shape;89;p3"/>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0" name="Google Shape;90;p3"/>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1" name="Google Shape;91;p3"/>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2" name="Google Shape;92;p3"/>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3" name="Google Shape;93;p3"/>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4" name="Google Shape;94;p3"/>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5" name="Google Shape;95;p3"/>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6" name="Google Shape;96;p3"/>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7" name="Google Shape;97;p3"/>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8" name="Google Shape;98;p3"/>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9" name="Google Shape;99;p3"/>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0" name="Google Shape;100;p3"/>
          <p:cNvGrpSpPr/>
          <p:nvPr/>
        </p:nvGrpSpPr>
        <p:grpSpPr>
          <a:xfrm>
            <a:off x="1279950" y="1054250"/>
            <a:ext cx="6584100" cy="3252132"/>
            <a:chOff x="1279950" y="1071860"/>
            <a:chExt cx="6584100" cy="3401100"/>
          </a:xfrm>
        </p:grpSpPr>
        <p:sp>
          <p:nvSpPr>
            <p:cNvPr id="101" name="Google Shape;101;p3"/>
            <p:cNvSpPr/>
            <p:nvPr/>
          </p:nvSpPr>
          <p:spPr>
            <a:xfrm>
              <a:off x="1279950" y="1071860"/>
              <a:ext cx="6584100" cy="3401100"/>
            </a:xfrm>
            <a:prstGeom prst="rect">
              <a:avLst/>
            </a:prstGeom>
            <a:solidFill>
              <a:schemeClr val="dk2"/>
            </a:solidFill>
            <a:ln cap="flat" cmpd="sng" w="28575">
              <a:solidFill>
                <a:schemeClr val="accent1"/>
              </a:solidFill>
              <a:prstDash val="solid"/>
              <a:round/>
              <a:headEnd len="sm" w="sm" type="none"/>
              <a:tailEnd len="sm" w="sm" type="none"/>
            </a:ln>
            <a:effectLst>
              <a:outerShdw rotWithShape="0" algn="bl" dir="3240000" dist="1238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1552200" y="1310539"/>
              <a:ext cx="6039600" cy="2343900"/>
            </a:xfrm>
            <a:prstGeom prst="rect">
              <a:avLst/>
            </a:prstGeom>
            <a:solidFill>
              <a:schemeClr val="accent4"/>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a:off x="1811480" y="1807751"/>
            <a:ext cx="1177544" cy="1177544"/>
            <a:chOff x="1915400" y="1893675"/>
            <a:chExt cx="1288200" cy="1288200"/>
          </a:xfrm>
        </p:grpSpPr>
        <p:sp>
          <p:nvSpPr>
            <p:cNvPr id="104" name="Google Shape;104;p3"/>
            <p:cNvSpPr/>
            <p:nvPr/>
          </p:nvSpPr>
          <p:spPr>
            <a:xfrm>
              <a:off x="1915400" y="1893675"/>
              <a:ext cx="1288200" cy="1288200"/>
            </a:xfrm>
            <a:prstGeom prst="snip1Rect">
              <a:avLst>
                <a:gd fmla="val 16667" name="adj"/>
              </a:avLst>
            </a:prstGeom>
            <a:solidFill>
              <a:schemeClr val="lt1"/>
            </a:solidFill>
            <a:ln cap="flat" cmpd="sng" w="28575">
              <a:solidFill>
                <a:schemeClr val="accent1"/>
              </a:solidFill>
              <a:prstDash val="solid"/>
              <a:round/>
              <a:headEnd len="sm" w="sm" type="none"/>
              <a:tailEnd len="sm" w="sm" type="none"/>
            </a:ln>
            <a:effectLst>
              <a:outerShdw rotWithShape="0" algn="bl" dir="3240000" dist="7620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2976921" y="1894487"/>
              <a:ext cx="222300" cy="222300"/>
            </a:xfrm>
            <a:prstGeom prst="rtTriangl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3"/>
          <p:cNvSpPr txBox="1"/>
          <p:nvPr>
            <p:ph type="title"/>
          </p:nvPr>
        </p:nvSpPr>
        <p:spPr>
          <a:xfrm>
            <a:off x="3157200" y="1764638"/>
            <a:ext cx="4515900" cy="8418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600"/>
              <a:buNone/>
              <a:defRPr i="1"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07" name="Google Shape;107;p3"/>
          <p:cNvSpPr txBox="1"/>
          <p:nvPr>
            <p:ph hasCustomPrompt="1" idx="2" type="title"/>
          </p:nvPr>
        </p:nvSpPr>
        <p:spPr>
          <a:xfrm>
            <a:off x="1737125" y="1854887"/>
            <a:ext cx="1288200" cy="946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i="1" sz="61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8" name="Google Shape;108;p3"/>
          <p:cNvSpPr txBox="1"/>
          <p:nvPr>
            <p:ph idx="1" type="subTitle"/>
          </p:nvPr>
        </p:nvSpPr>
        <p:spPr>
          <a:xfrm>
            <a:off x="3238725" y="2472350"/>
            <a:ext cx="4005000" cy="5436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2">
  <p:cSld name="CUSTOM_4_1">
    <p:spTree>
      <p:nvGrpSpPr>
        <p:cNvPr id="807" name="Shape 807"/>
        <p:cNvGrpSpPr/>
        <p:nvPr/>
      </p:nvGrpSpPr>
      <p:grpSpPr>
        <a:xfrm>
          <a:off x="0" y="0"/>
          <a:ext cx="0" cy="0"/>
          <a:chOff x="0" y="0"/>
          <a:chExt cx="0" cy="0"/>
        </a:xfrm>
      </p:grpSpPr>
      <p:grpSp>
        <p:nvGrpSpPr>
          <p:cNvPr id="808" name="Google Shape;808;p21"/>
          <p:cNvGrpSpPr/>
          <p:nvPr/>
        </p:nvGrpSpPr>
        <p:grpSpPr>
          <a:xfrm>
            <a:off x="-4050" y="-17536"/>
            <a:ext cx="9152100" cy="5178573"/>
            <a:chOff x="-4050" y="6075"/>
            <a:chExt cx="9152100" cy="5143596"/>
          </a:xfrm>
        </p:grpSpPr>
        <p:grpSp>
          <p:nvGrpSpPr>
            <p:cNvPr id="809" name="Google Shape;809;p21"/>
            <p:cNvGrpSpPr/>
            <p:nvPr/>
          </p:nvGrpSpPr>
          <p:grpSpPr>
            <a:xfrm>
              <a:off x="-4050" y="316500"/>
              <a:ext cx="9152100" cy="4510500"/>
              <a:chOff x="-4050" y="316500"/>
              <a:chExt cx="9152100" cy="4510500"/>
            </a:xfrm>
          </p:grpSpPr>
          <p:cxnSp>
            <p:nvCxnSpPr>
              <p:cNvPr id="810" name="Google Shape;810;p21"/>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11" name="Google Shape;811;p21"/>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12" name="Google Shape;812;p21"/>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13" name="Google Shape;813;p21"/>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14" name="Google Shape;814;p21"/>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15" name="Google Shape;815;p21"/>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16" name="Google Shape;816;p21"/>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17" name="Google Shape;817;p21"/>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18" name="Google Shape;818;p21"/>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19" name="Google Shape;819;p21"/>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20" name="Google Shape;820;p21"/>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21" name="Google Shape;821;p21"/>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22" name="Google Shape;822;p21"/>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823" name="Google Shape;823;p21"/>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24" name="Google Shape;824;p21"/>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25" name="Google Shape;825;p21"/>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26" name="Google Shape;826;p21"/>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27" name="Google Shape;827;p21"/>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28" name="Google Shape;828;p21"/>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29" name="Google Shape;829;p21"/>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30" name="Google Shape;830;p21"/>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31" name="Google Shape;831;p21"/>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32" name="Google Shape;832;p21"/>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33" name="Google Shape;833;p21"/>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34" name="Google Shape;834;p21"/>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35" name="Google Shape;835;p21"/>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36" name="Google Shape;836;p21"/>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37" name="Google Shape;837;p21"/>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38" name="Google Shape;838;p21"/>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39" name="Google Shape;839;p21"/>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40" name="Google Shape;840;p21"/>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41" name="Google Shape;841;p21"/>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42" name="Google Shape;842;p21"/>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43" name="Google Shape;843;p21"/>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44" name="Google Shape;844;p21"/>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45" name="Google Shape;845;p21"/>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46" name="Google Shape;846;p21"/>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847" name="Google Shape;847;p21"/>
          <p:cNvSpPr/>
          <p:nvPr/>
        </p:nvSpPr>
        <p:spPr>
          <a:xfrm>
            <a:off x="1776600" y="2354550"/>
            <a:ext cx="5590800" cy="1889700"/>
          </a:xfrm>
          <a:prstGeom prst="rect">
            <a:avLst/>
          </a:prstGeom>
          <a:solidFill>
            <a:schemeClr val="lt1"/>
          </a:solidFill>
          <a:ln cap="flat" cmpd="sng" w="28575">
            <a:solidFill>
              <a:schemeClr val="accent1"/>
            </a:solidFill>
            <a:prstDash val="solid"/>
            <a:round/>
            <a:headEnd len="sm" w="sm" type="none"/>
            <a:tailEnd len="sm" w="sm" type="none"/>
          </a:ln>
          <a:effectLst>
            <a:outerShdw rotWithShape="0" algn="bl" dir="408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8" name="Google Shape;848;p21"/>
          <p:cNvGrpSpPr/>
          <p:nvPr/>
        </p:nvGrpSpPr>
        <p:grpSpPr>
          <a:xfrm>
            <a:off x="3909174" y="766508"/>
            <a:ext cx="1288200" cy="1279054"/>
            <a:chOff x="1915400" y="1893675"/>
            <a:chExt cx="1288200" cy="1288200"/>
          </a:xfrm>
        </p:grpSpPr>
        <p:sp>
          <p:nvSpPr>
            <p:cNvPr id="849" name="Google Shape;849;p21"/>
            <p:cNvSpPr/>
            <p:nvPr/>
          </p:nvSpPr>
          <p:spPr>
            <a:xfrm>
              <a:off x="1915400" y="1893675"/>
              <a:ext cx="1288200" cy="1288200"/>
            </a:xfrm>
            <a:prstGeom prst="snip1Rect">
              <a:avLst>
                <a:gd fmla="val 16667" name="adj"/>
              </a:avLst>
            </a:prstGeom>
            <a:solidFill>
              <a:schemeClr val="dk2"/>
            </a:solidFill>
            <a:ln cap="flat" cmpd="sng" w="28575">
              <a:solidFill>
                <a:schemeClr val="accent1"/>
              </a:solidFill>
              <a:prstDash val="solid"/>
              <a:round/>
              <a:headEnd len="sm" w="sm" type="none"/>
              <a:tailEnd len="sm" w="sm" type="none"/>
            </a:ln>
            <a:effectLst>
              <a:outerShdw rotWithShape="0" algn="bl" dir="3240000" dist="7620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1"/>
            <p:cNvSpPr/>
            <p:nvPr/>
          </p:nvSpPr>
          <p:spPr>
            <a:xfrm>
              <a:off x="2976921" y="1894487"/>
              <a:ext cx="222300" cy="222300"/>
            </a:xfrm>
            <a:prstGeom prst="rtTriangle">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21"/>
          <p:cNvSpPr txBox="1"/>
          <p:nvPr>
            <p:ph type="title"/>
          </p:nvPr>
        </p:nvSpPr>
        <p:spPr>
          <a:xfrm>
            <a:off x="2318700" y="2756975"/>
            <a:ext cx="4506600" cy="778800"/>
          </a:xfrm>
          <a:prstGeom prst="rect">
            <a:avLst/>
          </a:prstGeom>
          <a:ln>
            <a:noFill/>
          </a:ln>
        </p:spPr>
        <p:txBody>
          <a:bodyPr anchorCtr="0" anchor="t" bIns="91425" lIns="91425" spcFirstLastPara="1" rIns="91425" wrap="square" tIns="91425">
            <a:noAutofit/>
          </a:bodyPr>
          <a:lstStyle>
            <a:lvl1pPr lvl="0" rtl="0" algn="ctr">
              <a:lnSpc>
                <a:spcPct val="90000"/>
              </a:lnSpc>
              <a:spcBef>
                <a:spcPts val="0"/>
              </a:spcBef>
              <a:spcAft>
                <a:spcPts val="0"/>
              </a:spcAft>
              <a:buSzPts val="3600"/>
              <a:buNone/>
              <a:defRPr i="1"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52" name="Google Shape;852;p21"/>
          <p:cNvSpPr txBox="1"/>
          <p:nvPr>
            <p:ph hasCustomPrompt="1" idx="2" type="title"/>
          </p:nvPr>
        </p:nvSpPr>
        <p:spPr>
          <a:xfrm>
            <a:off x="3927900" y="1035988"/>
            <a:ext cx="1288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i="1" sz="61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53" name="Google Shape;853;p21"/>
          <p:cNvSpPr txBox="1"/>
          <p:nvPr>
            <p:ph idx="1" type="subTitle"/>
          </p:nvPr>
        </p:nvSpPr>
        <p:spPr>
          <a:xfrm>
            <a:off x="2037600" y="3580250"/>
            <a:ext cx="5068800" cy="663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4" name="Google Shape;854;p21"/>
          <p:cNvSpPr/>
          <p:nvPr/>
        </p:nvSpPr>
        <p:spPr>
          <a:xfrm>
            <a:off x="2124750" y="2680675"/>
            <a:ext cx="4894500" cy="8418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855" name="Shape 855"/>
        <p:cNvGrpSpPr/>
        <p:nvPr/>
      </p:nvGrpSpPr>
      <p:grpSpPr>
        <a:xfrm>
          <a:off x="0" y="0"/>
          <a:ext cx="0" cy="0"/>
          <a:chOff x="0" y="0"/>
          <a:chExt cx="0" cy="0"/>
        </a:xfrm>
      </p:grpSpPr>
      <p:grpSp>
        <p:nvGrpSpPr>
          <p:cNvPr id="856" name="Google Shape;856;p22"/>
          <p:cNvGrpSpPr/>
          <p:nvPr/>
        </p:nvGrpSpPr>
        <p:grpSpPr>
          <a:xfrm>
            <a:off x="-4050" y="-17536"/>
            <a:ext cx="9152100" cy="5178573"/>
            <a:chOff x="-4050" y="6075"/>
            <a:chExt cx="9152100" cy="5143596"/>
          </a:xfrm>
        </p:grpSpPr>
        <p:grpSp>
          <p:nvGrpSpPr>
            <p:cNvPr id="857" name="Google Shape;857;p22"/>
            <p:cNvGrpSpPr/>
            <p:nvPr/>
          </p:nvGrpSpPr>
          <p:grpSpPr>
            <a:xfrm>
              <a:off x="-4050" y="316500"/>
              <a:ext cx="9152100" cy="4510500"/>
              <a:chOff x="-4050" y="316500"/>
              <a:chExt cx="9152100" cy="4510500"/>
            </a:xfrm>
          </p:grpSpPr>
          <p:cxnSp>
            <p:nvCxnSpPr>
              <p:cNvPr id="858" name="Google Shape;858;p22"/>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59" name="Google Shape;859;p22"/>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60" name="Google Shape;860;p22"/>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61" name="Google Shape;861;p22"/>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62" name="Google Shape;862;p22"/>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63" name="Google Shape;863;p22"/>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64" name="Google Shape;864;p22"/>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65" name="Google Shape;865;p22"/>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66" name="Google Shape;866;p22"/>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67" name="Google Shape;867;p22"/>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68" name="Google Shape;868;p22"/>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69" name="Google Shape;869;p22"/>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70" name="Google Shape;870;p22"/>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871" name="Google Shape;871;p22"/>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72" name="Google Shape;872;p22"/>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73" name="Google Shape;873;p22"/>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74" name="Google Shape;874;p22"/>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75" name="Google Shape;875;p22"/>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76" name="Google Shape;876;p22"/>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77" name="Google Shape;877;p22"/>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78" name="Google Shape;878;p22"/>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79" name="Google Shape;879;p22"/>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80" name="Google Shape;880;p22"/>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81" name="Google Shape;881;p22"/>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82" name="Google Shape;882;p22"/>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83" name="Google Shape;883;p22"/>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84" name="Google Shape;884;p22"/>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85" name="Google Shape;885;p22"/>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86" name="Google Shape;886;p22"/>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87" name="Google Shape;887;p22"/>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88" name="Google Shape;888;p22"/>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89" name="Google Shape;889;p22"/>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90" name="Google Shape;890;p22"/>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91" name="Google Shape;891;p22"/>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92" name="Google Shape;892;p22"/>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93" name="Google Shape;893;p22"/>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94" name="Google Shape;894;p22"/>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895" name="Google Shape;895;p22"/>
          <p:cNvSpPr/>
          <p:nvPr/>
        </p:nvSpPr>
        <p:spPr>
          <a:xfrm>
            <a:off x="746525" y="1512450"/>
            <a:ext cx="7674000" cy="2967600"/>
          </a:xfrm>
          <a:prstGeom prst="rect">
            <a:avLst/>
          </a:prstGeom>
          <a:solidFill>
            <a:schemeClr val="lt1"/>
          </a:solidFill>
          <a:ln cap="flat" cmpd="sng" w="28575">
            <a:solidFill>
              <a:schemeClr val="accent1"/>
            </a:solidFill>
            <a:prstDash val="solid"/>
            <a:round/>
            <a:headEnd len="sm" w="sm" type="none"/>
            <a:tailEnd len="sm" w="sm" type="none"/>
          </a:ln>
          <a:effectLst>
            <a:outerShdw rotWithShape="0" algn="bl" dir="3240000" dist="1238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2"/>
          <p:cNvSpPr/>
          <p:nvPr/>
        </p:nvSpPr>
        <p:spPr>
          <a:xfrm>
            <a:off x="4819690" y="1842175"/>
            <a:ext cx="3117300" cy="23283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2"/>
          <p:cNvSpPr/>
          <p:nvPr/>
        </p:nvSpPr>
        <p:spPr>
          <a:xfrm>
            <a:off x="1207010" y="1842175"/>
            <a:ext cx="3117300" cy="23283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2"/>
          <p:cNvSpPr/>
          <p:nvPr/>
        </p:nvSpPr>
        <p:spPr>
          <a:xfrm>
            <a:off x="725950" y="364520"/>
            <a:ext cx="7674000" cy="583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00000" dist="857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2"/>
          <p:cNvSpPr txBox="1"/>
          <p:nvPr>
            <p:ph idx="1" type="subTitle"/>
          </p:nvPr>
        </p:nvSpPr>
        <p:spPr>
          <a:xfrm>
            <a:off x="1490934" y="3225525"/>
            <a:ext cx="2516700" cy="42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Bebas Neue"/>
              <a:buNone/>
              <a:defRPr sz="2000">
                <a:solidFill>
                  <a:schemeClr val="accent1"/>
                </a:solidFill>
                <a:latin typeface="Rubik Black"/>
                <a:ea typeface="Rubik Black"/>
                <a:cs typeface="Rubik Black"/>
                <a:sym typeface="Rubik Black"/>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900" name="Google Shape;900;p22"/>
          <p:cNvSpPr txBox="1"/>
          <p:nvPr>
            <p:ph idx="2" type="subTitle"/>
          </p:nvPr>
        </p:nvSpPr>
        <p:spPr>
          <a:xfrm>
            <a:off x="5136341" y="3225525"/>
            <a:ext cx="2516700" cy="42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Bebas Neue"/>
              <a:buNone/>
              <a:defRPr sz="2000">
                <a:solidFill>
                  <a:schemeClr val="accent1"/>
                </a:solidFill>
                <a:latin typeface="Rubik Black"/>
                <a:ea typeface="Rubik Black"/>
                <a:cs typeface="Rubik Black"/>
                <a:sym typeface="Rubik Black"/>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901" name="Google Shape;901;p22"/>
          <p:cNvSpPr txBox="1"/>
          <p:nvPr>
            <p:ph idx="3" type="subTitle"/>
          </p:nvPr>
        </p:nvSpPr>
        <p:spPr>
          <a:xfrm>
            <a:off x="1295484" y="3571325"/>
            <a:ext cx="2907600" cy="61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2" name="Google Shape;902;p22"/>
          <p:cNvSpPr txBox="1"/>
          <p:nvPr>
            <p:ph idx="4" type="subTitle"/>
          </p:nvPr>
        </p:nvSpPr>
        <p:spPr>
          <a:xfrm>
            <a:off x="4940916" y="3571325"/>
            <a:ext cx="2907600" cy="61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3" name="Google Shape;903;p22"/>
          <p:cNvSpPr txBox="1"/>
          <p:nvPr>
            <p:ph type="title"/>
          </p:nvPr>
        </p:nvSpPr>
        <p:spPr>
          <a:xfrm>
            <a:off x="720000" y="3688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04" name="Google Shape;904;p22"/>
          <p:cNvSpPr/>
          <p:nvPr/>
        </p:nvSpPr>
        <p:spPr>
          <a:xfrm>
            <a:off x="1149117" y="1773816"/>
            <a:ext cx="132600" cy="1326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2"/>
          <p:cNvSpPr/>
          <p:nvPr/>
        </p:nvSpPr>
        <p:spPr>
          <a:xfrm>
            <a:off x="1149117" y="4112741"/>
            <a:ext cx="132600" cy="1326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2"/>
          <p:cNvSpPr/>
          <p:nvPr/>
        </p:nvSpPr>
        <p:spPr>
          <a:xfrm>
            <a:off x="7869341" y="1773816"/>
            <a:ext cx="132600" cy="1326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2"/>
          <p:cNvSpPr/>
          <p:nvPr/>
        </p:nvSpPr>
        <p:spPr>
          <a:xfrm>
            <a:off x="7869341" y="4112741"/>
            <a:ext cx="132600" cy="1326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2"/>
          <p:cNvSpPr/>
          <p:nvPr/>
        </p:nvSpPr>
        <p:spPr>
          <a:xfrm>
            <a:off x="4244617" y="1773816"/>
            <a:ext cx="132600" cy="1326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2"/>
          <p:cNvSpPr/>
          <p:nvPr/>
        </p:nvSpPr>
        <p:spPr>
          <a:xfrm>
            <a:off x="4244617" y="4112741"/>
            <a:ext cx="132600" cy="1326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2"/>
          <p:cNvSpPr/>
          <p:nvPr/>
        </p:nvSpPr>
        <p:spPr>
          <a:xfrm>
            <a:off x="4751017" y="1773816"/>
            <a:ext cx="132600" cy="1326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2"/>
          <p:cNvSpPr/>
          <p:nvPr/>
        </p:nvSpPr>
        <p:spPr>
          <a:xfrm>
            <a:off x="4751017" y="4112741"/>
            <a:ext cx="132600" cy="1326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912" name="Shape 912"/>
        <p:cNvGrpSpPr/>
        <p:nvPr/>
      </p:nvGrpSpPr>
      <p:grpSpPr>
        <a:xfrm>
          <a:off x="0" y="0"/>
          <a:ext cx="0" cy="0"/>
          <a:chOff x="0" y="0"/>
          <a:chExt cx="0" cy="0"/>
        </a:xfrm>
      </p:grpSpPr>
      <p:grpSp>
        <p:nvGrpSpPr>
          <p:cNvPr id="913" name="Google Shape;913;p23"/>
          <p:cNvGrpSpPr/>
          <p:nvPr/>
        </p:nvGrpSpPr>
        <p:grpSpPr>
          <a:xfrm>
            <a:off x="-4050" y="-17536"/>
            <a:ext cx="9152100" cy="5178573"/>
            <a:chOff x="-4050" y="6075"/>
            <a:chExt cx="9152100" cy="5143596"/>
          </a:xfrm>
        </p:grpSpPr>
        <p:grpSp>
          <p:nvGrpSpPr>
            <p:cNvPr id="914" name="Google Shape;914;p23"/>
            <p:cNvGrpSpPr/>
            <p:nvPr/>
          </p:nvGrpSpPr>
          <p:grpSpPr>
            <a:xfrm>
              <a:off x="-4050" y="316500"/>
              <a:ext cx="9152100" cy="4510500"/>
              <a:chOff x="-4050" y="316500"/>
              <a:chExt cx="9152100" cy="4510500"/>
            </a:xfrm>
          </p:grpSpPr>
          <p:cxnSp>
            <p:nvCxnSpPr>
              <p:cNvPr id="915" name="Google Shape;915;p23"/>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16" name="Google Shape;916;p23"/>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17" name="Google Shape;917;p23"/>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18" name="Google Shape;918;p23"/>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19" name="Google Shape;919;p23"/>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20" name="Google Shape;920;p23"/>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21" name="Google Shape;921;p23"/>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22" name="Google Shape;922;p23"/>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23" name="Google Shape;923;p23"/>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24" name="Google Shape;924;p23"/>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25" name="Google Shape;925;p23"/>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26" name="Google Shape;926;p23"/>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27" name="Google Shape;927;p23"/>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928" name="Google Shape;928;p23"/>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29" name="Google Shape;929;p23"/>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30" name="Google Shape;930;p23"/>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31" name="Google Shape;931;p23"/>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32" name="Google Shape;932;p23"/>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33" name="Google Shape;933;p23"/>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34" name="Google Shape;934;p23"/>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35" name="Google Shape;935;p23"/>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36" name="Google Shape;936;p23"/>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37" name="Google Shape;937;p23"/>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38" name="Google Shape;938;p23"/>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39" name="Google Shape;939;p23"/>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40" name="Google Shape;940;p23"/>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41" name="Google Shape;941;p23"/>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42" name="Google Shape;942;p23"/>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43" name="Google Shape;943;p23"/>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44" name="Google Shape;944;p23"/>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45" name="Google Shape;945;p23"/>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46" name="Google Shape;946;p23"/>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47" name="Google Shape;947;p23"/>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48" name="Google Shape;948;p23"/>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49" name="Google Shape;949;p23"/>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50" name="Google Shape;950;p23"/>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51" name="Google Shape;951;p23"/>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952" name="Google Shape;952;p23"/>
          <p:cNvSpPr/>
          <p:nvPr/>
        </p:nvSpPr>
        <p:spPr>
          <a:xfrm>
            <a:off x="720000" y="3562299"/>
            <a:ext cx="3642600" cy="9906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6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3"/>
          <p:cNvSpPr/>
          <p:nvPr/>
        </p:nvSpPr>
        <p:spPr>
          <a:xfrm>
            <a:off x="720000" y="2441375"/>
            <a:ext cx="3642600" cy="9906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6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3"/>
          <p:cNvSpPr/>
          <p:nvPr/>
        </p:nvSpPr>
        <p:spPr>
          <a:xfrm>
            <a:off x="720000" y="1320450"/>
            <a:ext cx="3642600" cy="9906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6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3"/>
          <p:cNvSpPr/>
          <p:nvPr/>
        </p:nvSpPr>
        <p:spPr>
          <a:xfrm>
            <a:off x="725950" y="364520"/>
            <a:ext cx="7674000" cy="583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00000" dist="857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3"/>
          <p:cNvSpPr txBox="1"/>
          <p:nvPr>
            <p:ph type="title"/>
          </p:nvPr>
        </p:nvSpPr>
        <p:spPr>
          <a:xfrm>
            <a:off x="825050" y="2455638"/>
            <a:ext cx="1933500" cy="3969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57" name="Google Shape;957;p23"/>
          <p:cNvSpPr txBox="1"/>
          <p:nvPr>
            <p:ph idx="1" type="subTitle"/>
          </p:nvPr>
        </p:nvSpPr>
        <p:spPr>
          <a:xfrm>
            <a:off x="825050" y="2814775"/>
            <a:ext cx="3275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8" name="Google Shape;958;p23"/>
          <p:cNvSpPr txBox="1"/>
          <p:nvPr>
            <p:ph idx="2" type="title"/>
          </p:nvPr>
        </p:nvSpPr>
        <p:spPr>
          <a:xfrm>
            <a:off x="825050" y="3572300"/>
            <a:ext cx="1933500" cy="3969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59" name="Google Shape;959;p23"/>
          <p:cNvSpPr txBox="1"/>
          <p:nvPr>
            <p:ph idx="3" type="subTitle"/>
          </p:nvPr>
        </p:nvSpPr>
        <p:spPr>
          <a:xfrm>
            <a:off x="825050" y="3931025"/>
            <a:ext cx="3275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0" name="Google Shape;960;p23"/>
          <p:cNvSpPr txBox="1"/>
          <p:nvPr>
            <p:ph idx="4" type="title"/>
          </p:nvPr>
        </p:nvSpPr>
        <p:spPr>
          <a:xfrm>
            <a:off x="825050" y="1338975"/>
            <a:ext cx="1933500" cy="3969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1" name="Google Shape;961;p23"/>
          <p:cNvSpPr txBox="1"/>
          <p:nvPr>
            <p:ph idx="5" type="subTitle"/>
          </p:nvPr>
        </p:nvSpPr>
        <p:spPr>
          <a:xfrm>
            <a:off x="825050" y="1698525"/>
            <a:ext cx="3275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2" name="Google Shape;962;p23"/>
          <p:cNvSpPr txBox="1"/>
          <p:nvPr>
            <p:ph idx="6" type="title"/>
          </p:nvPr>
        </p:nvSpPr>
        <p:spPr>
          <a:xfrm>
            <a:off x="720000" y="3688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963" name="Google Shape;963;p23"/>
          <p:cNvGrpSpPr/>
          <p:nvPr/>
        </p:nvGrpSpPr>
        <p:grpSpPr>
          <a:xfrm>
            <a:off x="4886535" y="1623150"/>
            <a:ext cx="3308805" cy="2629765"/>
            <a:chOff x="4604050" y="1342200"/>
            <a:chExt cx="3941400" cy="2629765"/>
          </a:xfrm>
        </p:grpSpPr>
        <p:sp>
          <p:nvSpPr>
            <p:cNvPr id="964" name="Google Shape;964;p23"/>
            <p:cNvSpPr/>
            <p:nvPr/>
          </p:nvSpPr>
          <p:spPr>
            <a:xfrm rot="10800000">
              <a:off x="4604050" y="1342200"/>
              <a:ext cx="3941400" cy="2623800"/>
            </a:xfrm>
            <a:prstGeom prst="snip1Rect">
              <a:avLst>
                <a:gd fmla="val 30320" name="adj"/>
              </a:avLst>
            </a:prstGeom>
            <a:solidFill>
              <a:schemeClr val="dk2"/>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3"/>
            <p:cNvSpPr/>
            <p:nvPr/>
          </p:nvSpPr>
          <p:spPr>
            <a:xfrm flipH="1" rot="-5400000">
              <a:off x="4711189" y="3083665"/>
              <a:ext cx="791400" cy="985200"/>
            </a:xfrm>
            <a:prstGeom prst="rtTriangle">
              <a:avLst/>
            </a:prstGeom>
            <a:solidFill>
              <a:schemeClr val="dk2"/>
            </a:solidFill>
            <a:ln cap="flat" cmpd="sng" w="28575">
              <a:solidFill>
                <a:schemeClr val="accent1"/>
              </a:solidFill>
              <a:prstDash val="solid"/>
              <a:round/>
              <a:headEnd len="sm" w="sm" type="none"/>
              <a:tailEnd len="sm" w="sm" type="none"/>
            </a:ln>
            <a:effectLst>
              <a:outerShdw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5">
    <p:spTree>
      <p:nvGrpSpPr>
        <p:cNvPr id="966" name="Shape 966"/>
        <p:cNvGrpSpPr/>
        <p:nvPr/>
      </p:nvGrpSpPr>
      <p:grpSpPr>
        <a:xfrm>
          <a:off x="0" y="0"/>
          <a:ext cx="0" cy="0"/>
          <a:chOff x="0" y="0"/>
          <a:chExt cx="0" cy="0"/>
        </a:xfrm>
      </p:grpSpPr>
      <p:grpSp>
        <p:nvGrpSpPr>
          <p:cNvPr id="967" name="Google Shape;967;p24"/>
          <p:cNvGrpSpPr/>
          <p:nvPr/>
        </p:nvGrpSpPr>
        <p:grpSpPr>
          <a:xfrm>
            <a:off x="-4050" y="-17536"/>
            <a:ext cx="9152100" cy="5178573"/>
            <a:chOff x="-4050" y="6075"/>
            <a:chExt cx="9152100" cy="5143596"/>
          </a:xfrm>
        </p:grpSpPr>
        <p:grpSp>
          <p:nvGrpSpPr>
            <p:cNvPr id="968" name="Google Shape;968;p24"/>
            <p:cNvGrpSpPr/>
            <p:nvPr/>
          </p:nvGrpSpPr>
          <p:grpSpPr>
            <a:xfrm>
              <a:off x="-4050" y="316500"/>
              <a:ext cx="9152100" cy="4510500"/>
              <a:chOff x="-4050" y="316500"/>
              <a:chExt cx="9152100" cy="4510500"/>
            </a:xfrm>
          </p:grpSpPr>
          <p:cxnSp>
            <p:nvCxnSpPr>
              <p:cNvPr id="969" name="Google Shape;969;p24"/>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70" name="Google Shape;970;p24"/>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71" name="Google Shape;971;p24"/>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72" name="Google Shape;972;p24"/>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73" name="Google Shape;973;p24"/>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74" name="Google Shape;974;p24"/>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75" name="Google Shape;975;p24"/>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76" name="Google Shape;976;p24"/>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77" name="Google Shape;977;p24"/>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78" name="Google Shape;978;p24"/>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79" name="Google Shape;979;p24"/>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80" name="Google Shape;980;p24"/>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81" name="Google Shape;981;p24"/>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982" name="Google Shape;982;p24"/>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83" name="Google Shape;983;p24"/>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84" name="Google Shape;984;p24"/>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85" name="Google Shape;985;p24"/>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86" name="Google Shape;986;p24"/>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87" name="Google Shape;987;p24"/>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88" name="Google Shape;988;p24"/>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89" name="Google Shape;989;p24"/>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90" name="Google Shape;990;p24"/>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91" name="Google Shape;991;p24"/>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92" name="Google Shape;992;p24"/>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93" name="Google Shape;993;p24"/>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94" name="Google Shape;994;p24"/>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95" name="Google Shape;995;p24"/>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96" name="Google Shape;996;p24"/>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97" name="Google Shape;997;p24"/>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98" name="Google Shape;998;p24"/>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99" name="Google Shape;999;p24"/>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00" name="Google Shape;1000;p24"/>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01" name="Google Shape;1001;p24"/>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02" name="Google Shape;1002;p24"/>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03" name="Google Shape;1003;p24"/>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04" name="Google Shape;1004;p24"/>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05" name="Google Shape;1005;p24"/>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06" name="Google Shape;1006;p24"/>
          <p:cNvGrpSpPr/>
          <p:nvPr/>
        </p:nvGrpSpPr>
        <p:grpSpPr>
          <a:xfrm flipH="1" rot="10800000">
            <a:off x="5210104" y="1292149"/>
            <a:ext cx="2677135" cy="1531089"/>
            <a:chOff x="1096925" y="1552860"/>
            <a:chExt cx="2509500" cy="1670400"/>
          </a:xfrm>
        </p:grpSpPr>
        <p:sp>
          <p:nvSpPr>
            <p:cNvPr id="1007" name="Google Shape;1007;p24"/>
            <p:cNvSpPr/>
            <p:nvPr/>
          </p:nvSpPr>
          <p:spPr>
            <a:xfrm rot="10800000">
              <a:off x="1096925" y="1552860"/>
              <a:ext cx="2509500" cy="1670400"/>
            </a:xfrm>
            <a:prstGeom prst="snip1Rect">
              <a:avLst>
                <a:gd fmla="val 24777" name="adj"/>
              </a:avLst>
            </a:prstGeom>
            <a:solidFill>
              <a:schemeClr val="accent2"/>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4"/>
            <p:cNvSpPr/>
            <p:nvPr/>
          </p:nvSpPr>
          <p:spPr>
            <a:xfrm flipH="1" rot="-5400000">
              <a:off x="1068613" y="2842911"/>
              <a:ext cx="406800" cy="349200"/>
            </a:xfrm>
            <a:prstGeom prst="rtTriangle">
              <a:avLst/>
            </a:prstGeom>
            <a:solidFill>
              <a:schemeClr val="accent2"/>
            </a:solidFill>
            <a:ln cap="flat" cmpd="sng" w="28575">
              <a:solidFill>
                <a:schemeClr val="accent1"/>
              </a:solidFill>
              <a:prstDash val="solid"/>
              <a:round/>
              <a:headEnd len="sm" w="sm" type="none"/>
              <a:tailEnd len="sm" w="sm" type="none"/>
            </a:ln>
            <a:effectLst>
              <a:outerShdw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24"/>
          <p:cNvGrpSpPr/>
          <p:nvPr/>
        </p:nvGrpSpPr>
        <p:grpSpPr>
          <a:xfrm flipH="1" rot="10800000">
            <a:off x="5210104" y="3075686"/>
            <a:ext cx="2677135" cy="1531089"/>
            <a:chOff x="1096925" y="1552860"/>
            <a:chExt cx="2509500" cy="1670400"/>
          </a:xfrm>
        </p:grpSpPr>
        <p:sp>
          <p:nvSpPr>
            <p:cNvPr id="1010" name="Google Shape;1010;p24"/>
            <p:cNvSpPr/>
            <p:nvPr/>
          </p:nvSpPr>
          <p:spPr>
            <a:xfrm rot="10800000">
              <a:off x="1096925" y="1552860"/>
              <a:ext cx="2509500" cy="1670400"/>
            </a:xfrm>
            <a:prstGeom prst="snip1Rect">
              <a:avLst>
                <a:gd fmla="val 24777" name="adj"/>
              </a:avLst>
            </a:prstGeom>
            <a:solidFill>
              <a:schemeClr val="accent2"/>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4"/>
            <p:cNvSpPr/>
            <p:nvPr/>
          </p:nvSpPr>
          <p:spPr>
            <a:xfrm flipH="1" rot="-5400000">
              <a:off x="1068613" y="2842924"/>
              <a:ext cx="406800" cy="349200"/>
            </a:xfrm>
            <a:prstGeom prst="rtTriangle">
              <a:avLst/>
            </a:prstGeom>
            <a:solidFill>
              <a:schemeClr val="accent2"/>
            </a:solidFill>
            <a:ln cap="flat" cmpd="sng" w="28575">
              <a:solidFill>
                <a:schemeClr val="accent1"/>
              </a:solidFill>
              <a:prstDash val="solid"/>
              <a:round/>
              <a:headEnd len="sm" w="sm" type="none"/>
              <a:tailEnd len="sm" w="sm" type="none"/>
            </a:ln>
            <a:effectLst>
              <a:outerShdw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2" name="Google Shape;1012;p24"/>
          <p:cNvGrpSpPr/>
          <p:nvPr/>
        </p:nvGrpSpPr>
        <p:grpSpPr>
          <a:xfrm flipH="1" rot="10800000">
            <a:off x="1259704" y="1236524"/>
            <a:ext cx="2677135" cy="1531089"/>
            <a:chOff x="1096925" y="1552860"/>
            <a:chExt cx="2509500" cy="1670400"/>
          </a:xfrm>
        </p:grpSpPr>
        <p:sp>
          <p:nvSpPr>
            <p:cNvPr id="1013" name="Google Shape;1013;p24"/>
            <p:cNvSpPr/>
            <p:nvPr/>
          </p:nvSpPr>
          <p:spPr>
            <a:xfrm rot="10800000">
              <a:off x="1096925" y="1552860"/>
              <a:ext cx="2509500" cy="1670400"/>
            </a:xfrm>
            <a:prstGeom prst="snip1Rect">
              <a:avLst>
                <a:gd fmla="val 24777" name="adj"/>
              </a:avLst>
            </a:prstGeom>
            <a:solidFill>
              <a:schemeClr val="accent2"/>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4"/>
            <p:cNvSpPr/>
            <p:nvPr/>
          </p:nvSpPr>
          <p:spPr>
            <a:xfrm flipH="1" rot="-5400000">
              <a:off x="1068613" y="2842911"/>
              <a:ext cx="406800" cy="349200"/>
            </a:xfrm>
            <a:prstGeom prst="rtTriangle">
              <a:avLst/>
            </a:prstGeom>
            <a:solidFill>
              <a:schemeClr val="accent2"/>
            </a:solidFill>
            <a:ln cap="flat" cmpd="sng" w="28575">
              <a:solidFill>
                <a:schemeClr val="accent1"/>
              </a:solidFill>
              <a:prstDash val="solid"/>
              <a:round/>
              <a:headEnd len="sm" w="sm" type="none"/>
              <a:tailEnd len="sm" w="sm" type="none"/>
            </a:ln>
            <a:effectLst>
              <a:outerShdw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5" name="Google Shape;1015;p24"/>
          <p:cNvGrpSpPr/>
          <p:nvPr/>
        </p:nvGrpSpPr>
        <p:grpSpPr>
          <a:xfrm flipH="1" rot="10800000">
            <a:off x="1259704" y="3020061"/>
            <a:ext cx="2677135" cy="1531089"/>
            <a:chOff x="1096925" y="1552860"/>
            <a:chExt cx="2509500" cy="1670400"/>
          </a:xfrm>
        </p:grpSpPr>
        <p:sp>
          <p:nvSpPr>
            <p:cNvPr id="1016" name="Google Shape;1016;p24"/>
            <p:cNvSpPr/>
            <p:nvPr/>
          </p:nvSpPr>
          <p:spPr>
            <a:xfrm rot="10800000">
              <a:off x="1096925" y="1552860"/>
              <a:ext cx="2509500" cy="1670400"/>
            </a:xfrm>
            <a:prstGeom prst="snip1Rect">
              <a:avLst>
                <a:gd fmla="val 24777" name="adj"/>
              </a:avLst>
            </a:prstGeom>
            <a:solidFill>
              <a:schemeClr val="accent2"/>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4"/>
            <p:cNvSpPr/>
            <p:nvPr/>
          </p:nvSpPr>
          <p:spPr>
            <a:xfrm flipH="1" rot="-5400000">
              <a:off x="1068613" y="2842924"/>
              <a:ext cx="406800" cy="349200"/>
            </a:xfrm>
            <a:prstGeom prst="rtTriangle">
              <a:avLst/>
            </a:prstGeom>
            <a:solidFill>
              <a:schemeClr val="accent2"/>
            </a:solidFill>
            <a:ln cap="flat" cmpd="sng" w="28575">
              <a:solidFill>
                <a:schemeClr val="accent1"/>
              </a:solidFill>
              <a:prstDash val="solid"/>
              <a:round/>
              <a:headEnd len="sm" w="sm" type="none"/>
              <a:tailEnd len="sm" w="sm" type="none"/>
            </a:ln>
            <a:effectLst>
              <a:outerShdw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8" name="Google Shape;1018;p24"/>
          <p:cNvSpPr/>
          <p:nvPr/>
        </p:nvSpPr>
        <p:spPr>
          <a:xfrm>
            <a:off x="725950" y="364520"/>
            <a:ext cx="7674000" cy="583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00000" dist="857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4"/>
          <p:cNvSpPr txBox="1"/>
          <p:nvPr>
            <p:ph type="title"/>
          </p:nvPr>
        </p:nvSpPr>
        <p:spPr>
          <a:xfrm>
            <a:off x="1337775" y="1623263"/>
            <a:ext cx="2515200" cy="3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0" name="Google Shape;1020;p24"/>
          <p:cNvSpPr txBox="1"/>
          <p:nvPr>
            <p:ph idx="1" type="subTitle"/>
          </p:nvPr>
        </p:nvSpPr>
        <p:spPr>
          <a:xfrm>
            <a:off x="1442577" y="19638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lnSpc>
                <a:spcPct val="100000"/>
              </a:lnSpc>
              <a:spcBef>
                <a:spcPts val="0"/>
              </a:spcBef>
              <a:spcAft>
                <a:spcPts val="0"/>
              </a:spcAft>
              <a:buClr>
                <a:schemeClr val="accent1"/>
              </a:buClr>
              <a:buSzPts val="1400"/>
              <a:buNone/>
              <a:defRPr>
                <a:solidFill>
                  <a:schemeClr val="accent1"/>
                </a:solidFill>
              </a:defRPr>
            </a:lvl2pPr>
            <a:lvl3pPr lvl="2" rtl="0" algn="ctr">
              <a:lnSpc>
                <a:spcPct val="100000"/>
              </a:lnSpc>
              <a:spcBef>
                <a:spcPts val="0"/>
              </a:spcBef>
              <a:spcAft>
                <a:spcPts val="0"/>
              </a:spcAft>
              <a:buClr>
                <a:schemeClr val="accent1"/>
              </a:buClr>
              <a:buSzPts val="1400"/>
              <a:buNone/>
              <a:defRPr>
                <a:solidFill>
                  <a:schemeClr val="accent1"/>
                </a:solidFill>
              </a:defRPr>
            </a:lvl3pPr>
            <a:lvl4pPr lvl="3" rtl="0" algn="ctr">
              <a:lnSpc>
                <a:spcPct val="100000"/>
              </a:lnSpc>
              <a:spcBef>
                <a:spcPts val="0"/>
              </a:spcBef>
              <a:spcAft>
                <a:spcPts val="0"/>
              </a:spcAft>
              <a:buClr>
                <a:schemeClr val="accent1"/>
              </a:buClr>
              <a:buSzPts val="1400"/>
              <a:buNone/>
              <a:defRPr>
                <a:solidFill>
                  <a:schemeClr val="accent1"/>
                </a:solidFill>
              </a:defRPr>
            </a:lvl4pPr>
            <a:lvl5pPr lvl="4" rtl="0" algn="ctr">
              <a:lnSpc>
                <a:spcPct val="100000"/>
              </a:lnSpc>
              <a:spcBef>
                <a:spcPts val="0"/>
              </a:spcBef>
              <a:spcAft>
                <a:spcPts val="0"/>
              </a:spcAft>
              <a:buClr>
                <a:schemeClr val="accent1"/>
              </a:buClr>
              <a:buSzPts val="1400"/>
              <a:buNone/>
              <a:defRPr>
                <a:solidFill>
                  <a:schemeClr val="accent1"/>
                </a:solidFill>
              </a:defRPr>
            </a:lvl5pPr>
            <a:lvl6pPr lvl="5" rtl="0" algn="ctr">
              <a:lnSpc>
                <a:spcPct val="100000"/>
              </a:lnSpc>
              <a:spcBef>
                <a:spcPts val="0"/>
              </a:spcBef>
              <a:spcAft>
                <a:spcPts val="0"/>
              </a:spcAft>
              <a:buClr>
                <a:schemeClr val="accent1"/>
              </a:buClr>
              <a:buSzPts val="1400"/>
              <a:buNone/>
              <a:defRPr>
                <a:solidFill>
                  <a:schemeClr val="accent1"/>
                </a:solidFill>
              </a:defRPr>
            </a:lvl6pPr>
            <a:lvl7pPr lvl="6" rtl="0" algn="ctr">
              <a:lnSpc>
                <a:spcPct val="100000"/>
              </a:lnSpc>
              <a:spcBef>
                <a:spcPts val="0"/>
              </a:spcBef>
              <a:spcAft>
                <a:spcPts val="0"/>
              </a:spcAft>
              <a:buClr>
                <a:schemeClr val="accent1"/>
              </a:buClr>
              <a:buSzPts val="1400"/>
              <a:buNone/>
              <a:defRPr>
                <a:solidFill>
                  <a:schemeClr val="accent1"/>
                </a:solidFill>
              </a:defRPr>
            </a:lvl7pPr>
            <a:lvl8pPr lvl="7" rtl="0" algn="ctr">
              <a:lnSpc>
                <a:spcPct val="100000"/>
              </a:lnSpc>
              <a:spcBef>
                <a:spcPts val="0"/>
              </a:spcBef>
              <a:spcAft>
                <a:spcPts val="0"/>
              </a:spcAft>
              <a:buClr>
                <a:schemeClr val="accent1"/>
              </a:buClr>
              <a:buSzPts val="1400"/>
              <a:buNone/>
              <a:defRPr>
                <a:solidFill>
                  <a:schemeClr val="accent1"/>
                </a:solidFill>
              </a:defRPr>
            </a:lvl8pPr>
            <a:lvl9pPr lvl="8" rtl="0" algn="ctr">
              <a:lnSpc>
                <a:spcPct val="100000"/>
              </a:lnSpc>
              <a:spcBef>
                <a:spcPts val="0"/>
              </a:spcBef>
              <a:spcAft>
                <a:spcPts val="0"/>
              </a:spcAft>
              <a:buClr>
                <a:schemeClr val="accent1"/>
              </a:buClr>
              <a:buSzPts val="1400"/>
              <a:buNone/>
              <a:defRPr>
                <a:solidFill>
                  <a:schemeClr val="accent1"/>
                </a:solidFill>
              </a:defRPr>
            </a:lvl9pPr>
          </a:lstStyle>
          <a:p/>
        </p:txBody>
      </p:sp>
      <p:sp>
        <p:nvSpPr>
          <p:cNvPr id="1021" name="Google Shape;1021;p24"/>
          <p:cNvSpPr txBox="1"/>
          <p:nvPr>
            <p:ph idx="2" type="title"/>
          </p:nvPr>
        </p:nvSpPr>
        <p:spPr>
          <a:xfrm>
            <a:off x="5291075" y="1623263"/>
            <a:ext cx="2515200" cy="3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2" name="Google Shape;1022;p24"/>
          <p:cNvSpPr txBox="1"/>
          <p:nvPr>
            <p:ph idx="3" type="subTitle"/>
          </p:nvPr>
        </p:nvSpPr>
        <p:spPr>
          <a:xfrm>
            <a:off x="5395921" y="19638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lnSpc>
                <a:spcPct val="100000"/>
              </a:lnSpc>
              <a:spcBef>
                <a:spcPts val="0"/>
              </a:spcBef>
              <a:spcAft>
                <a:spcPts val="0"/>
              </a:spcAft>
              <a:buClr>
                <a:schemeClr val="accent1"/>
              </a:buClr>
              <a:buSzPts val="1400"/>
              <a:buNone/>
              <a:defRPr>
                <a:solidFill>
                  <a:schemeClr val="accent1"/>
                </a:solidFill>
              </a:defRPr>
            </a:lvl2pPr>
            <a:lvl3pPr lvl="2" rtl="0" algn="ctr">
              <a:lnSpc>
                <a:spcPct val="100000"/>
              </a:lnSpc>
              <a:spcBef>
                <a:spcPts val="0"/>
              </a:spcBef>
              <a:spcAft>
                <a:spcPts val="0"/>
              </a:spcAft>
              <a:buClr>
                <a:schemeClr val="accent1"/>
              </a:buClr>
              <a:buSzPts val="1400"/>
              <a:buNone/>
              <a:defRPr>
                <a:solidFill>
                  <a:schemeClr val="accent1"/>
                </a:solidFill>
              </a:defRPr>
            </a:lvl3pPr>
            <a:lvl4pPr lvl="3" rtl="0" algn="ctr">
              <a:lnSpc>
                <a:spcPct val="100000"/>
              </a:lnSpc>
              <a:spcBef>
                <a:spcPts val="0"/>
              </a:spcBef>
              <a:spcAft>
                <a:spcPts val="0"/>
              </a:spcAft>
              <a:buClr>
                <a:schemeClr val="accent1"/>
              </a:buClr>
              <a:buSzPts val="1400"/>
              <a:buNone/>
              <a:defRPr>
                <a:solidFill>
                  <a:schemeClr val="accent1"/>
                </a:solidFill>
              </a:defRPr>
            </a:lvl4pPr>
            <a:lvl5pPr lvl="4" rtl="0" algn="ctr">
              <a:lnSpc>
                <a:spcPct val="100000"/>
              </a:lnSpc>
              <a:spcBef>
                <a:spcPts val="0"/>
              </a:spcBef>
              <a:spcAft>
                <a:spcPts val="0"/>
              </a:spcAft>
              <a:buClr>
                <a:schemeClr val="accent1"/>
              </a:buClr>
              <a:buSzPts val="1400"/>
              <a:buNone/>
              <a:defRPr>
                <a:solidFill>
                  <a:schemeClr val="accent1"/>
                </a:solidFill>
              </a:defRPr>
            </a:lvl5pPr>
            <a:lvl6pPr lvl="5" rtl="0" algn="ctr">
              <a:lnSpc>
                <a:spcPct val="100000"/>
              </a:lnSpc>
              <a:spcBef>
                <a:spcPts val="0"/>
              </a:spcBef>
              <a:spcAft>
                <a:spcPts val="0"/>
              </a:spcAft>
              <a:buClr>
                <a:schemeClr val="accent1"/>
              </a:buClr>
              <a:buSzPts val="1400"/>
              <a:buNone/>
              <a:defRPr>
                <a:solidFill>
                  <a:schemeClr val="accent1"/>
                </a:solidFill>
              </a:defRPr>
            </a:lvl6pPr>
            <a:lvl7pPr lvl="6" rtl="0" algn="ctr">
              <a:lnSpc>
                <a:spcPct val="100000"/>
              </a:lnSpc>
              <a:spcBef>
                <a:spcPts val="0"/>
              </a:spcBef>
              <a:spcAft>
                <a:spcPts val="0"/>
              </a:spcAft>
              <a:buClr>
                <a:schemeClr val="accent1"/>
              </a:buClr>
              <a:buSzPts val="1400"/>
              <a:buNone/>
              <a:defRPr>
                <a:solidFill>
                  <a:schemeClr val="accent1"/>
                </a:solidFill>
              </a:defRPr>
            </a:lvl7pPr>
            <a:lvl8pPr lvl="7" rtl="0" algn="ctr">
              <a:lnSpc>
                <a:spcPct val="100000"/>
              </a:lnSpc>
              <a:spcBef>
                <a:spcPts val="0"/>
              </a:spcBef>
              <a:spcAft>
                <a:spcPts val="0"/>
              </a:spcAft>
              <a:buClr>
                <a:schemeClr val="accent1"/>
              </a:buClr>
              <a:buSzPts val="1400"/>
              <a:buNone/>
              <a:defRPr>
                <a:solidFill>
                  <a:schemeClr val="accent1"/>
                </a:solidFill>
              </a:defRPr>
            </a:lvl8pPr>
            <a:lvl9pPr lvl="8" rtl="0" algn="ctr">
              <a:lnSpc>
                <a:spcPct val="100000"/>
              </a:lnSpc>
              <a:spcBef>
                <a:spcPts val="0"/>
              </a:spcBef>
              <a:spcAft>
                <a:spcPts val="0"/>
              </a:spcAft>
              <a:buClr>
                <a:schemeClr val="accent1"/>
              </a:buClr>
              <a:buSzPts val="1400"/>
              <a:buNone/>
              <a:defRPr>
                <a:solidFill>
                  <a:schemeClr val="accent1"/>
                </a:solidFill>
              </a:defRPr>
            </a:lvl9pPr>
          </a:lstStyle>
          <a:p/>
        </p:txBody>
      </p:sp>
      <p:sp>
        <p:nvSpPr>
          <p:cNvPr id="1023" name="Google Shape;1023;p24"/>
          <p:cNvSpPr txBox="1"/>
          <p:nvPr>
            <p:ph idx="4" type="title"/>
          </p:nvPr>
        </p:nvSpPr>
        <p:spPr>
          <a:xfrm>
            <a:off x="1337775" y="3379350"/>
            <a:ext cx="2515200" cy="3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4" name="Google Shape;1024;p24"/>
          <p:cNvSpPr txBox="1"/>
          <p:nvPr>
            <p:ph idx="5" type="subTitle"/>
          </p:nvPr>
        </p:nvSpPr>
        <p:spPr>
          <a:xfrm>
            <a:off x="1442577" y="37198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lnSpc>
                <a:spcPct val="100000"/>
              </a:lnSpc>
              <a:spcBef>
                <a:spcPts val="0"/>
              </a:spcBef>
              <a:spcAft>
                <a:spcPts val="0"/>
              </a:spcAft>
              <a:buClr>
                <a:schemeClr val="accent1"/>
              </a:buClr>
              <a:buSzPts val="1400"/>
              <a:buNone/>
              <a:defRPr>
                <a:solidFill>
                  <a:schemeClr val="accent1"/>
                </a:solidFill>
              </a:defRPr>
            </a:lvl2pPr>
            <a:lvl3pPr lvl="2" rtl="0" algn="ctr">
              <a:lnSpc>
                <a:spcPct val="100000"/>
              </a:lnSpc>
              <a:spcBef>
                <a:spcPts val="0"/>
              </a:spcBef>
              <a:spcAft>
                <a:spcPts val="0"/>
              </a:spcAft>
              <a:buClr>
                <a:schemeClr val="accent1"/>
              </a:buClr>
              <a:buSzPts val="1400"/>
              <a:buNone/>
              <a:defRPr>
                <a:solidFill>
                  <a:schemeClr val="accent1"/>
                </a:solidFill>
              </a:defRPr>
            </a:lvl3pPr>
            <a:lvl4pPr lvl="3" rtl="0" algn="ctr">
              <a:lnSpc>
                <a:spcPct val="100000"/>
              </a:lnSpc>
              <a:spcBef>
                <a:spcPts val="0"/>
              </a:spcBef>
              <a:spcAft>
                <a:spcPts val="0"/>
              </a:spcAft>
              <a:buClr>
                <a:schemeClr val="accent1"/>
              </a:buClr>
              <a:buSzPts val="1400"/>
              <a:buNone/>
              <a:defRPr>
                <a:solidFill>
                  <a:schemeClr val="accent1"/>
                </a:solidFill>
              </a:defRPr>
            </a:lvl4pPr>
            <a:lvl5pPr lvl="4" rtl="0" algn="ctr">
              <a:lnSpc>
                <a:spcPct val="100000"/>
              </a:lnSpc>
              <a:spcBef>
                <a:spcPts val="0"/>
              </a:spcBef>
              <a:spcAft>
                <a:spcPts val="0"/>
              </a:spcAft>
              <a:buClr>
                <a:schemeClr val="accent1"/>
              </a:buClr>
              <a:buSzPts val="1400"/>
              <a:buNone/>
              <a:defRPr>
                <a:solidFill>
                  <a:schemeClr val="accent1"/>
                </a:solidFill>
              </a:defRPr>
            </a:lvl5pPr>
            <a:lvl6pPr lvl="5" rtl="0" algn="ctr">
              <a:lnSpc>
                <a:spcPct val="100000"/>
              </a:lnSpc>
              <a:spcBef>
                <a:spcPts val="0"/>
              </a:spcBef>
              <a:spcAft>
                <a:spcPts val="0"/>
              </a:spcAft>
              <a:buClr>
                <a:schemeClr val="accent1"/>
              </a:buClr>
              <a:buSzPts val="1400"/>
              <a:buNone/>
              <a:defRPr>
                <a:solidFill>
                  <a:schemeClr val="accent1"/>
                </a:solidFill>
              </a:defRPr>
            </a:lvl6pPr>
            <a:lvl7pPr lvl="6" rtl="0" algn="ctr">
              <a:lnSpc>
                <a:spcPct val="100000"/>
              </a:lnSpc>
              <a:spcBef>
                <a:spcPts val="0"/>
              </a:spcBef>
              <a:spcAft>
                <a:spcPts val="0"/>
              </a:spcAft>
              <a:buClr>
                <a:schemeClr val="accent1"/>
              </a:buClr>
              <a:buSzPts val="1400"/>
              <a:buNone/>
              <a:defRPr>
                <a:solidFill>
                  <a:schemeClr val="accent1"/>
                </a:solidFill>
              </a:defRPr>
            </a:lvl7pPr>
            <a:lvl8pPr lvl="7" rtl="0" algn="ctr">
              <a:lnSpc>
                <a:spcPct val="100000"/>
              </a:lnSpc>
              <a:spcBef>
                <a:spcPts val="0"/>
              </a:spcBef>
              <a:spcAft>
                <a:spcPts val="0"/>
              </a:spcAft>
              <a:buClr>
                <a:schemeClr val="accent1"/>
              </a:buClr>
              <a:buSzPts val="1400"/>
              <a:buNone/>
              <a:defRPr>
                <a:solidFill>
                  <a:schemeClr val="accent1"/>
                </a:solidFill>
              </a:defRPr>
            </a:lvl8pPr>
            <a:lvl9pPr lvl="8" rtl="0" algn="ctr">
              <a:lnSpc>
                <a:spcPct val="100000"/>
              </a:lnSpc>
              <a:spcBef>
                <a:spcPts val="0"/>
              </a:spcBef>
              <a:spcAft>
                <a:spcPts val="0"/>
              </a:spcAft>
              <a:buClr>
                <a:schemeClr val="accent1"/>
              </a:buClr>
              <a:buSzPts val="1400"/>
              <a:buNone/>
              <a:defRPr>
                <a:solidFill>
                  <a:schemeClr val="accent1"/>
                </a:solidFill>
              </a:defRPr>
            </a:lvl9pPr>
          </a:lstStyle>
          <a:p/>
        </p:txBody>
      </p:sp>
      <p:sp>
        <p:nvSpPr>
          <p:cNvPr id="1025" name="Google Shape;1025;p24"/>
          <p:cNvSpPr txBox="1"/>
          <p:nvPr>
            <p:ph idx="6" type="title"/>
          </p:nvPr>
        </p:nvSpPr>
        <p:spPr>
          <a:xfrm>
            <a:off x="5291075" y="3379350"/>
            <a:ext cx="2515200" cy="3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6" name="Google Shape;1026;p24"/>
          <p:cNvSpPr txBox="1"/>
          <p:nvPr>
            <p:ph idx="7" type="subTitle"/>
          </p:nvPr>
        </p:nvSpPr>
        <p:spPr>
          <a:xfrm>
            <a:off x="5395921" y="37198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lnSpc>
                <a:spcPct val="100000"/>
              </a:lnSpc>
              <a:spcBef>
                <a:spcPts val="0"/>
              </a:spcBef>
              <a:spcAft>
                <a:spcPts val="0"/>
              </a:spcAft>
              <a:buClr>
                <a:schemeClr val="accent1"/>
              </a:buClr>
              <a:buSzPts val="1400"/>
              <a:buNone/>
              <a:defRPr>
                <a:solidFill>
                  <a:schemeClr val="accent1"/>
                </a:solidFill>
              </a:defRPr>
            </a:lvl2pPr>
            <a:lvl3pPr lvl="2" rtl="0" algn="ctr">
              <a:lnSpc>
                <a:spcPct val="100000"/>
              </a:lnSpc>
              <a:spcBef>
                <a:spcPts val="0"/>
              </a:spcBef>
              <a:spcAft>
                <a:spcPts val="0"/>
              </a:spcAft>
              <a:buClr>
                <a:schemeClr val="accent1"/>
              </a:buClr>
              <a:buSzPts val="1400"/>
              <a:buNone/>
              <a:defRPr>
                <a:solidFill>
                  <a:schemeClr val="accent1"/>
                </a:solidFill>
              </a:defRPr>
            </a:lvl3pPr>
            <a:lvl4pPr lvl="3" rtl="0" algn="ctr">
              <a:lnSpc>
                <a:spcPct val="100000"/>
              </a:lnSpc>
              <a:spcBef>
                <a:spcPts val="0"/>
              </a:spcBef>
              <a:spcAft>
                <a:spcPts val="0"/>
              </a:spcAft>
              <a:buClr>
                <a:schemeClr val="accent1"/>
              </a:buClr>
              <a:buSzPts val="1400"/>
              <a:buNone/>
              <a:defRPr>
                <a:solidFill>
                  <a:schemeClr val="accent1"/>
                </a:solidFill>
              </a:defRPr>
            </a:lvl4pPr>
            <a:lvl5pPr lvl="4" rtl="0" algn="ctr">
              <a:lnSpc>
                <a:spcPct val="100000"/>
              </a:lnSpc>
              <a:spcBef>
                <a:spcPts val="0"/>
              </a:spcBef>
              <a:spcAft>
                <a:spcPts val="0"/>
              </a:spcAft>
              <a:buClr>
                <a:schemeClr val="accent1"/>
              </a:buClr>
              <a:buSzPts val="1400"/>
              <a:buNone/>
              <a:defRPr>
                <a:solidFill>
                  <a:schemeClr val="accent1"/>
                </a:solidFill>
              </a:defRPr>
            </a:lvl5pPr>
            <a:lvl6pPr lvl="5" rtl="0" algn="ctr">
              <a:lnSpc>
                <a:spcPct val="100000"/>
              </a:lnSpc>
              <a:spcBef>
                <a:spcPts val="0"/>
              </a:spcBef>
              <a:spcAft>
                <a:spcPts val="0"/>
              </a:spcAft>
              <a:buClr>
                <a:schemeClr val="accent1"/>
              </a:buClr>
              <a:buSzPts val="1400"/>
              <a:buNone/>
              <a:defRPr>
                <a:solidFill>
                  <a:schemeClr val="accent1"/>
                </a:solidFill>
              </a:defRPr>
            </a:lvl6pPr>
            <a:lvl7pPr lvl="6" rtl="0" algn="ctr">
              <a:lnSpc>
                <a:spcPct val="100000"/>
              </a:lnSpc>
              <a:spcBef>
                <a:spcPts val="0"/>
              </a:spcBef>
              <a:spcAft>
                <a:spcPts val="0"/>
              </a:spcAft>
              <a:buClr>
                <a:schemeClr val="accent1"/>
              </a:buClr>
              <a:buSzPts val="1400"/>
              <a:buNone/>
              <a:defRPr>
                <a:solidFill>
                  <a:schemeClr val="accent1"/>
                </a:solidFill>
              </a:defRPr>
            </a:lvl7pPr>
            <a:lvl8pPr lvl="7" rtl="0" algn="ctr">
              <a:lnSpc>
                <a:spcPct val="100000"/>
              </a:lnSpc>
              <a:spcBef>
                <a:spcPts val="0"/>
              </a:spcBef>
              <a:spcAft>
                <a:spcPts val="0"/>
              </a:spcAft>
              <a:buClr>
                <a:schemeClr val="accent1"/>
              </a:buClr>
              <a:buSzPts val="1400"/>
              <a:buNone/>
              <a:defRPr>
                <a:solidFill>
                  <a:schemeClr val="accent1"/>
                </a:solidFill>
              </a:defRPr>
            </a:lvl8pPr>
            <a:lvl9pPr lvl="8" rtl="0" algn="ctr">
              <a:lnSpc>
                <a:spcPct val="100000"/>
              </a:lnSpc>
              <a:spcBef>
                <a:spcPts val="0"/>
              </a:spcBef>
              <a:spcAft>
                <a:spcPts val="0"/>
              </a:spcAft>
              <a:buClr>
                <a:schemeClr val="accent1"/>
              </a:buClr>
              <a:buSzPts val="1400"/>
              <a:buNone/>
              <a:defRPr>
                <a:solidFill>
                  <a:schemeClr val="accent1"/>
                </a:solidFill>
              </a:defRPr>
            </a:lvl9pPr>
          </a:lstStyle>
          <a:p/>
        </p:txBody>
      </p:sp>
      <p:sp>
        <p:nvSpPr>
          <p:cNvPr id="1027" name="Google Shape;1027;p24"/>
          <p:cNvSpPr txBox="1"/>
          <p:nvPr>
            <p:ph idx="8" type="title"/>
          </p:nvPr>
        </p:nvSpPr>
        <p:spPr>
          <a:xfrm>
            <a:off x="720000" y="3688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028" name="Shape 1028"/>
        <p:cNvGrpSpPr/>
        <p:nvPr/>
      </p:nvGrpSpPr>
      <p:grpSpPr>
        <a:xfrm>
          <a:off x="0" y="0"/>
          <a:ext cx="0" cy="0"/>
          <a:chOff x="0" y="0"/>
          <a:chExt cx="0" cy="0"/>
        </a:xfrm>
      </p:grpSpPr>
      <p:grpSp>
        <p:nvGrpSpPr>
          <p:cNvPr id="1029" name="Google Shape;1029;p25"/>
          <p:cNvGrpSpPr/>
          <p:nvPr/>
        </p:nvGrpSpPr>
        <p:grpSpPr>
          <a:xfrm>
            <a:off x="-4050" y="-17536"/>
            <a:ext cx="9152100" cy="5178573"/>
            <a:chOff x="-4050" y="6075"/>
            <a:chExt cx="9152100" cy="5143596"/>
          </a:xfrm>
        </p:grpSpPr>
        <p:grpSp>
          <p:nvGrpSpPr>
            <p:cNvPr id="1030" name="Google Shape;1030;p25"/>
            <p:cNvGrpSpPr/>
            <p:nvPr/>
          </p:nvGrpSpPr>
          <p:grpSpPr>
            <a:xfrm>
              <a:off x="-4050" y="316500"/>
              <a:ext cx="9152100" cy="4510500"/>
              <a:chOff x="-4050" y="316500"/>
              <a:chExt cx="9152100" cy="4510500"/>
            </a:xfrm>
          </p:grpSpPr>
          <p:cxnSp>
            <p:nvCxnSpPr>
              <p:cNvPr id="1031" name="Google Shape;1031;p25"/>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32" name="Google Shape;1032;p25"/>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33" name="Google Shape;1033;p25"/>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34" name="Google Shape;1034;p25"/>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35" name="Google Shape;1035;p25"/>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36" name="Google Shape;1036;p25"/>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37" name="Google Shape;1037;p25"/>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38" name="Google Shape;1038;p25"/>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39" name="Google Shape;1039;p25"/>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40" name="Google Shape;1040;p25"/>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41" name="Google Shape;1041;p25"/>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42" name="Google Shape;1042;p25"/>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43" name="Google Shape;1043;p25"/>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1044" name="Google Shape;1044;p25"/>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45" name="Google Shape;1045;p25"/>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46" name="Google Shape;1046;p25"/>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47" name="Google Shape;1047;p25"/>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48" name="Google Shape;1048;p25"/>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49" name="Google Shape;1049;p25"/>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50" name="Google Shape;1050;p25"/>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51" name="Google Shape;1051;p25"/>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52" name="Google Shape;1052;p25"/>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53" name="Google Shape;1053;p25"/>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54" name="Google Shape;1054;p25"/>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55" name="Google Shape;1055;p25"/>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56" name="Google Shape;1056;p25"/>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57" name="Google Shape;1057;p25"/>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58" name="Google Shape;1058;p25"/>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59" name="Google Shape;1059;p25"/>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60" name="Google Shape;1060;p25"/>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61" name="Google Shape;1061;p25"/>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62" name="Google Shape;1062;p25"/>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63" name="Google Shape;1063;p25"/>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64" name="Google Shape;1064;p25"/>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65" name="Google Shape;1065;p25"/>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66" name="Google Shape;1066;p25"/>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67" name="Google Shape;1067;p25"/>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1068" name="Google Shape;1068;p25"/>
          <p:cNvSpPr/>
          <p:nvPr/>
        </p:nvSpPr>
        <p:spPr>
          <a:xfrm>
            <a:off x="944925" y="3156025"/>
            <a:ext cx="2271000" cy="13077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240000" dist="1238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5"/>
          <p:cNvSpPr/>
          <p:nvPr/>
        </p:nvSpPr>
        <p:spPr>
          <a:xfrm>
            <a:off x="3436412" y="3156025"/>
            <a:ext cx="2271000" cy="13077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240000" dist="1238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5"/>
          <p:cNvSpPr/>
          <p:nvPr/>
        </p:nvSpPr>
        <p:spPr>
          <a:xfrm>
            <a:off x="5927899" y="3156025"/>
            <a:ext cx="2271000" cy="13077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240000" dist="1238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5"/>
          <p:cNvSpPr/>
          <p:nvPr/>
        </p:nvSpPr>
        <p:spPr>
          <a:xfrm>
            <a:off x="3436500" y="1600650"/>
            <a:ext cx="2271000" cy="13077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240000" dist="1238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5"/>
          <p:cNvSpPr/>
          <p:nvPr/>
        </p:nvSpPr>
        <p:spPr>
          <a:xfrm>
            <a:off x="5927987" y="1600650"/>
            <a:ext cx="2271000" cy="13077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240000" dist="1238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5"/>
          <p:cNvSpPr/>
          <p:nvPr/>
        </p:nvSpPr>
        <p:spPr>
          <a:xfrm>
            <a:off x="945013" y="1600650"/>
            <a:ext cx="2271000" cy="13077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240000" dist="1238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5"/>
          <p:cNvSpPr/>
          <p:nvPr/>
        </p:nvSpPr>
        <p:spPr>
          <a:xfrm>
            <a:off x="725950" y="364520"/>
            <a:ext cx="7674000" cy="583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00000" dist="857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5"/>
          <p:cNvSpPr txBox="1"/>
          <p:nvPr>
            <p:ph type="title"/>
          </p:nvPr>
        </p:nvSpPr>
        <p:spPr>
          <a:xfrm>
            <a:off x="991637" y="1772642"/>
            <a:ext cx="2177700" cy="3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76" name="Google Shape;1076;p25"/>
          <p:cNvSpPr txBox="1"/>
          <p:nvPr>
            <p:ph idx="1" type="subTitle"/>
          </p:nvPr>
        </p:nvSpPr>
        <p:spPr>
          <a:xfrm>
            <a:off x="991637" y="2113192"/>
            <a:ext cx="21777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7" name="Google Shape;1077;p25"/>
          <p:cNvSpPr txBox="1"/>
          <p:nvPr>
            <p:ph idx="2" type="title"/>
          </p:nvPr>
        </p:nvSpPr>
        <p:spPr>
          <a:xfrm>
            <a:off x="3483150" y="1772642"/>
            <a:ext cx="2177700" cy="3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78" name="Google Shape;1078;p25"/>
          <p:cNvSpPr txBox="1"/>
          <p:nvPr>
            <p:ph idx="3" type="subTitle"/>
          </p:nvPr>
        </p:nvSpPr>
        <p:spPr>
          <a:xfrm>
            <a:off x="3483150" y="2113192"/>
            <a:ext cx="21777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9" name="Google Shape;1079;p25"/>
          <p:cNvSpPr txBox="1"/>
          <p:nvPr>
            <p:ph idx="4" type="title"/>
          </p:nvPr>
        </p:nvSpPr>
        <p:spPr>
          <a:xfrm>
            <a:off x="991637" y="3360371"/>
            <a:ext cx="2177700" cy="3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80" name="Google Shape;1080;p25"/>
          <p:cNvSpPr txBox="1"/>
          <p:nvPr>
            <p:ph idx="5" type="subTitle"/>
          </p:nvPr>
        </p:nvSpPr>
        <p:spPr>
          <a:xfrm>
            <a:off x="991637" y="3700896"/>
            <a:ext cx="21777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1" name="Google Shape;1081;p25"/>
          <p:cNvSpPr txBox="1"/>
          <p:nvPr>
            <p:ph idx="6" type="title"/>
          </p:nvPr>
        </p:nvSpPr>
        <p:spPr>
          <a:xfrm>
            <a:off x="3483150" y="3360371"/>
            <a:ext cx="2177700" cy="3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82" name="Google Shape;1082;p25"/>
          <p:cNvSpPr txBox="1"/>
          <p:nvPr>
            <p:ph idx="7" type="subTitle"/>
          </p:nvPr>
        </p:nvSpPr>
        <p:spPr>
          <a:xfrm>
            <a:off x="3483150" y="3700896"/>
            <a:ext cx="21777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3" name="Google Shape;1083;p25"/>
          <p:cNvSpPr txBox="1"/>
          <p:nvPr>
            <p:ph idx="8" type="title"/>
          </p:nvPr>
        </p:nvSpPr>
        <p:spPr>
          <a:xfrm>
            <a:off x="5974555" y="1772642"/>
            <a:ext cx="2177700" cy="3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84" name="Google Shape;1084;p25"/>
          <p:cNvSpPr txBox="1"/>
          <p:nvPr>
            <p:ph idx="9" type="subTitle"/>
          </p:nvPr>
        </p:nvSpPr>
        <p:spPr>
          <a:xfrm>
            <a:off x="5974555" y="2113192"/>
            <a:ext cx="21777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5" name="Google Shape;1085;p25"/>
          <p:cNvSpPr txBox="1"/>
          <p:nvPr>
            <p:ph idx="13" type="title"/>
          </p:nvPr>
        </p:nvSpPr>
        <p:spPr>
          <a:xfrm>
            <a:off x="5974555" y="3360371"/>
            <a:ext cx="2177700" cy="3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86" name="Google Shape;1086;p25"/>
          <p:cNvSpPr txBox="1"/>
          <p:nvPr>
            <p:ph idx="14" type="subTitle"/>
          </p:nvPr>
        </p:nvSpPr>
        <p:spPr>
          <a:xfrm>
            <a:off x="5974555" y="3700896"/>
            <a:ext cx="21777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7" name="Google Shape;1087;p25"/>
          <p:cNvSpPr txBox="1"/>
          <p:nvPr>
            <p:ph idx="15" type="title"/>
          </p:nvPr>
        </p:nvSpPr>
        <p:spPr>
          <a:xfrm>
            <a:off x="720000" y="3688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088" name="Shape 1088"/>
        <p:cNvGrpSpPr/>
        <p:nvPr/>
      </p:nvGrpSpPr>
      <p:grpSpPr>
        <a:xfrm>
          <a:off x="0" y="0"/>
          <a:ext cx="0" cy="0"/>
          <a:chOff x="0" y="0"/>
          <a:chExt cx="0" cy="0"/>
        </a:xfrm>
      </p:grpSpPr>
      <p:grpSp>
        <p:nvGrpSpPr>
          <p:cNvPr id="1089" name="Google Shape;1089;p26"/>
          <p:cNvGrpSpPr/>
          <p:nvPr/>
        </p:nvGrpSpPr>
        <p:grpSpPr>
          <a:xfrm>
            <a:off x="-4050" y="-17536"/>
            <a:ext cx="9152100" cy="5178573"/>
            <a:chOff x="-4050" y="6075"/>
            <a:chExt cx="9152100" cy="5143596"/>
          </a:xfrm>
        </p:grpSpPr>
        <p:grpSp>
          <p:nvGrpSpPr>
            <p:cNvPr id="1090" name="Google Shape;1090;p26"/>
            <p:cNvGrpSpPr/>
            <p:nvPr/>
          </p:nvGrpSpPr>
          <p:grpSpPr>
            <a:xfrm>
              <a:off x="-4050" y="316500"/>
              <a:ext cx="9152100" cy="4510500"/>
              <a:chOff x="-4050" y="316500"/>
              <a:chExt cx="9152100" cy="4510500"/>
            </a:xfrm>
          </p:grpSpPr>
          <p:cxnSp>
            <p:nvCxnSpPr>
              <p:cNvPr id="1091" name="Google Shape;1091;p26"/>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92" name="Google Shape;1092;p26"/>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93" name="Google Shape;1093;p26"/>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94" name="Google Shape;1094;p26"/>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95" name="Google Shape;1095;p26"/>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96" name="Google Shape;1096;p26"/>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97" name="Google Shape;1097;p26"/>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98" name="Google Shape;1098;p26"/>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99" name="Google Shape;1099;p26"/>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00" name="Google Shape;1100;p26"/>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01" name="Google Shape;1101;p26"/>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02" name="Google Shape;1102;p26"/>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03" name="Google Shape;1103;p26"/>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1104" name="Google Shape;1104;p26"/>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05" name="Google Shape;1105;p26"/>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06" name="Google Shape;1106;p26"/>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07" name="Google Shape;1107;p26"/>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08" name="Google Shape;1108;p26"/>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09" name="Google Shape;1109;p26"/>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10" name="Google Shape;1110;p26"/>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11" name="Google Shape;1111;p26"/>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12" name="Google Shape;1112;p26"/>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13" name="Google Shape;1113;p26"/>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14" name="Google Shape;1114;p26"/>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15" name="Google Shape;1115;p26"/>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16" name="Google Shape;1116;p26"/>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17" name="Google Shape;1117;p26"/>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18" name="Google Shape;1118;p26"/>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19" name="Google Shape;1119;p26"/>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20" name="Google Shape;1120;p26"/>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21" name="Google Shape;1121;p26"/>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22" name="Google Shape;1122;p26"/>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23" name="Google Shape;1123;p26"/>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24" name="Google Shape;1124;p26"/>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25" name="Google Shape;1125;p26"/>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26" name="Google Shape;1126;p26"/>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27" name="Google Shape;1127;p26"/>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1128" name="Google Shape;1128;p26"/>
          <p:cNvSpPr/>
          <p:nvPr/>
        </p:nvSpPr>
        <p:spPr>
          <a:xfrm>
            <a:off x="1343075" y="881900"/>
            <a:ext cx="4458900" cy="1552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6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6"/>
          <p:cNvSpPr/>
          <p:nvPr/>
        </p:nvSpPr>
        <p:spPr>
          <a:xfrm>
            <a:off x="3668650" y="2667175"/>
            <a:ext cx="4458900" cy="1552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6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6"/>
          <p:cNvSpPr txBox="1"/>
          <p:nvPr>
            <p:ph hasCustomPrompt="1" type="title"/>
          </p:nvPr>
        </p:nvSpPr>
        <p:spPr>
          <a:xfrm>
            <a:off x="1240325" y="1152600"/>
            <a:ext cx="4664400" cy="75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31" name="Google Shape;1131;p26"/>
          <p:cNvSpPr txBox="1"/>
          <p:nvPr>
            <p:ph idx="1" type="subTitle"/>
          </p:nvPr>
        </p:nvSpPr>
        <p:spPr>
          <a:xfrm>
            <a:off x="1240325" y="1907482"/>
            <a:ext cx="4664400" cy="3093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2" name="Google Shape;1132;p26"/>
          <p:cNvSpPr txBox="1"/>
          <p:nvPr>
            <p:ph hasCustomPrompt="1" idx="2" type="title"/>
          </p:nvPr>
        </p:nvSpPr>
        <p:spPr>
          <a:xfrm>
            <a:off x="3565900" y="2926794"/>
            <a:ext cx="4664400" cy="75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33" name="Google Shape;1133;p26"/>
          <p:cNvSpPr txBox="1"/>
          <p:nvPr>
            <p:ph idx="3" type="subTitle"/>
          </p:nvPr>
        </p:nvSpPr>
        <p:spPr>
          <a:xfrm>
            <a:off x="3565900" y="3681597"/>
            <a:ext cx="4664400" cy="3093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4" name="Google Shape;1134;p26"/>
          <p:cNvSpPr/>
          <p:nvPr/>
        </p:nvSpPr>
        <p:spPr>
          <a:xfrm>
            <a:off x="1281275" y="2383082"/>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6"/>
          <p:cNvSpPr/>
          <p:nvPr/>
        </p:nvSpPr>
        <p:spPr>
          <a:xfrm>
            <a:off x="5747900" y="2383082"/>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3514588" y="2383082"/>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6"/>
          <p:cNvSpPr/>
          <p:nvPr/>
        </p:nvSpPr>
        <p:spPr>
          <a:xfrm>
            <a:off x="3598320" y="2619350"/>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6"/>
          <p:cNvSpPr/>
          <p:nvPr/>
        </p:nvSpPr>
        <p:spPr>
          <a:xfrm>
            <a:off x="8064945" y="2619350"/>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5831632" y="2619350"/>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6"/>
          <p:cNvSpPr/>
          <p:nvPr/>
        </p:nvSpPr>
        <p:spPr>
          <a:xfrm>
            <a:off x="3607632" y="4178754"/>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6"/>
          <p:cNvSpPr/>
          <p:nvPr/>
        </p:nvSpPr>
        <p:spPr>
          <a:xfrm>
            <a:off x="8074257" y="4178754"/>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6"/>
          <p:cNvSpPr/>
          <p:nvPr/>
        </p:nvSpPr>
        <p:spPr>
          <a:xfrm>
            <a:off x="5840945" y="4178754"/>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6"/>
          <p:cNvSpPr/>
          <p:nvPr/>
        </p:nvSpPr>
        <p:spPr>
          <a:xfrm>
            <a:off x="1281275" y="832982"/>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6"/>
          <p:cNvSpPr/>
          <p:nvPr/>
        </p:nvSpPr>
        <p:spPr>
          <a:xfrm>
            <a:off x="5747900" y="832982"/>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6"/>
          <p:cNvSpPr/>
          <p:nvPr/>
        </p:nvSpPr>
        <p:spPr>
          <a:xfrm>
            <a:off x="3514588" y="832982"/>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1146" name="Shape 1146"/>
        <p:cNvGrpSpPr/>
        <p:nvPr/>
      </p:nvGrpSpPr>
      <p:grpSpPr>
        <a:xfrm>
          <a:off x="0" y="0"/>
          <a:ext cx="0" cy="0"/>
          <a:chOff x="0" y="0"/>
          <a:chExt cx="0" cy="0"/>
        </a:xfrm>
      </p:grpSpPr>
      <p:grpSp>
        <p:nvGrpSpPr>
          <p:cNvPr id="1147" name="Google Shape;1147;p27"/>
          <p:cNvGrpSpPr/>
          <p:nvPr/>
        </p:nvGrpSpPr>
        <p:grpSpPr>
          <a:xfrm>
            <a:off x="-4050" y="-17536"/>
            <a:ext cx="9152100" cy="5178573"/>
            <a:chOff x="-4050" y="6075"/>
            <a:chExt cx="9152100" cy="5143596"/>
          </a:xfrm>
        </p:grpSpPr>
        <p:grpSp>
          <p:nvGrpSpPr>
            <p:cNvPr id="1148" name="Google Shape;1148;p27"/>
            <p:cNvGrpSpPr/>
            <p:nvPr/>
          </p:nvGrpSpPr>
          <p:grpSpPr>
            <a:xfrm>
              <a:off x="-4050" y="316500"/>
              <a:ext cx="9152100" cy="4510500"/>
              <a:chOff x="-4050" y="316500"/>
              <a:chExt cx="9152100" cy="4510500"/>
            </a:xfrm>
          </p:grpSpPr>
          <p:cxnSp>
            <p:nvCxnSpPr>
              <p:cNvPr id="1149" name="Google Shape;1149;p27"/>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50" name="Google Shape;1150;p27"/>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51" name="Google Shape;1151;p27"/>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52" name="Google Shape;1152;p27"/>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53" name="Google Shape;1153;p27"/>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54" name="Google Shape;1154;p27"/>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55" name="Google Shape;1155;p27"/>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56" name="Google Shape;1156;p27"/>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57" name="Google Shape;1157;p27"/>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58" name="Google Shape;1158;p27"/>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59" name="Google Shape;1159;p27"/>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60" name="Google Shape;1160;p27"/>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61" name="Google Shape;1161;p27"/>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1162" name="Google Shape;1162;p27"/>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63" name="Google Shape;1163;p27"/>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64" name="Google Shape;1164;p27"/>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65" name="Google Shape;1165;p27"/>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66" name="Google Shape;1166;p27"/>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67" name="Google Shape;1167;p27"/>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68" name="Google Shape;1168;p27"/>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69" name="Google Shape;1169;p27"/>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70" name="Google Shape;1170;p27"/>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71" name="Google Shape;1171;p27"/>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72" name="Google Shape;1172;p27"/>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73" name="Google Shape;1173;p27"/>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74" name="Google Shape;1174;p27"/>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75" name="Google Shape;1175;p27"/>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76" name="Google Shape;1176;p27"/>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77" name="Google Shape;1177;p27"/>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78" name="Google Shape;1178;p27"/>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79" name="Google Shape;1179;p27"/>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80" name="Google Shape;1180;p27"/>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81" name="Google Shape;1181;p27"/>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82" name="Google Shape;1182;p27"/>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83" name="Google Shape;1183;p27"/>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84" name="Google Shape;1184;p27"/>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85" name="Google Shape;1185;p27"/>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1186" name="Google Shape;1186;p27"/>
          <p:cNvSpPr/>
          <p:nvPr/>
        </p:nvSpPr>
        <p:spPr>
          <a:xfrm>
            <a:off x="4986275" y="2739404"/>
            <a:ext cx="2593500" cy="1496400"/>
          </a:xfrm>
          <a:prstGeom prst="rect">
            <a:avLst/>
          </a:prstGeom>
          <a:solidFill>
            <a:schemeClr val="dk2"/>
          </a:solidFill>
          <a:ln cap="flat" cmpd="sng" w="28575">
            <a:solidFill>
              <a:schemeClr val="accent1"/>
            </a:solidFill>
            <a:prstDash val="solid"/>
            <a:round/>
            <a:headEnd len="sm" w="sm" type="none"/>
            <a:tailEnd len="sm" w="sm" type="none"/>
          </a:ln>
          <a:effectLst>
            <a:outerShdw rotWithShape="0" algn="bl" dir="426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7"/>
          <p:cNvSpPr/>
          <p:nvPr/>
        </p:nvSpPr>
        <p:spPr>
          <a:xfrm>
            <a:off x="5232950" y="2913029"/>
            <a:ext cx="2084700" cy="8826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7"/>
          <p:cNvSpPr/>
          <p:nvPr/>
        </p:nvSpPr>
        <p:spPr>
          <a:xfrm>
            <a:off x="4986275" y="820402"/>
            <a:ext cx="2593500" cy="1496400"/>
          </a:xfrm>
          <a:prstGeom prst="rect">
            <a:avLst/>
          </a:prstGeom>
          <a:solidFill>
            <a:schemeClr val="dk2"/>
          </a:solidFill>
          <a:ln cap="flat" cmpd="sng" w="28575">
            <a:solidFill>
              <a:schemeClr val="accent1"/>
            </a:solidFill>
            <a:prstDash val="solid"/>
            <a:round/>
            <a:headEnd len="sm" w="sm" type="none"/>
            <a:tailEnd len="sm" w="sm" type="none"/>
          </a:ln>
          <a:effectLst>
            <a:outerShdw rotWithShape="0" algn="bl" dir="426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7"/>
          <p:cNvSpPr/>
          <p:nvPr/>
        </p:nvSpPr>
        <p:spPr>
          <a:xfrm>
            <a:off x="5232950" y="994029"/>
            <a:ext cx="2084700" cy="8826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7"/>
          <p:cNvSpPr/>
          <p:nvPr/>
        </p:nvSpPr>
        <p:spPr>
          <a:xfrm>
            <a:off x="1572125" y="2739404"/>
            <a:ext cx="2593500" cy="1496400"/>
          </a:xfrm>
          <a:prstGeom prst="rect">
            <a:avLst/>
          </a:prstGeom>
          <a:solidFill>
            <a:schemeClr val="dk2"/>
          </a:solidFill>
          <a:ln cap="flat" cmpd="sng" w="28575">
            <a:solidFill>
              <a:schemeClr val="accent1"/>
            </a:solidFill>
            <a:prstDash val="solid"/>
            <a:round/>
            <a:headEnd len="sm" w="sm" type="none"/>
            <a:tailEnd len="sm" w="sm" type="none"/>
          </a:ln>
          <a:effectLst>
            <a:outerShdw rotWithShape="0" algn="bl" dir="426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7"/>
          <p:cNvSpPr/>
          <p:nvPr/>
        </p:nvSpPr>
        <p:spPr>
          <a:xfrm>
            <a:off x="1818800" y="2913029"/>
            <a:ext cx="2084700" cy="8826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7"/>
          <p:cNvSpPr/>
          <p:nvPr/>
        </p:nvSpPr>
        <p:spPr>
          <a:xfrm>
            <a:off x="1572125" y="820402"/>
            <a:ext cx="2593500" cy="1496400"/>
          </a:xfrm>
          <a:prstGeom prst="rect">
            <a:avLst/>
          </a:prstGeom>
          <a:solidFill>
            <a:schemeClr val="dk2"/>
          </a:solidFill>
          <a:ln cap="flat" cmpd="sng" w="28575">
            <a:solidFill>
              <a:schemeClr val="accent1"/>
            </a:solidFill>
            <a:prstDash val="solid"/>
            <a:round/>
            <a:headEnd len="sm" w="sm" type="none"/>
            <a:tailEnd len="sm" w="sm" type="none"/>
          </a:ln>
          <a:effectLst>
            <a:outerShdw rotWithShape="0" algn="bl" dir="426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7"/>
          <p:cNvSpPr/>
          <p:nvPr/>
        </p:nvSpPr>
        <p:spPr>
          <a:xfrm>
            <a:off x="1818800" y="994025"/>
            <a:ext cx="2084700" cy="8826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7"/>
          <p:cNvSpPr txBox="1"/>
          <p:nvPr>
            <p:ph hasCustomPrompt="1" type="title"/>
          </p:nvPr>
        </p:nvSpPr>
        <p:spPr>
          <a:xfrm>
            <a:off x="1818675" y="1076400"/>
            <a:ext cx="2084700" cy="75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95" name="Google Shape;1195;p27"/>
          <p:cNvSpPr txBox="1"/>
          <p:nvPr>
            <p:ph idx="1" type="subTitle"/>
          </p:nvPr>
        </p:nvSpPr>
        <p:spPr>
          <a:xfrm>
            <a:off x="1556275" y="1946691"/>
            <a:ext cx="2609400" cy="3093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6" name="Google Shape;1196;p27"/>
          <p:cNvSpPr txBox="1"/>
          <p:nvPr>
            <p:ph hasCustomPrompt="1" idx="2" type="title"/>
          </p:nvPr>
        </p:nvSpPr>
        <p:spPr>
          <a:xfrm>
            <a:off x="1818675" y="3002998"/>
            <a:ext cx="2084700" cy="75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97" name="Google Shape;1197;p27"/>
          <p:cNvSpPr txBox="1"/>
          <p:nvPr>
            <p:ph idx="3" type="subTitle"/>
          </p:nvPr>
        </p:nvSpPr>
        <p:spPr>
          <a:xfrm>
            <a:off x="1556275" y="3847974"/>
            <a:ext cx="2609400" cy="3093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latin typeface="Comfortaa"/>
                <a:ea typeface="Comfortaa"/>
                <a:cs typeface="Comfortaa"/>
                <a:sym typeface="Comforta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8" name="Google Shape;1198;p27"/>
          <p:cNvSpPr txBox="1"/>
          <p:nvPr>
            <p:ph hasCustomPrompt="1" idx="4" type="title"/>
          </p:nvPr>
        </p:nvSpPr>
        <p:spPr>
          <a:xfrm>
            <a:off x="5240675" y="1076400"/>
            <a:ext cx="2084700" cy="75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99" name="Google Shape;1199;p27"/>
          <p:cNvSpPr txBox="1"/>
          <p:nvPr>
            <p:ph idx="5" type="subTitle"/>
          </p:nvPr>
        </p:nvSpPr>
        <p:spPr>
          <a:xfrm>
            <a:off x="4978325" y="1946707"/>
            <a:ext cx="2609400" cy="3093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0" name="Google Shape;1200;p27"/>
          <p:cNvSpPr txBox="1"/>
          <p:nvPr>
            <p:ph hasCustomPrompt="1" idx="6" type="title"/>
          </p:nvPr>
        </p:nvSpPr>
        <p:spPr>
          <a:xfrm>
            <a:off x="5240675" y="3002998"/>
            <a:ext cx="2084700" cy="75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01" name="Google Shape;1201;p27"/>
          <p:cNvSpPr txBox="1"/>
          <p:nvPr>
            <p:ph idx="7" type="subTitle"/>
          </p:nvPr>
        </p:nvSpPr>
        <p:spPr>
          <a:xfrm>
            <a:off x="4978325" y="3847974"/>
            <a:ext cx="2609400" cy="3093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2" name="Google Shape;1202;p27"/>
          <p:cNvSpPr/>
          <p:nvPr/>
        </p:nvSpPr>
        <p:spPr>
          <a:xfrm>
            <a:off x="3827547" y="1815409"/>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7"/>
          <p:cNvSpPr/>
          <p:nvPr/>
        </p:nvSpPr>
        <p:spPr>
          <a:xfrm>
            <a:off x="3828096" y="3745360"/>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7"/>
          <p:cNvSpPr/>
          <p:nvPr/>
        </p:nvSpPr>
        <p:spPr>
          <a:xfrm>
            <a:off x="3828096" y="2863276"/>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7"/>
          <p:cNvSpPr/>
          <p:nvPr/>
        </p:nvSpPr>
        <p:spPr>
          <a:xfrm>
            <a:off x="5181553" y="1837847"/>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7"/>
          <p:cNvSpPr/>
          <p:nvPr/>
        </p:nvSpPr>
        <p:spPr>
          <a:xfrm>
            <a:off x="5195527" y="3745360"/>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7"/>
          <p:cNvSpPr/>
          <p:nvPr/>
        </p:nvSpPr>
        <p:spPr>
          <a:xfrm>
            <a:off x="5195527" y="2863276"/>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7"/>
          <p:cNvSpPr/>
          <p:nvPr/>
        </p:nvSpPr>
        <p:spPr>
          <a:xfrm>
            <a:off x="3827547" y="933325"/>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7"/>
          <p:cNvSpPr/>
          <p:nvPr/>
        </p:nvSpPr>
        <p:spPr>
          <a:xfrm>
            <a:off x="1780831" y="1815409"/>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7"/>
          <p:cNvSpPr/>
          <p:nvPr/>
        </p:nvSpPr>
        <p:spPr>
          <a:xfrm>
            <a:off x="1780831" y="933325"/>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7"/>
          <p:cNvSpPr/>
          <p:nvPr/>
        </p:nvSpPr>
        <p:spPr>
          <a:xfrm>
            <a:off x="1781380" y="3745360"/>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7"/>
          <p:cNvSpPr/>
          <p:nvPr/>
        </p:nvSpPr>
        <p:spPr>
          <a:xfrm>
            <a:off x="1781380" y="2863276"/>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7"/>
          <p:cNvSpPr/>
          <p:nvPr/>
        </p:nvSpPr>
        <p:spPr>
          <a:xfrm>
            <a:off x="7228269" y="1837847"/>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7"/>
          <p:cNvSpPr/>
          <p:nvPr/>
        </p:nvSpPr>
        <p:spPr>
          <a:xfrm>
            <a:off x="7228269" y="955762"/>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7"/>
          <p:cNvSpPr/>
          <p:nvPr/>
        </p:nvSpPr>
        <p:spPr>
          <a:xfrm>
            <a:off x="7242243" y="2863276"/>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7"/>
          <p:cNvSpPr/>
          <p:nvPr/>
        </p:nvSpPr>
        <p:spPr>
          <a:xfrm>
            <a:off x="7242243" y="3745360"/>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7"/>
          <p:cNvSpPr/>
          <p:nvPr/>
        </p:nvSpPr>
        <p:spPr>
          <a:xfrm>
            <a:off x="5181553" y="955762"/>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218" name="Shape 1218"/>
        <p:cNvGrpSpPr/>
        <p:nvPr/>
      </p:nvGrpSpPr>
      <p:grpSpPr>
        <a:xfrm>
          <a:off x="0" y="0"/>
          <a:ext cx="0" cy="0"/>
          <a:chOff x="0" y="0"/>
          <a:chExt cx="0" cy="0"/>
        </a:xfrm>
      </p:grpSpPr>
      <p:grpSp>
        <p:nvGrpSpPr>
          <p:cNvPr id="1219" name="Google Shape;1219;p28"/>
          <p:cNvGrpSpPr/>
          <p:nvPr/>
        </p:nvGrpSpPr>
        <p:grpSpPr>
          <a:xfrm>
            <a:off x="-4050" y="-17536"/>
            <a:ext cx="9152100" cy="5178573"/>
            <a:chOff x="-4050" y="6075"/>
            <a:chExt cx="9152100" cy="5143596"/>
          </a:xfrm>
        </p:grpSpPr>
        <p:grpSp>
          <p:nvGrpSpPr>
            <p:cNvPr id="1220" name="Google Shape;1220;p28"/>
            <p:cNvGrpSpPr/>
            <p:nvPr/>
          </p:nvGrpSpPr>
          <p:grpSpPr>
            <a:xfrm>
              <a:off x="-4050" y="316500"/>
              <a:ext cx="9152100" cy="4510500"/>
              <a:chOff x="-4050" y="316500"/>
              <a:chExt cx="9152100" cy="4510500"/>
            </a:xfrm>
          </p:grpSpPr>
          <p:cxnSp>
            <p:nvCxnSpPr>
              <p:cNvPr id="1221" name="Google Shape;1221;p28"/>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22" name="Google Shape;1222;p28"/>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23" name="Google Shape;1223;p28"/>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24" name="Google Shape;1224;p28"/>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25" name="Google Shape;1225;p28"/>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26" name="Google Shape;1226;p28"/>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27" name="Google Shape;1227;p28"/>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28" name="Google Shape;1228;p28"/>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29" name="Google Shape;1229;p28"/>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30" name="Google Shape;1230;p28"/>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31" name="Google Shape;1231;p28"/>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32" name="Google Shape;1232;p28"/>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33" name="Google Shape;1233;p28"/>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1234" name="Google Shape;1234;p28"/>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35" name="Google Shape;1235;p28"/>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36" name="Google Shape;1236;p28"/>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37" name="Google Shape;1237;p28"/>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38" name="Google Shape;1238;p28"/>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39" name="Google Shape;1239;p28"/>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40" name="Google Shape;1240;p28"/>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41" name="Google Shape;1241;p28"/>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42" name="Google Shape;1242;p28"/>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43" name="Google Shape;1243;p28"/>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44" name="Google Shape;1244;p28"/>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45" name="Google Shape;1245;p28"/>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46" name="Google Shape;1246;p28"/>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47" name="Google Shape;1247;p28"/>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48" name="Google Shape;1248;p28"/>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49" name="Google Shape;1249;p28"/>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50" name="Google Shape;1250;p28"/>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51" name="Google Shape;1251;p28"/>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52" name="Google Shape;1252;p28"/>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53" name="Google Shape;1253;p28"/>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54" name="Google Shape;1254;p28"/>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55" name="Google Shape;1255;p28"/>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56" name="Google Shape;1256;p28"/>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57" name="Google Shape;1257;p28"/>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1258" name="Google Shape;1258;p28"/>
          <p:cNvSpPr/>
          <p:nvPr/>
        </p:nvSpPr>
        <p:spPr>
          <a:xfrm>
            <a:off x="1356275" y="594900"/>
            <a:ext cx="6431400" cy="39537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6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8"/>
          <p:cNvSpPr txBox="1"/>
          <p:nvPr>
            <p:ph type="ctrTitle"/>
          </p:nvPr>
        </p:nvSpPr>
        <p:spPr>
          <a:xfrm>
            <a:off x="2429950" y="651875"/>
            <a:ext cx="42840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i="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60" name="Google Shape;1260;p28"/>
          <p:cNvSpPr txBox="1"/>
          <p:nvPr>
            <p:ph idx="1" type="subTitle"/>
          </p:nvPr>
        </p:nvSpPr>
        <p:spPr>
          <a:xfrm>
            <a:off x="3109125" y="1513908"/>
            <a:ext cx="2925900" cy="128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61" name="Google Shape;1261;p28"/>
          <p:cNvSpPr txBox="1"/>
          <p:nvPr/>
        </p:nvSpPr>
        <p:spPr>
          <a:xfrm>
            <a:off x="2371325" y="3281350"/>
            <a:ext cx="4401300" cy="691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300"/>
              </a:spcBef>
              <a:spcAft>
                <a:spcPts val="0"/>
              </a:spcAft>
              <a:buNone/>
            </a:pPr>
            <a:r>
              <a:rPr lang="en" sz="1200">
                <a:solidFill>
                  <a:srgbClr val="434343"/>
                </a:solidFill>
                <a:latin typeface="Comfortaa"/>
                <a:ea typeface="Comfortaa"/>
                <a:cs typeface="Comfortaa"/>
                <a:sym typeface="Comfortaa"/>
              </a:rPr>
              <a:t>CREDITS: This presentation template was created by </a:t>
            </a:r>
            <a:r>
              <a:rPr b="1" lang="en" sz="1200">
                <a:solidFill>
                  <a:schemeClr val="accent1"/>
                </a:solidFill>
                <a:uFill>
                  <a:noFill/>
                </a:uFill>
                <a:latin typeface="Comfortaa"/>
                <a:ea typeface="Comfortaa"/>
                <a:cs typeface="Comfortaa"/>
                <a:sym typeface="Comfortaa"/>
                <a:hlinkClick r:id="rId2">
                  <a:extLst>
                    <a:ext uri="{A12FA001-AC4F-418D-AE19-62706E023703}">
                      <ahyp:hlinkClr val="tx"/>
                    </a:ext>
                  </a:extLst>
                </a:hlinkClick>
              </a:rPr>
              <a:t>Slidesgo</a:t>
            </a:r>
            <a:r>
              <a:rPr lang="en" sz="1200">
                <a:solidFill>
                  <a:srgbClr val="434343"/>
                </a:solidFill>
                <a:latin typeface="Comfortaa"/>
                <a:ea typeface="Comfortaa"/>
                <a:cs typeface="Comfortaa"/>
                <a:sym typeface="Comfortaa"/>
              </a:rPr>
              <a:t>, and includes icons by </a:t>
            </a:r>
            <a:r>
              <a:rPr b="1" lang="en" sz="1200">
                <a:solidFill>
                  <a:schemeClr val="accent1"/>
                </a:solidFill>
                <a:uFill>
                  <a:noFill/>
                </a:uFill>
                <a:latin typeface="Comfortaa"/>
                <a:ea typeface="Comfortaa"/>
                <a:cs typeface="Comfortaa"/>
                <a:sym typeface="Comfortaa"/>
                <a:hlinkClick r:id="rId3">
                  <a:extLst>
                    <a:ext uri="{A12FA001-AC4F-418D-AE19-62706E023703}">
                      <ahyp:hlinkClr val="tx"/>
                    </a:ext>
                  </a:extLst>
                </a:hlinkClick>
              </a:rPr>
              <a:t>Flaticon</a:t>
            </a:r>
            <a:r>
              <a:rPr lang="en" sz="1200">
                <a:solidFill>
                  <a:srgbClr val="434343"/>
                </a:solidFill>
                <a:latin typeface="Comfortaa"/>
                <a:ea typeface="Comfortaa"/>
                <a:cs typeface="Comfortaa"/>
                <a:sym typeface="Comfortaa"/>
              </a:rPr>
              <a:t>,</a:t>
            </a:r>
            <a:r>
              <a:rPr lang="en" sz="1200">
                <a:solidFill>
                  <a:srgbClr val="434343"/>
                </a:solidFill>
                <a:latin typeface="Comfortaa"/>
                <a:ea typeface="Comfortaa"/>
                <a:cs typeface="Comfortaa"/>
                <a:sym typeface="Comfortaa"/>
              </a:rPr>
              <a:t> and infographics &amp; images by </a:t>
            </a:r>
            <a:r>
              <a:rPr b="1" lang="en" sz="1200">
                <a:solidFill>
                  <a:schemeClr val="accent1"/>
                </a:solidFill>
                <a:uFill>
                  <a:noFill/>
                </a:uFill>
                <a:latin typeface="Comfortaa"/>
                <a:ea typeface="Comfortaa"/>
                <a:cs typeface="Comfortaa"/>
                <a:sym typeface="Comfortaa"/>
                <a:hlinkClick r:id="rId4">
                  <a:extLst>
                    <a:ext uri="{A12FA001-AC4F-418D-AE19-62706E023703}">
                      <ahyp:hlinkClr val="tx"/>
                    </a:ext>
                  </a:extLst>
                </a:hlinkClick>
              </a:rPr>
              <a:t>Freepik</a:t>
            </a:r>
            <a:endParaRPr b="1" sz="1200">
              <a:solidFill>
                <a:schemeClr val="accent1"/>
              </a:solidFill>
              <a:highlight>
                <a:srgbClr val="DFDEFC"/>
              </a:highlight>
              <a:latin typeface="Comfortaa"/>
              <a:ea typeface="Comfortaa"/>
              <a:cs typeface="Comfortaa"/>
              <a:sym typeface="Comforta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262" name="Shape 1262"/>
        <p:cNvGrpSpPr/>
        <p:nvPr/>
      </p:nvGrpSpPr>
      <p:grpSpPr>
        <a:xfrm>
          <a:off x="0" y="0"/>
          <a:ext cx="0" cy="0"/>
          <a:chOff x="0" y="0"/>
          <a:chExt cx="0" cy="0"/>
        </a:xfrm>
      </p:grpSpPr>
      <p:grpSp>
        <p:nvGrpSpPr>
          <p:cNvPr id="1263" name="Google Shape;1263;p29"/>
          <p:cNvGrpSpPr/>
          <p:nvPr/>
        </p:nvGrpSpPr>
        <p:grpSpPr>
          <a:xfrm>
            <a:off x="-4050" y="-17536"/>
            <a:ext cx="9152100" cy="5178573"/>
            <a:chOff x="-4050" y="6075"/>
            <a:chExt cx="9152100" cy="5143596"/>
          </a:xfrm>
        </p:grpSpPr>
        <p:grpSp>
          <p:nvGrpSpPr>
            <p:cNvPr id="1264" name="Google Shape;1264;p29"/>
            <p:cNvGrpSpPr/>
            <p:nvPr/>
          </p:nvGrpSpPr>
          <p:grpSpPr>
            <a:xfrm>
              <a:off x="-4050" y="316500"/>
              <a:ext cx="9152100" cy="4510500"/>
              <a:chOff x="-4050" y="316500"/>
              <a:chExt cx="9152100" cy="4510500"/>
            </a:xfrm>
          </p:grpSpPr>
          <p:cxnSp>
            <p:nvCxnSpPr>
              <p:cNvPr id="1265" name="Google Shape;1265;p29"/>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66" name="Google Shape;1266;p29"/>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67" name="Google Shape;1267;p29"/>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68" name="Google Shape;1268;p29"/>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69" name="Google Shape;1269;p29"/>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70" name="Google Shape;1270;p29"/>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71" name="Google Shape;1271;p29"/>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72" name="Google Shape;1272;p29"/>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73" name="Google Shape;1273;p29"/>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74" name="Google Shape;1274;p29"/>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75" name="Google Shape;1275;p29"/>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76" name="Google Shape;1276;p29"/>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77" name="Google Shape;1277;p29"/>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1278" name="Google Shape;1278;p29"/>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79" name="Google Shape;1279;p29"/>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80" name="Google Shape;1280;p29"/>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81" name="Google Shape;1281;p29"/>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82" name="Google Shape;1282;p29"/>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83" name="Google Shape;1283;p29"/>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84" name="Google Shape;1284;p29"/>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85" name="Google Shape;1285;p29"/>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86" name="Google Shape;1286;p29"/>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87" name="Google Shape;1287;p29"/>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88" name="Google Shape;1288;p29"/>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89" name="Google Shape;1289;p29"/>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90" name="Google Shape;1290;p29"/>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91" name="Google Shape;1291;p29"/>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92" name="Google Shape;1292;p29"/>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93" name="Google Shape;1293;p29"/>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94" name="Google Shape;1294;p29"/>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95" name="Google Shape;1295;p29"/>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96" name="Google Shape;1296;p29"/>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97" name="Google Shape;1297;p29"/>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98" name="Google Shape;1298;p29"/>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99" name="Google Shape;1299;p29"/>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00" name="Google Shape;1300;p29"/>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01" name="Google Shape;1301;p29"/>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302" name="Shape 1302"/>
        <p:cNvGrpSpPr/>
        <p:nvPr/>
      </p:nvGrpSpPr>
      <p:grpSpPr>
        <a:xfrm>
          <a:off x="0" y="0"/>
          <a:ext cx="0" cy="0"/>
          <a:chOff x="0" y="0"/>
          <a:chExt cx="0" cy="0"/>
        </a:xfrm>
      </p:grpSpPr>
      <p:grpSp>
        <p:nvGrpSpPr>
          <p:cNvPr id="1303" name="Google Shape;1303;p30"/>
          <p:cNvGrpSpPr/>
          <p:nvPr/>
        </p:nvGrpSpPr>
        <p:grpSpPr>
          <a:xfrm>
            <a:off x="-4050" y="-17536"/>
            <a:ext cx="9152100" cy="5178573"/>
            <a:chOff x="-4050" y="6075"/>
            <a:chExt cx="9152100" cy="5143596"/>
          </a:xfrm>
        </p:grpSpPr>
        <p:grpSp>
          <p:nvGrpSpPr>
            <p:cNvPr id="1304" name="Google Shape;1304;p30"/>
            <p:cNvGrpSpPr/>
            <p:nvPr/>
          </p:nvGrpSpPr>
          <p:grpSpPr>
            <a:xfrm>
              <a:off x="-4050" y="316500"/>
              <a:ext cx="9152100" cy="4510500"/>
              <a:chOff x="-4050" y="316500"/>
              <a:chExt cx="9152100" cy="4510500"/>
            </a:xfrm>
          </p:grpSpPr>
          <p:cxnSp>
            <p:nvCxnSpPr>
              <p:cNvPr id="1305" name="Google Shape;1305;p30"/>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06" name="Google Shape;1306;p30"/>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07" name="Google Shape;1307;p30"/>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08" name="Google Shape;1308;p30"/>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09" name="Google Shape;1309;p30"/>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10" name="Google Shape;1310;p30"/>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11" name="Google Shape;1311;p30"/>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12" name="Google Shape;1312;p30"/>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13" name="Google Shape;1313;p30"/>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14" name="Google Shape;1314;p30"/>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15" name="Google Shape;1315;p30"/>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16" name="Google Shape;1316;p30"/>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17" name="Google Shape;1317;p30"/>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1318" name="Google Shape;1318;p30"/>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19" name="Google Shape;1319;p30"/>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20" name="Google Shape;1320;p30"/>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21" name="Google Shape;1321;p30"/>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22" name="Google Shape;1322;p30"/>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23" name="Google Shape;1323;p30"/>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24" name="Google Shape;1324;p30"/>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25" name="Google Shape;1325;p30"/>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26" name="Google Shape;1326;p30"/>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27" name="Google Shape;1327;p30"/>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28" name="Google Shape;1328;p30"/>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29" name="Google Shape;1329;p30"/>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30" name="Google Shape;1330;p30"/>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31" name="Google Shape;1331;p30"/>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32" name="Google Shape;1332;p30"/>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33" name="Google Shape;1333;p30"/>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34" name="Google Shape;1334;p30"/>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35" name="Google Shape;1335;p30"/>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36" name="Google Shape;1336;p30"/>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37" name="Google Shape;1337;p30"/>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38" name="Google Shape;1338;p30"/>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39" name="Google Shape;1339;p30"/>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40" name="Google Shape;1340;p30"/>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41" name="Google Shape;1341;p30"/>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1342" name="Google Shape;1342;p30"/>
          <p:cNvSpPr/>
          <p:nvPr/>
        </p:nvSpPr>
        <p:spPr>
          <a:xfrm>
            <a:off x="720000" y="681000"/>
            <a:ext cx="7704000" cy="37815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6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grpSp>
        <p:nvGrpSpPr>
          <p:cNvPr id="110" name="Google Shape;110;p4"/>
          <p:cNvGrpSpPr/>
          <p:nvPr/>
        </p:nvGrpSpPr>
        <p:grpSpPr>
          <a:xfrm>
            <a:off x="-4050" y="-17536"/>
            <a:ext cx="9152100" cy="5178573"/>
            <a:chOff x="-4050" y="6075"/>
            <a:chExt cx="9152100" cy="5143596"/>
          </a:xfrm>
        </p:grpSpPr>
        <p:grpSp>
          <p:nvGrpSpPr>
            <p:cNvPr id="111" name="Google Shape;111;p4"/>
            <p:cNvGrpSpPr/>
            <p:nvPr/>
          </p:nvGrpSpPr>
          <p:grpSpPr>
            <a:xfrm>
              <a:off x="-4050" y="316500"/>
              <a:ext cx="9152100" cy="4510500"/>
              <a:chOff x="-4050" y="316500"/>
              <a:chExt cx="9152100" cy="4510500"/>
            </a:xfrm>
          </p:grpSpPr>
          <p:cxnSp>
            <p:nvCxnSpPr>
              <p:cNvPr id="112" name="Google Shape;112;p4"/>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3" name="Google Shape;113;p4"/>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4" name="Google Shape;114;p4"/>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5" name="Google Shape;115;p4"/>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6" name="Google Shape;116;p4"/>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7" name="Google Shape;117;p4"/>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8" name="Google Shape;118;p4"/>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9" name="Google Shape;119;p4"/>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0" name="Google Shape;120;p4"/>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1" name="Google Shape;121;p4"/>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2" name="Google Shape;122;p4"/>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3" name="Google Shape;123;p4"/>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4" name="Google Shape;124;p4"/>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125" name="Google Shape;125;p4"/>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6" name="Google Shape;126;p4"/>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7" name="Google Shape;127;p4"/>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8" name="Google Shape;128;p4"/>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9" name="Google Shape;129;p4"/>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0" name="Google Shape;130;p4"/>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1" name="Google Shape;131;p4"/>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2" name="Google Shape;132;p4"/>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3" name="Google Shape;133;p4"/>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4" name="Google Shape;134;p4"/>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5" name="Google Shape;135;p4"/>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6" name="Google Shape;136;p4"/>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7" name="Google Shape;137;p4"/>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8" name="Google Shape;138;p4"/>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9" name="Google Shape;139;p4"/>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40" name="Google Shape;140;p4"/>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41" name="Google Shape;141;p4"/>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42" name="Google Shape;142;p4"/>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43" name="Google Shape;143;p4"/>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44" name="Google Shape;144;p4"/>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45" name="Google Shape;145;p4"/>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46" name="Google Shape;146;p4"/>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47" name="Google Shape;147;p4"/>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48" name="Google Shape;148;p4"/>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149" name="Google Shape;149;p4"/>
          <p:cNvSpPr/>
          <p:nvPr/>
        </p:nvSpPr>
        <p:spPr>
          <a:xfrm>
            <a:off x="720000" y="1228250"/>
            <a:ext cx="7704000" cy="33759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6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725950" y="364520"/>
            <a:ext cx="7674000" cy="583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00000" dist="857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txBox="1"/>
          <p:nvPr>
            <p:ph type="title"/>
          </p:nvPr>
        </p:nvSpPr>
        <p:spPr>
          <a:xfrm>
            <a:off x="720000" y="3688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2" name="Google Shape;152;p4"/>
          <p:cNvSpPr txBox="1"/>
          <p:nvPr>
            <p:ph idx="1" type="body"/>
          </p:nvPr>
        </p:nvSpPr>
        <p:spPr>
          <a:xfrm>
            <a:off x="1122900" y="1405950"/>
            <a:ext cx="6898200" cy="30216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1"/>
              </a:buClr>
              <a:buSzPts val="1400"/>
              <a:buFont typeface="Rubik SemiBold"/>
              <a:buChar char="●"/>
              <a:defRPr>
                <a:solidFill>
                  <a:srgbClr val="434343"/>
                </a:solidFill>
              </a:defRPr>
            </a:lvl1pPr>
            <a:lvl2pPr indent="-317500" lvl="1" marL="914400" rtl="0">
              <a:lnSpc>
                <a:spcPct val="115000"/>
              </a:lnSpc>
              <a:spcBef>
                <a:spcPts val="0"/>
              </a:spcBef>
              <a:spcAft>
                <a:spcPts val="0"/>
              </a:spcAft>
              <a:buClr>
                <a:srgbClr val="15325B"/>
              </a:buClr>
              <a:buSzPts val="1400"/>
              <a:buFont typeface="Darker Grotesque SemiBold"/>
              <a:buChar char="○"/>
              <a:defRPr>
                <a:solidFill>
                  <a:srgbClr val="434343"/>
                </a:solidFill>
              </a:defRPr>
            </a:lvl2pPr>
            <a:lvl3pPr indent="-317500" lvl="2" marL="1371600" rtl="0">
              <a:lnSpc>
                <a:spcPct val="115000"/>
              </a:lnSpc>
              <a:spcBef>
                <a:spcPts val="0"/>
              </a:spcBef>
              <a:spcAft>
                <a:spcPts val="0"/>
              </a:spcAft>
              <a:buClr>
                <a:srgbClr val="15325B"/>
              </a:buClr>
              <a:buSzPts val="1400"/>
              <a:buFont typeface="Darker Grotesque SemiBold"/>
              <a:buChar char="■"/>
              <a:defRPr>
                <a:solidFill>
                  <a:srgbClr val="434343"/>
                </a:solidFill>
              </a:defRPr>
            </a:lvl3pPr>
            <a:lvl4pPr indent="-317500" lvl="3" marL="1828800" rtl="0">
              <a:lnSpc>
                <a:spcPct val="115000"/>
              </a:lnSpc>
              <a:spcBef>
                <a:spcPts val="0"/>
              </a:spcBef>
              <a:spcAft>
                <a:spcPts val="0"/>
              </a:spcAft>
              <a:buClr>
                <a:srgbClr val="15325B"/>
              </a:buClr>
              <a:buSzPts val="1400"/>
              <a:buFont typeface="Darker Grotesque SemiBold"/>
              <a:buChar char="●"/>
              <a:defRPr>
                <a:solidFill>
                  <a:srgbClr val="434343"/>
                </a:solidFill>
              </a:defRPr>
            </a:lvl4pPr>
            <a:lvl5pPr indent="-317500" lvl="4" marL="2286000" rtl="0">
              <a:lnSpc>
                <a:spcPct val="115000"/>
              </a:lnSpc>
              <a:spcBef>
                <a:spcPts val="0"/>
              </a:spcBef>
              <a:spcAft>
                <a:spcPts val="0"/>
              </a:spcAft>
              <a:buClr>
                <a:srgbClr val="15325B"/>
              </a:buClr>
              <a:buSzPts val="1400"/>
              <a:buFont typeface="Darker Grotesque SemiBold"/>
              <a:buChar char="○"/>
              <a:defRPr>
                <a:solidFill>
                  <a:srgbClr val="434343"/>
                </a:solidFill>
              </a:defRPr>
            </a:lvl5pPr>
            <a:lvl6pPr indent="-317500" lvl="5" marL="2743200" rtl="0">
              <a:lnSpc>
                <a:spcPct val="115000"/>
              </a:lnSpc>
              <a:spcBef>
                <a:spcPts val="0"/>
              </a:spcBef>
              <a:spcAft>
                <a:spcPts val="0"/>
              </a:spcAft>
              <a:buClr>
                <a:srgbClr val="15325B"/>
              </a:buClr>
              <a:buSzPts val="1400"/>
              <a:buFont typeface="Darker Grotesque SemiBold"/>
              <a:buChar char="■"/>
              <a:defRPr>
                <a:solidFill>
                  <a:srgbClr val="434343"/>
                </a:solidFill>
              </a:defRPr>
            </a:lvl6pPr>
            <a:lvl7pPr indent="-317500" lvl="6" marL="3200400" rtl="0">
              <a:lnSpc>
                <a:spcPct val="115000"/>
              </a:lnSpc>
              <a:spcBef>
                <a:spcPts val="0"/>
              </a:spcBef>
              <a:spcAft>
                <a:spcPts val="0"/>
              </a:spcAft>
              <a:buClr>
                <a:srgbClr val="15325B"/>
              </a:buClr>
              <a:buSzPts val="1400"/>
              <a:buFont typeface="Darker Grotesque SemiBold"/>
              <a:buChar char="●"/>
              <a:defRPr>
                <a:solidFill>
                  <a:srgbClr val="434343"/>
                </a:solidFill>
              </a:defRPr>
            </a:lvl7pPr>
            <a:lvl8pPr indent="-317500" lvl="7" marL="3657600" rtl="0">
              <a:lnSpc>
                <a:spcPct val="115000"/>
              </a:lnSpc>
              <a:spcBef>
                <a:spcPts val="0"/>
              </a:spcBef>
              <a:spcAft>
                <a:spcPts val="0"/>
              </a:spcAft>
              <a:buClr>
                <a:srgbClr val="15325B"/>
              </a:buClr>
              <a:buSzPts val="1400"/>
              <a:buFont typeface="Darker Grotesque SemiBold"/>
              <a:buChar char="○"/>
              <a:defRPr>
                <a:solidFill>
                  <a:srgbClr val="434343"/>
                </a:solidFill>
              </a:defRPr>
            </a:lvl8pPr>
            <a:lvl9pPr indent="-317500" lvl="8" marL="41148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3" name="Shape 153"/>
        <p:cNvGrpSpPr/>
        <p:nvPr/>
      </p:nvGrpSpPr>
      <p:grpSpPr>
        <a:xfrm>
          <a:off x="0" y="0"/>
          <a:ext cx="0" cy="0"/>
          <a:chOff x="0" y="0"/>
          <a:chExt cx="0" cy="0"/>
        </a:xfrm>
      </p:grpSpPr>
      <p:grpSp>
        <p:nvGrpSpPr>
          <p:cNvPr id="154" name="Google Shape;154;p5"/>
          <p:cNvGrpSpPr/>
          <p:nvPr/>
        </p:nvGrpSpPr>
        <p:grpSpPr>
          <a:xfrm>
            <a:off x="-4050" y="-17536"/>
            <a:ext cx="9152100" cy="5178573"/>
            <a:chOff x="-4050" y="6075"/>
            <a:chExt cx="9152100" cy="5143596"/>
          </a:xfrm>
        </p:grpSpPr>
        <p:grpSp>
          <p:nvGrpSpPr>
            <p:cNvPr id="155" name="Google Shape;155;p5"/>
            <p:cNvGrpSpPr/>
            <p:nvPr/>
          </p:nvGrpSpPr>
          <p:grpSpPr>
            <a:xfrm>
              <a:off x="-4050" y="316500"/>
              <a:ext cx="9152100" cy="4510500"/>
              <a:chOff x="-4050" y="316500"/>
              <a:chExt cx="9152100" cy="4510500"/>
            </a:xfrm>
          </p:grpSpPr>
          <p:cxnSp>
            <p:nvCxnSpPr>
              <p:cNvPr id="156" name="Google Shape;156;p5"/>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57" name="Google Shape;157;p5"/>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58" name="Google Shape;158;p5"/>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59" name="Google Shape;159;p5"/>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60" name="Google Shape;160;p5"/>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61" name="Google Shape;161;p5"/>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62" name="Google Shape;162;p5"/>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63" name="Google Shape;163;p5"/>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64" name="Google Shape;164;p5"/>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65" name="Google Shape;165;p5"/>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66" name="Google Shape;166;p5"/>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67" name="Google Shape;167;p5"/>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68" name="Google Shape;168;p5"/>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169" name="Google Shape;169;p5"/>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70" name="Google Shape;170;p5"/>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71" name="Google Shape;171;p5"/>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72" name="Google Shape;172;p5"/>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73" name="Google Shape;173;p5"/>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74" name="Google Shape;174;p5"/>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75" name="Google Shape;175;p5"/>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76" name="Google Shape;176;p5"/>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77" name="Google Shape;177;p5"/>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78" name="Google Shape;178;p5"/>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79" name="Google Shape;179;p5"/>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80" name="Google Shape;180;p5"/>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81" name="Google Shape;181;p5"/>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82" name="Google Shape;182;p5"/>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83" name="Google Shape;183;p5"/>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84" name="Google Shape;184;p5"/>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85" name="Google Shape;185;p5"/>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86" name="Google Shape;186;p5"/>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87" name="Google Shape;187;p5"/>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88" name="Google Shape;188;p5"/>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89" name="Google Shape;189;p5"/>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90" name="Google Shape;190;p5"/>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91" name="Google Shape;191;p5"/>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92" name="Google Shape;192;p5"/>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grpSp>
        <p:nvGrpSpPr>
          <p:cNvPr id="193" name="Google Shape;193;p5"/>
          <p:cNvGrpSpPr/>
          <p:nvPr/>
        </p:nvGrpSpPr>
        <p:grpSpPr>
          <a:xfrm>
            <a:off x="4690357" y="1261675"/>
            <a:ext cx="3733768" cy="3172150"/>
            <a:chOff x="4703525" y="1261675"/>
            <a:chExt cx="3374700" cy="3172150"/>
          </a:xfrm>
        </p:grpSpPr>
        <p:sp>
          <p:nvSpPr>
            <p:cNvPr id="194" name="Google Shape;194;p5"/>
            <p:cNvSpPr/>
            <p:nvPr/>
          </p:nvSpPr>
          <p:spPr>
            <a:xfrm>
              <a:off x="4707850" y="1267025"/>
              <a:ext cx="3364800" cy="3166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444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4703525" y="1261675"/>
              <a:ext cx="3374700" cy="2547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869945" y="1312963"/>
              <a:ext cx="146700" cy="146700"/>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7606720" y="1312963"/>
              <a:ext cx="146700" cy="146700"/>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5"/>
          <p:cNvGrpSpPr/>
          <p:nvPr/>
        </p:nvGrpSpPr>
        <p:grpSpPr>
          <a:xfrm>
            <a:off x="719875" y="1267025"/>
            <a:ext cx="3733851" cy="3166800"/>
            <a:chOff x="1114875" y="1267025"/>
            <a:chExt cx="3374775" cy="3166800"/>
          </a:xfrm>
        </p:grpSpPr>
        <p:sp>
          <p:nvSpPr>
            <p:cNvPr id="199" name="Google Shape;199;p5"/>
            <p:cNvSpPr/>
            <p:nvPr/>
          </p:nvSpPr>
          <p:spPr>
            <a:xfrm>
              <a:off x="1114875" y="1267025"/>
              <a:ext cx="3364800" cy="3166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444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1114950" y="1278755"/>
              <a:ext cx="3374700" cy="2547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4273699" y="1344005"/>
              <a:ext cx="146700" cy="146700"/>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4010474" y="1344005"/>
              <a:ext cx="146700" cy="146700"/>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5"/>
          <p:cNvSpPr/>
          <p:nvPr/>
        </p:nvSpPr>
        <p:spPr>
          <a:xfrm>
            <a:off x="725950" y="364520"/>
            <a:ext cx="7674000" cy="583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00000" dist="857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txBox="1"/>
          <p:nvPr>
            <p:ph idx="1" type="subTitle"/>
          </p:nvPr>
        </p:nvSpPr>
        <p:spPr>
          <a:xfrm>
            <a:off x="1129800" y="2996923"/>
            <a:ext cx="2907600" cy="422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500"/>
              <a:buFont typeface="Bebas Neue"/>
              <a:buNone/>
              <a:defRPr sz="2000">
                <a:solidFill>
                  <a:schemeClr val="accent1"/>
                </a:solidFill>
                <a:latin typeface="Rubik Black"/>
                <a:ea typeface="Rubik Black"/>
                <a:cs typeface="Rubik Black"/>
                <a:sym typeface="Rubik Black"/>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05" name="Google Shape;205;p5"/>
          <p:cNvSpPr txBox="1"/>
          <p:nvPr>
            <p:ph idx="2" type="subTitle"/>
          </p:nvPr>
        </p:nvSpPr>
        <p:spPr>
          <a:xfrm>
            <a:off x="5106600" y="2996923"/>
            <a:ext cx="2907600" cy="42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Bebas Neue"/>
              <a:buNone/>
              <a:defRPr sz="2000">
                <a:solidFill>
                  <a:schemeClr val="accent1"/>
                </a:solidFill>
                <a:latin typeface="Rubik Black"/>
                <a:ea typeface="Rubik Black"/>
                <a:cs typeface="Rubik Black"/>
                <a:sym typeface="Rubik Black"/>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06" name="Google Shape;206;p5"/>
          <p:cNvSpPr txBox="1"/>
          <p:nvPr>
            <p:ph idx="3" type="subTitle"/>
          </p:nvPr>
        </p:nvSpPr>
        <p:spPr>
          <a:xfrm>
            <a:off x="1129800" y="3418927"/>
            <a:ext cx="2907600" cy="82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5"/>
          <p:cNvSpPr txBox="1"/>
          <p:nvPr>
            <p:ph idx="4" type="subTitle"/>
          </p:nvPr>
        </p:nvSpPr>
        <p:spPr>
          <a:xfrm>
            <a:off x="5106600" y="3418927"/>
            <a:ext cx="2907600" cy="82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 name="Google Shape;208;p5"/>
          <p:cNvSpPr txBox="1"/>
          <p:nvPr>
            <p:ph type="title"/>
          </p:nvPr>
        </p:nvSpPr>
        <p:spPr>
          <a:xfrm>
            <a:off x="720000" y="3688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9" name="Shape 209"/>
        <p:cNvGrpSpPr/>
        <p:nvPr/>
      </p:nvGrpSpPr>
      <p:grpSpPr>
        <a:xfrm>
          <a:off x="0" y="0"/>
          <a:ext cx="0" cy="0"/>
          <a:chOff x="0" y="0"/>
          <a:chExt cx="0" cy="0"/>
        </a:xfrm>
      </p:grpSpPr>
      <p:grpSp>
        <p:nvGrpSpPr>
          <p:cNvPr id="210" name="Google Shape;210;p6"/>
          <p:cNvGrpSpPr/>
          <p:nvPr/>
        </p:nvGrpSpPr>
        <p:grpSpPr>
          <a:xfrm>
            <a:off x="-4050" y="-17536"/>
            <a:ext cx="9152100" cy="5178573"/>
            <a:chOff x="-4050" y="6075"/>
            <a:chExt cx="9152100" cy="5143596"/>
          </a:xfrm>
        </p:grpSpPr>
        <p:grpSp>
          <p:nvGrpSpPr>
            <p:cNvPr id="211" name="Google Shape;211;p6"/>
            <p:cNvGrpSpPr/>
            <p:nvPr/>
          </p:nvGrpSpPr>
          <p:grpSpPr>
            <a:xfrm>
              <a:off x="-4050" y="316500"/>
              <a:ext cx="9152100" cy="4510500"/>
              <a:chOff x="-4050" y="316500"/>
              <a:chExt cx="9152100" cy="4510500"/>
            </a:xfrm>
          </p:grpSpPr>
          <p:cxnSp>
            <p:nvCxnSpPr>
              <p:cNvPr id="212" name="Google Shape;212;p6"/>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13" name="Google Shape;213;p6"/>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14" name="Google Shape;214;p6"/>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15" name="Google Shape;215;p6"/>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16" name="Google Shape;216;p6"/>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17" name="Google Shape;217;p6"/>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18" name="Google Shape;218;p6"/>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19" name="Google Shape;219;p6"/>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20" name="Google Shape;220;p6"/>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21" name="Google Shape;221;p6"/>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22" name="Google Shape;222;p6"/>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23" name="Google Shape;223;p6"/>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24" name="Google Shape;224;p6"/>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225" name="Google Shape;225;p6"/>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26" name="Google Shape;226;p6"/>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27" name="Google Shape;227;p6"/>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28" name="Google Shape;228;p6"/>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29" name="Google Shape;229;p6"/>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30" name="Google Shape;230;p6"/>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31" name="Google Shape;231;p6"/>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32" name="Google Shape;232;p6"/>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33" name="Google Shape;233;p6"/>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34" name="Google Shape;234;p6"/>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35" name="Google Shape;235;p6"/>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36" name="Google Shape;236;p6"/>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37" name="Google Shape;237;p6"/>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38" name="Google Shape;238;p6"/>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39" name="Google Shape;239;p6"/>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40" name="Google Shape;240;p6"/>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41" name="Google Shape;241;p6"/>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42" name="Google Shape;242;p6"/>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43" name="Google Shape;243;p6"/>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44" name="Google Shape;244;p6"/>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45" name="Google Shape;245;p6"/>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46" name="Google Shape;246;p6"/>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47" name="Google Shape;247;p6"/>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48" name="Google Shape;248;p6"/>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249" name="Google Shape;249;p6"/>
          <p:cNvSpPr/>
          <p:nvPr/>
        </p:nvSpPr>
        <p:spPr>
          <a:xfrm>
            <a:off x="720000" y="1228250"/>
            <a:ext cx="7704000" cy="33759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6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725950" y="364520"/>
            <a:ext cx="7674000" cy="583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00000" dist="857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txBox="1"/>
          <p:nvPr>
            <p:ph type="title"/>
          </p:nvPr>
        </p:nvSpPr>
        <p:spPr>
          <a:xfrm>
            <a:off x="720000" y="3688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2" name="Shape 252"/>
        <p:cNvGrpSpPr/>
        <p:nvPr/>
      </p:nvGrpSpPr>
      <p:grpSpPr>
        <a:xfrm>
          <a:off x="0" y="0"/>
          <a:ext cx="0" cy="0"/>
          <a:chOff x="0" y="0"/>
          <a:chExt cx="0" cy="0"/>
        </a:xfrm>
      </p:grpSpPr>
      <p:grpSp>
        <p:nvGrpSpPr>
          <p:cNvPr id="253" name="Google Shape;253;p7"/>
          <p:cNvGrpSpPr/>
          <p:nvPr/>
        </p:nvGrpSpPr>
        <p:grpSpPr>
          <a:xfrm>
            <a:off x="-4050" y="-17536"/>
            <a:ext cx="9152100" cy="5178573"/>
            <a:chOff x="-4050" y="6075"/>
            <a:chExt cx="9152100" cy="5143596"/>
          </a:xfrm>
        </p:grpSpPr>
        <p:grpSp>
          <p:nvGrpSpPr>
            <p:cNvPr id="254" name="Google Shape;254;p7"/>
            <p:cNvGrpSpPr/>
            <p:nvPr/>
          </p:nvGrpSpPr>
          <p:grpSpPr>
            <a:xfrm>
              <a:off x="-4050" y="316500"/>
              <a:ext cx="9152100" cy="4510500"/>
              <a:chOff x="-4050" y="316500"/>
              <a:chExt cx="9152100" cy="4510500"/>
            </a:xfrm>
          </p:grpSpPr>
          <p:cxnSp>
            <p:nvCxnSpPr>
              <p:cNvPr id="255" name="Google Shape;255;p7"/>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56" name="Google Shape;256;p7"/>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57" name="Google Shape;257;p7"/>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58" name="Google Shape;258;p7"/>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59" name="Google Shape;259;p7"/>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60" name="Google Shape;260;p7"/>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61" name="Google Shape;261;p7"/>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62" name="Google Shape;262;p7"/>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63" name="Google Shape;263;p7"/>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64" name="Google Shape;264;p7"/>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65" name="Google Shape;265;p7"/>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66" name="Google Shape;266;p7"/>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67" name="Google Shape;267;p7"/>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268" name="Google Shape;268;p7"/>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69" name="Google Shape;269;p7"/>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70" name="Google Shape;270;p7"/>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71" name="Google Shape;271;p7"/>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72" name="Google Shape;272;p7"/>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73" name="Google Shape;273;p7"/>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74" name="Google Shape;274;p7"/>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75" name="Google Shape;275;p7"/>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76" name="Google Shape;276;p7"/>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77" name="Google Shape;277;p7"/>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78" name="Google Shape;278;p7"/>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79" name="Google Shape;279;p7"/>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80" name="Google Shape;280;p7"/>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81" name="Google Shape;281;p7"/>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82" name="Google Shape;282;p7"/>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83" name="Google Shape;283;p7"/>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84" name="Google Shape;284;p7"/>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85" name="Google Shape;285;p7"/>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86" name="Google Shape;286;p7"/>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87" name="Google Shape;287;p7"/>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88" name="Google Shape;288;p7"/>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89" name="Google Shape;289;p7"/>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90" name="Google Shape;290;p7"/>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91" name="Google Shape;291;p7"/>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292" name="Google Shape;292;p7"/>
          <p:cNvSpPr/>
          <p:nvPr/>
        </p:nvSpPr>
        <p:spPr>
          <a:xfrm>
            <a:off x="4123800" y="1246700"/>
            <a:ext cx="4300200" cy="28725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444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p:nvPr/>
        </p:nvSpPr>
        <p:spPr>
          <a:xfrm>
            <a:off x="725950" y="364520"/>
            <a:ext cx="7674000" cy="583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00000" dist="857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7"/>
          <p:cNvSpPr txBox="1"/>
          <p:nvPr>
            <p:ph type="title"/>
          </p:nvPr>
        </p:nvSpPr>
        <p:spPr>
          <a:xfrm>
            <a:off x="720000" y="3688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5" name="Google Shape;295;p7"/>
          <p:cNvSpPr txBox="1"/>
          <p:nvPr>
            <p:ph idx="1" type="body"/>
          </p:nvPr>
        </p:nvSpPr>
        <p:spPr>
          <a:xfrm>
            <a:off x="4367375" y="1518525"/>
            <a:ext cx="3814500" cy="2314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6" name="Shape 296"/>
        <p:cNvGrpSpPr/>
        <p:nvPr/>
      </p:nvGrpSpPr>
      <p:grpSpPr>
        <a:xfrm>
          <a:off x="0" y="0"/>
          <a:ext cx="0" cy="0"/>
          <a:chOff x="0" y="0"/>
          <a:chExt cx="0" cy="0"/>
        </a:xfrm>
      </p:grpSpPr>
      <p:grpSp>
        <p:nvGrpSpPr>
          <p:cNvPr id="297" name="Google Shape;297;p8"/>
          <p:cNvGrpSpPr/>
          <p:nvPr/>
        </p:nvGrpSpPr>
        <p:grpSpPr>
          <a:xfrm>
            <a:off x="-4050" y="-17536"/>
            <a:ext cx="9152100" cy="5178573"/>
            <a:chOff x="-4050" y="6075"/>
            <a:chExt cx="9152100" cy="5143596"/>
          </a:xfrm>
        </p:grpSpPr>
        <p:grpSp>
          <p:nvGrpSpPr>
            <p:cNvPr id="298" name="Google Shape;298;p8"/>
            <p:cNvGrpSpPr/>
            <p:nvPr/>
          </p:nvGrpSpPr>
          <p:grpSpPr>
            <a:xfrm>
              <a:off x="-4050" y="316500"/>
              <a:ext cx="9152100" cy="4510500"/>
              <a:chOff x="-4050" y="316500"/>
              <a:chExt cx="9152100" cy="4510500"/>
            </a:xfrm>
          </p:grpSpPr>
          <p:cxnSp>
            <p:nvCxnSpPr>
              <p:cNvPr id="299" name="Google Shape;299;p8"/>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00" name="Google Shape;300;p8"/>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01" name="Google Shape;301;p8"/>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02" name="Google Shape;302;p8"/>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03" name="Google Shape;303;p8"/>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04" name="Google Shape;304;p8"/>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05" name="Google Shape;305;p8"/>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06" name="Google Shape;306;p8"/>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07" name="Google Shape;307;p8"/>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08" name="Google Shape;308;p8"/>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09" name="Google Shape;309;p8"/>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10" name="Google Shape;310;p8"/>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11" name="Google Shape;311;p8"/>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312" name="Google Shape;312;p8"/>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13" name="Google Shape;313;p8"/>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14" name="Google Shape;314;p8"/>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15" name="Google Shape;315;p8"/>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16" name="Google Shape;316;p8"/>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17" name="Google Shape;317;p8"/>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18" name="Google Shape;318;p8"/>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19" name="Google Shape;319;p8"/>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20" name="Google Shape;320;p8"/>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21" name="Google Shape;321;p8"/>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22" name="Google Shape;322;p8"/>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23" name="Google Shape;323;p8"/>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24" name="Google Shape;324;p8"/>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25" name="Google Shape;325;p8"/>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26" name="Google Shape;326;p8"/>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27" name="Google Shape;327;p8"/>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28" name="Google Shape;328;p8"/>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29" name="Google Shape;329;p8"/>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30" name="Google Shape;330;p8"/>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31" name="Google Shape;331;p8"/>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32" name="Google Shape;332;p8"/>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33" name="Google Shape;333;p8"/>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34" name="Google Shape;334;p8"/>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35" name="Google Shape;335;p8"/>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grpSp>
        <p:nvGrpSpPr>
          <p:cNvPr id="336" name="Google Shape;336;p8"/>
          <p:cNvGrpSpPr/>
          <p:nvPr/>
        </p:nvGrpSpPr>
        <p:grpSpPr>
          <a:xfrm>
            <a:off x="1690500" y="1348831"/>
            <a:ext cx="5763000" cy="2228569"/>
            <a:chOff x="1741675" y="2611150"/>
            <a:chExt cx="5763000" cy="1532400"/>
          </a:xfrm>
        </p:grpSpPr>
        <p:sp>
          <p:nvSpPr>
            <p:cNvPr id="337" name="Google Shape;337;p8"/>
            <p:cNvSpPr/>
            <p:nvPr/>
          </p:nvSpPr>
          <p:spPr>
            <a:xfrm flipH="1" rot="10800000">
              <a:off x="1741675" y="2611150"/>
              <a:ext cx="5763000" cy="1532400"/>
            </a:xfrm>
            <a:prstGeom prst="snip1Rect">
              <a:avLst>
                <a:gd fmla="val 30320" name="adj"/>
              </a:avLst>
            </a:prstGeom>
            <a:solidFill>
              <a:schemeClr val="accent2"/>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flipH="1" rot="10800000">
              <a:off x="6817850" y="3677351"/>
              <a:ext cx="680400" cy="463500"/>
            </a:xfrm>
            <a:prstGeom prst="rtTriangle">
              <a:avLst/>
            </a:prstGeom>
            <a:solidFill>
              <a:schemeClr val="accent2"/>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8"/>
          <p:cNvSpPr txBox="1"/>
          <p:nvPr>
            <p:ph type="title"/>
          </p:nvPr>
        </p:nvSpPr>
        <p:spPr>
          <a:xfrm>
            <a:off x="2204700" y="1412800"/>
            <a:ext cx="4734600" cy="2011200"/>
          </a:xfrm>
          <a:prstGeom prst="rect">
            <a:avLst/>
          </a:prstGeom>
          <a:ln>
            <a:noFill/>
          </a:ln>
        </p:spPr>
        <p:txBody>
          <a:bodyPr anchorCtr="0" anchor="t" bIns="91425" lIns="91425" spcFirstLastPara="1" rIns="91425" wrap="square" tIns="91425">
            <a:noAutofit/>
          </a:bodyPr>
          <a:lstStyle>
            <a:lvl1pPr lvl="0" algn="ctr">
              <a:lnSpc>
                <a:spcPct val="90000"/>
              </a:lnSpc>
              <a:spcBef>
                <a:spcPts val="0"/>
              </a:spcBef>
              <a:spcAft>
                <a:spcPts val="0"/>
              </a:spcAft>
              <a:buSzPts val="6000"/>
              <a:buNone/>
              <a:defRPr i="1" sz="67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0" name="Shape 340"/>
        <p:cNvGrpSpPr/>
        <p:nvPr/>
      </p:nvGrpSpPr>
      <p:grpSpPr>
        <a:xfrm>
          <a:off x="0" y="0"/>
          <a:ext cx="0" cy="0"/>
          <a:chOff x="0" y="0"/>
          <a:chExt cx="0" cy="0"/>
        </a:xfrm>
      </p:grpSpPr>
      <p:grpSp>
        <p:nvGrpSpPr>
          <p:cNvPr id="341" name="Google Shape;341;p9"/>
          <p:cNvGrpSpPr/>
          <p:nvPr/>
        </p:nvGrpSpPr>
        <p:grpSpPr>
          <a:xfrm>
            <a:off x="-4050" y="-17536"/>
            <a:ext cx="9152100" cy="5178573"/>
            <a:chOff x="-4050" y="6075"/>
            <a:chExt cx="9152100" cy="5143596"/>
          </a:xfrm>
        </p:grpSpPr>
        <p:grpSp>
          <p:nvGrpSpPr>
            <p:cNvPr id="342" name="Google Shape;342;p9"/>
            <p:cNvGrpSpPr/>
            <p:nvPr/>
          </p:nvGrpSpPr>
          <p:grpSpPr>
            <a:xfrm>
              <a:off x="-4050" y="316500"/>
              <a:ext cx="9152100" cy="4510500"/>
              <a:chOff x="-4050" y="316500"/>
              <a:chExt cx="9152100" cy="4510500"/>
            </a:xfrm>
          </p:grpSpPr>
          <p:cxnSp>
            <p:nvCxnSpPr>
              <p:cNvPr id="343" name="Google Shape;343;p9"/>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44" name="Google Shape;344;p9"/>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45" name="Google Shape;345;p9"/>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46" name="Google Shape;346;p9"/>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47" name="Google Shape;347;p9"/>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48" name="Google Shape;348;p9"/>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49" name="Google Shape;349;p9"/>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50" name="Google Shape;350;p9"/>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51" name="Google Shape;351;p9"/>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52" name="Google Shape;352;p9"/>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53" name="Google Shape;353;p9"/>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54" name="Google Shape;354;p9"/>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55" name="Google Shape;355;p9"/>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356" name="Google Shape;356;p9"/>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57" name="Google Shape;357;p9"/>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58" name="Google Shape;358;p9"/>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59" name="Google Shape;359;p9"/>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60" name="Google Shape;360;p9"/>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61" name="Google Shape;361;p9"/>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62" name="Google Shape;362;p9"/>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63" name="Google Shape;363;p9"/>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64" name="Google Shape;364;p9"/>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65" name="Google Shape;365;p9"/>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66" name="Google Shape;366;p9"/>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67" name="Google Shape;367;p9"/>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68" name="Google Shape;368;p9"/>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69" name="Google Shape;369;p9"/>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70" name="Google Shape;370;p9"/>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71" name="Google Shape;371;p9"/>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72" name="Google Shape;372;p9"/>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73" name="Google Shape;373;p9"/>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74" name="Google Shape;374;p9"/>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75" name="Google Shape;375;p9"/>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76" name="Google Shape;376;p9"/>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77" name="Google Shape;377;p9"/>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78" name="Google Shape;378;p9"/>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79" name="Google Shape;379;p9"/>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380" name="Google Shape;380;p9"/>
          <p:cNvSpPr/>
          <p:nvPr/>
        </p:nvSpPr>
        <p:spPr>
          <a:xfrm>
            <a:off x="1191000" y="1092450"/>
            <a:ext cx="6762000" cy="29586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444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9"/>
          <p:cNvSpPr txBox="1"/>
          <p:nvPr>
            <p:ph type="title"/>
          </p:nvPr>
        </p:nvSpPr>
        <p:spPr>
          <a:xfrm>
            <a:off x="1639325" y="1307525"/>
            <a:ext cx="5865300" cy="8418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600"/>
              <a:buNone/>
              <a:defRPr i="1" sz="5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82" name="Google Shape;382;p9"/>
          <p:cNvSpPr txBox="1"/>
          <p:nvPr>
            <p:ph idx="1" type="subTitle"/>
          </p:nvPr>
        </p:nvSpPr>
        <p:spPr>
          <a:xfrm>
            <a:off x="1761600" y="2412975"/>
            <a:ext cx="5620800" cy="11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3" name="Shape 383"/>
        <p:cNvGrpSpPr/>
        <p:nvPr/>
      </p:nvGrpSpPr>
      <p:grpSpPr>
        <a:xfrm>
          <a:off x="0" y="0"/>
          <a:ext cx="0" cy="0"/>
          <a:chOff x="0" y="0"/>
          <a:chExt cx="0" cy="0"/>
        </a:xfrm>
      </p:grpSpPr>
      <p:sp>
        <p:nvSpPr>
          <p:cNvPr id="384" name="Google Shape;384;p10"/>
          <p:cNvSpPr txBox="1"/>
          <p:nvPr>
            <p:ph type="title"/>
          </p:nvPr>
        </p:nvSpPr>
        <p:spPr>
          <a:xfrm>
            <a:off x="4818750" y="707425"/>
            <a:ext cx="3363900" cy="22983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3000"/>
              <a:buNone/>
              <a:defRPr i="1" sz="36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000"/>
              <a:buFont typeface="Rubik Black"/>
              <a:buNone/>
              <a:defRPr sz="3000">
                <a:solidFill>
                  <a:schemeClr val="accent1"/>
                </a:solidFill>
                <a:latin typeface="Rubik Black"/>
                <a:ea typeface="Rubik Black"/>
                <a:cs typeface="Rubik Black"/>
                <a:sym typeface="Rubik Black"/>
              </a:defRPr>
            </a:lvl1pPr>
            <a:lvl2pPr lvl="1" rtl="0">
              <a:spcBef>
                <a:spcPts val="0"/>
              </a:spcBef>
              <a:spcAft>
                <a:spcPts val="0"/>
              </a:spcAft>
              <a:buClr>
                <a:schemeClr val="accent1"/>
              </a:buClr>
              <a:buSzPts val="3000"/>
              <a:buFont typeface="Rubik Black"/>
              <a:buNone/>
              <a:defRPr sz="3000">
                <a:solidFill>
                  <a:schemeClr val="accent1"/>
                </a:solidFill>
                <a:latin typeface="Rubik Black"/>
                <a:ea typeface="Rubik Black"/>
                <a:cs typeface="Rubik Black"/>
                <a:sym typeface="Rubik Black"/>
              </a:defRPr>
            </a:lvl2pPr>
            <a:lvl3pPr lvl="2" rtl="0">
              <a:spcBef>
                <a:spcPts val="0"/>
              </a:spcBef>
              <a:spcAft>
                <a:spcPts val="0"/>
              </a:spcAft>
              <a:buClr>
                <a:schemeClr val="accent1"/>
              </a:buClr>
              <a:buSzPts val="3000"/>
              <a:buFont typeface="Rubik Black"/>
              <a:buNone/>
              <a:defRPr sz="3000">
                <a:solidFill>
                  <a:schemeClr val="accent1"/>
                </a:solidFill>
                <a:latin typeface="Rubik Black"/>
                <a:ea typeface="Rubik Black"/>
                <a:cs typeface="Rubik Black"/>
                <a:sym typeface="Rubik Black"/>
              </a:defRPr>
            </a:lvl3pPr>
            <a:lvl4pPr lvl="3" rtl="0">
              <a:spcBef>
                <a:spcPts val="0"/>
              </a:spcBef>
              <a:spcAft>
                <a:spcPts val="0"/>
              </a:spcAft>
              <a:buClr>
                <a:schemeClr val="accent1"/>
              </a:buClr>
              <a:buSzPts val="3000"/>
              <a:buFont typeface="Rubik Black"/>
              <a:buNone/>
              <a:defRPr sz="3000">
                <a:solidFill>
                  <a:schemeClr val="accent1"/>
                </a:solidFill>
                <a:latin typeface="Rubik Black"/>
                <a:ea typeface="Rubik Black"/>
                <a:cs typeface="Rubik Black"/>
                <a:sym typeface="Rubik Black"/>
              </a:defRPr>
            </a:lvl4pPr>
            <a:lvl5pPr lvl="4" rtl="0">
              <a:spcBef>
                <a:spcPts val="0"/>
              </a:spcBef>
              <a:spcAft>
                <a:spcPts val="0"/>
              </a:spcAft>
              <a:buClr>
                <a:schemeClr val="accent1"/>
              </a:buClr>
              <a:buSzPts val="3000"/>
              <a:buFont typeface="Rubik Black"/>
              <a:buNone/>
              <a:defRPr sz="3000">
                <a:solidFill>
                  <a:schemeClr val="accent1"/>
                </a:solidFill>
                <a:latin typeface="Rubik Black"/>
                <a:ea typeface="Rubik Black"/>
                <a:cs typeface="Rubik Black"/>
                <a:sym typeface="Rubik Black"/>
              </a:defRPr>
            </a:lvl5pPr>
            <a:lvl6pPr lvl="5" rtl="0">
              <a:spcBef>
                <a:spcPts val="0"/>
              </a:spcBef>
              <a:spcAft>
                <a:spcPts val="0"/>
              </a:spcAft>
              <a:buClr>
                <a:schemeClr val="accent1"/>
              </a:buClr>
              <a:buSzPts val="3000"/>
              <a:buFont typeface="Rubik Black"/>
              <a:buNone/>
              <a:defRPr sz="3000">
                <a:solidFill>
                  <a:schemeClr val="accent1"/>
                </a:solidFill>
                <a:latin typeface="Rubik Black"/>
                <a:ea typeface="Rubik Black"/>
                <a:cs typeface="Rubik Black"/>
                <a:sym typeface="Rubik Black"/>
              </a:defRPr>
            </a:lvl6pPr>
            <a:lvl7pPr lvl="6" rtl="0">
              <a:spcBef>
                <a:spcPts val="0"/>
              </a:spcBef>
              <a:spcAft>
                <a:spcPts val="0"/>
              </a:spcAft>
              <a:buClr>
                <a:schemeClr val="accent1"/>
              </a:buClr>
              <a:buSzPts val="3000"/>
              <a:buFont typeface="Rubik Black"/>
              <a:buNone/>
              <a:defRPr sz="3000">
                <a:solidFill>
                  <a:schemeClr val="accent1"/>
                </a:solidFill>
                <a:latin typeface="Rubik Black"/>
                <a:ea typeface="Rubik Black"/>
                <a:cs typeface="Rubik Black"/>
                <a:sym typeface="Rubik Black"/>
              </a:defRPr>
            </a:lvl7pPr>
            <a:lvl8pPr lvl="7" rtl="0">
              <a:spcBef>
                <a:spcPts val="0"/>
              </a:spcBef>
              <a:spcAft>
                <a:spcPts val="0"/>
              </a:spcAft>
              <a:buClr>
                <a:schemeClr val="accent1"/>
              </a:buClr>
              <a:buSzPts val="3000"/>
              <a:buFont typeface="Rubik Black"/>
              <a:buNone/>
              <a:defRPr sz="3000">
                <a:solidFill>
                  <a:schemeClr val="accent1"/>
                </a:solidFill>
                <a:latin typeface="Rubik Black"/>
                <a:ea typeface="Rubik Black"/>
                <a:cs typeface="Rubik Black"/>
                <a:sym typeface="Rubik Black"/>
              </a:defRPr>
            </a:lvl8pPr>
            <a:lvl9pPr lvl="8" rtl="0">
              <a:spcBef>
                <a:spcPts val="0"/>
              </a:spcBef>
              <a:spcAft>
                <a:spcPts val="0"/>
              </a:spcAft>
              <a:buClr>
                <a:schemeClr val="accent1"/>
              </a:buClr>
              <a:buSzPts val="3000"/>
              <a:buFont typeface="Rubik Black"/>
              <a:buNone/>
              <a:defRPr sz="3000">
                <a:solidFill>
                  <a:schemeClr val="accent1"/>
                </a:solidFill>
                <a:latin typeface="Rubik Black"/>
                <a:ea typeface="Rubik Black"/>
                <a:cs typeface="Rubik Black"/>
                <a:sym typeface="Rubik Black"/>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1"/>
              </a:buClr>
              <a:buSzPts val="1400"/>
              <a:buFont typeface="Comfortaa Medium"/>
              <a:buChar char="●"/>
              <a:defRPr>
                <a:solidFill>
                  <a:schemeClr val="accent1"/>
                </a:solidFill>
                <a:latin typeface="Comfortaa Medium"/>
                <a:ea typeface="Comfortaa Medium"/>
                <a:cs typeface="Comfortaa Medium"/>
                <a:sym typeface="Comfortaa Medium"/>
              </a:defRPr>
            </a:lvl1pPr>
            <a:lvl2pPr indent="-317500" lvl="1" marL="914400">
              <a:lnSpc>
                <a:spcPct val="115000"/>
              </a:lnSpc>
              <a:spcBef>
                <a:spcPts val="1600"/>
              </a:spcBef>
              <a:spcAft>
                <a:spcPts val="0"/>
              </a:spcAft>
              <a:buClr>
                <a:schemeClr val="accent1"/>
              </a:buClr>
              <a:buSzPts val="1400"/>
              <a:buFont typeface="Comfortaa Medium"/>
              <a:buChar char="○"/>
              <a:defRPr>
                <a:solidFill>
                  <a:schemeClr val="accent1"/>
                </a:solidFill>
                <a:latin typeface="Comfortaa Medium"/>
                <a:ea typeface="Comfortaa Medium"/>
                <a:cs typeface="Comfortaa Medium"/>
                <a:sym typeface="Comfortaa Medium"/>
              </a:defRPr>
            </a:lvl2pPr>
            <a:lvl3pPr indent="-317500" lvl="2" marL="1371600">
              <a:lnSpc>
                <a:spcPct val="115000"/>
              </a:lnSpc>
              <a:spcBef>
                <a:spcPts val="1600"/>
              </a:spcBef>
              <a:spcAft>
                <a:spcPts val="0"/>
              </a:spcAft>
              <a:buClr>
                <a:schemeClr val="accent1"/>
              </a:buClr>
              <a:buSzPts val="1400"/>
              <a:buFont typeface="Comfortaa Medium"/>
              <a:buChar char="■"/>
              <a:defRPr>
                <a:solidFill>
                  <a:schemeClr val="accent1"/>
                </a:solidFill>
                <a:latin typeface="Comfortaa Medium"/>
                <a:ea typeface="Comfortaa Medium"/>
                <a:cs typeface="Comfortaa Medium"/>
                <a:sym typeface="Comfortaa Medium"/>
              </a:defRPr>
            </a:lvl3pPr>
            <a:lvl4pPr indent="-317500" lvl="3" marL="1828800">
              <a:lnSpc>
                <a:spcPct val="115000"/>
              </a:lnSpc>
              <a:spcBef>
                <a:spcPts val="1600"/>
              </a:spcBef>
              <a:spcAft>
                <a:spcPts val="0"/>
              </a:spcAft>
              <a:buClr>
                <a:schemeClr val="accent1"/>
              </a:buClr>
              <a:buSzPts val="1400"/>
              <a:buFont typeface="Comfortaa Medium"/>
              <a:buChar char="●"/>
              <a:defRPr>
                <a:solidFill>
                  <a:schemeClr val="accent1"/>
                </a:solidFill>
                <a:latin typeface="Comfortaa Medium"/>
                <a:ea typeface="Comfortaa Medium"/>
                <a:cs typeface="Comfortaa Medium"/>
                <a:sym typeface="Comfortaa Medium"/>
              </a:defRPr>
            </a:lvl4pPr>
            <a:lvl5pPr indent="-317500" lvl="4" marL="2286000">
              <a:lnSpc>
                <a:spcPct val="115000"/>
              </a:lnSpc>
              <a:spcBef>
                <a:spcPts val="1600"/>
              </a:spcBef>
              <a:spcAft>
                <a:spcPts val="0"/>
              </a:spcAft>
              <a:buClr>
                <a:schemeClr val="accent1"/>
              </a:buClr>
              <a:buSzPts val="1400"/>
              <a:buFont typeface="Comfortaa Medium"/>
              <a:buChar char="○"/>
              <a:defRPr>
                <a:solidFill>
                  <a:schemeClr val="accent1"/>
                </a:solidFill>
                <a:latin typeface="Comfortaa Medium"/>
                <a:ea typeface="Comfortaa Medium"/>
                <a:cs typeface="Comfortaa Medium"/>
                <a:sym typeface="Comfortaa Medium"/>
              </a:defRPr>
            </a:lvl5pPr>
            <a:lvl6pPr indent="-317500" lvl="5" marL="2743200">
              <a:lnSpc>
                <a:spcPct val="115000"/>
              </a:lnSpc>
              <a:spcBef>
                <a:spcPts val="1600"/>
              </a:spcBef>
              <a:spcAft>
                <a:spcPts val="0"/>
              </a:spcAft>
              <a:buClr>
                <a:schemeClr val="accent1"/>
              </a:buClr>
              <a:buSzPts val="1400"/>
              <a:buFont typeface="Comfortaa Medium"/>
              <a:buChar char="■"/>
              <a:defRPr>
                <a:solidFill>
                  <a:schemeClr val="accent1"/>
                </a:solidFill>
                <a:latin typeface="Comfortaa Medium"/>
                <a:ea typeface="Comfortaa Medium"/>
                <a:cs typeface="Comfortaa Medium"/>
                <a:sym typeface="Comfortaa Medium"/>
              </a:defRPr>
            </a:lvl6pPr>
            <a:lvl7pPr indent="-317500" lvl="6" marL="3200400">
              <a:lnSpc>
                <a:spcPct val="115000"/>
              </a:lnSpc>
              <a:spcBef>
                <a:spcPts val="1600"/>
              </a:spcBef>
              <a:spcAft>
                <a:spcPts val="0"/>
              </a:spcAft>
              <a:buClr>
                <a:schemeClr val="accent1"/>
              </a:buClr>
              <a:buSzPts val="1400"/>
              <a:buFont typeface="Comfortaa Medium"/>
              <a:buChar char="●"/>
              <a:defRPr>
                <a:solidFill>
                  <a:schemeClr val="accent1"/>
                </a:solidFill>
                <a:latin typeface="Comfortaa Medium"/>
                <a:ea typeface="Comfortaa Medium"/>
                <a:cs typeface="Comfortaa Medium"/>
                <a:sym typeface="Comfortaa Medium"/>
              </a:defRPr>
            </a:lvl7pPr>
            <a:lvl8pPr indent="-317500" lvl="7" marL="3657600">
              <a:lnSpc>
                <a:spcPct val="115000"/>
              </a:lnSpc>
              <a:spcBef>
                <a:spcPts val="1600"/>
              </a:spcBef>
              <a:spcAft>
                <a:spcPts val="0"/>
              </a:spcAft>
              <a:buClr>
                <a:schemeClr val="accent1"/>
              </a:buClr>
              <a:buSzPts val="1400"/>
              <a:buFont typeface="Comfortaa Medium"/>
              <a:buChar char="○"/>
              <a:defRPr>
                <a:solidFill>
                  <a:schemeClr val="accent1"/>
                </a:solidFill>
                <a:latin typeface="Comfortaa Medium"/>
                <a:ea typeface="Comfortaa Medium"/>
                <a:cs typeface="Comfortaa Medium"/>
                <a:sym typeface="Comfortaa Medium"/>
              </a:defRPr>
            </a:lvl8pPr>
            <a:lvl9pPr indent="-317500" lvl="8" marL="4114800">
              <a:lnSpc>
                <a:spcPct val="115000"/>
              </a:lnSpc>
              <a:spcBef>
                <a:spcPts val="1600"/>
              </a:spcBef>
              <a:spcAft>
                <a:spcPts val="1600"/>
              </a:spcAft>
              <a:buClr>
                <a:schemeClr val="accent1"/>
              </a:buClr>
              <a:buSzPts val="1400"/>
              <a:buFont typeface="Comfortaa Medium"/>
              <a:buChar char="■"/>
              <a:defRPr>
                <a:solidFill>
                  <a:schemeClr val="accent1"/>
                </a:solidFill>
                <a:latin typeface="Comfortaa Medium"/>
                <a:ea typeface="Comfortaa Medium"/>
                <a:cs typeface="Comfortaa Medium"/>
                <a:sym typeface="Comfortaa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hyperlink" Target="https://opensea.io/assets/matic/0x2953399124f0cbb46d2cbacd8a89cf0599974963/70392960772355209238398915569397099825256763550795373587776485067986764300298/" TargetMode="External"/><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31"/>
          <p:cNvSpPr txBox="1"/>
          <p:nvPr>
            <p:ph type="ctrTitle"/>
          </p:nvPr>
        </p:nvSpPr>
        <p:spPr>
          <a:xfrm>
            <a:off x="1677750" y="1778985"/>
            <a:ext cx="5788500" cy="182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PYTHON GENERATIVE</a:t>
            </a:r>
            <a:r>
              <a:rPr lang="en">
                <a:solidFill>
                  <a:schemeClr val="accent1"/>
                </a:solidFill>
              </a:rPr>
              <a:t>:</a:t>
            </a:r>
            <a:endParaRPr>
              <a:solidFill>
                <a:schemeClr val="accent1"/>
              </a:solidFill>
            </a:endParaRPr>
          </a:p>
          <a:p>
            <a:pPr indent="0" lvl="0" marL="0" rtl="0" algn="ctr">
              <a:spcBef>
                <a:spcPts val="0"/>
              </a:spcBef>
              <a:spcAft>
                <a:spcPts val="0"/>
              </a:spcAft>
              <a:buNone/>
            </a:pPr>
            <a:r>
              <a:rPr lang="en">
                <a:solidFill>
                  <a:schemeClr val="dk2"/>
                </a:solidFill>
              </a:rPr>
              <a:t>NFT</a:t>
            </a:r>
            <a:endParaRPr>
              <a:solidFill>
                <a:schemeClr val="dk2"/>
              </a:solidFill>
            </a:endParaRPr>
          </a:p>
        </p:txBody>
      </p:sp>
      <p:sp>
        <p:nvSpPr>
          <p:cNvPr id="1348" name="Google Shape;1348;p31"/>
          <p:cNvSpPr txBox="1"/>
          <p:nvPr>
            <p:ph idx="1" type="subTitle"/>
          </p:nvPr>
        </p:nvSpPr>
        <p:spPr>
          <a:xfrm>
            <a:off x="1677750" y="4007610"/>
            <a:ext cx="5788500" cy="3936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KARAN SINGH BISHT </a:t>
            </a:r>
            <a:r>
              <a:rPr lang="en"/>
              <a:t>19</a:t>
            </a:r>
            <a:r>
              <a:rPr lang="en"/>
              <a:t>-CSE-45</a:t>
            </a:r>
            <a:endParaRPr/>
          </a:p>
          <a:p>
            <a:pPr indent="0" lvl="0" marL="0" rtl="0" algn="ctr">
              <a:spcBef>
                <a:spcPts val="0"/>
              </a:spcBef>
              <a:spcAft>
                <a:spcPts val="0"/>
              </a:spcAft>
              <a:buNone/>
            </a:pPr>
            <a:r>
              <a:t/>
            </a:r>
            <a:endParaRPr/>
          </a:p>
        </p:txBody>
      </p:sp>
      <p:sp>
        <p:nvSpPr>
          <p:cNvPr id="1349" name="Google Shape;1349;p31"/>
          <p:cNvSpPr txBox="1"/>
          <p:nvPr>
            <p:ph idx="2" type="subTitle"/>
          </p:nvPr>
        </p:nvSpPr>
        <p:spPr>
          <a:xfrm>
            <a:off x="5996250" y="416062"/>
            <a:ext cx="1867800" cy="5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EIT CSE</a:t>
            </a:r>
            <a:endParaRPr b="0" i="1" sz="2200">
              <a:latin typeface="Rubik Black"/>
              <a:ea typeface="Rubik Black"/>
              <a:cs typeface="Rubik Black"/>
              <a:sym typeface="Rubik Black"/>
            </a:endParaRPr>
          </a:p>
        </p:txBody>
      </p:sp>
      <p:grpSp>
        <p:nvGrpSpPr>
          <p:cNvPr id="1350" name="Google Shape;1350;p31"/>
          <p:cNvGrpSpPr/>
          <p:nvPr/>
        </p:nvGrpSpPr>
        <p:grpSpPr>
          <a:xfrm>
            <a:off x="7749875" y="4037763"/>
            <a:ext cx="462438" cy="509414"/>
            <a:chOff x="7979400" y="3952400"/>
            <a:chExt cx="462438" cy="509414"/>
          </a:xfrm>
        </p:grpSpPr>
        <p:sp>
          <p:nvSpPr>
            <p:cNvPr id="1351" name="Google Shape;1351;p31"/>
            <p:cNvSpPr/>
            <p:nvPr/>
          </p:nvSpPr>
          <p:spPr>
            <a:xfrm>
              <a:off x="7994646" y="3965946"/>
              <a:ext cx="432776" cy="482065"/>
            </a:xfrm>
            <a:custGeom>
              <a:rect b="b" l="l" r="r" t="t"/>
              <a:pathLst>
                <a:path extrusionOk="0" h="48755" w="43770">
                  <a:moveTo>
                    <a:pt x="1" y="0"/>
                  </a:moveTo>
                  <a:lnTo>
                    <a:pt x="11577" y="41551"/>
                  </a:lnTo>
                  <a:lnTo>
                    <a:pt x="17238" y="28180"/>
                  </a:lnTo>
                  <a:lnTo>
                    <a:pt x="36503" y="48754"/>
                  </a:lnTo>
                  <a:lnTo>
                    <a:pt x="43769" y="41931"/>
                  </a:lnTo>
                  <a:lnTo>
                    <a:pt x="24504" y="21378"/>
                  </a:lnTo>
                  <a:lnTo>
                    <a:pt x="37749" y="17047"/>
                  </a:lnTo>
                  <a:lnTo>
                    <a:pt x="1" y="0"/>
                  </a:lnTo>
                  <a:close/>
                </a:path>
              </a:pathLst>
            </a:custGeom>
            <a:solidFill>
              <a:srgbClr val="FFFFFF"/>
            </a:solidFill>
            <a:ln>
              <a:noFill/>
            </a:ln>
            <a:effectLst>
              <a:outerShdw rotWithShape="0" algn="bl" dir="216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1"/>
            <p:cNvSpPr/>
            <p:nvPr/>
          </p:nvSpPr>
          <p:spPr>
            <a:xfrm>
              <a:off x="7979400" y="3952400"/>
              <a:ext cx="462438" cy="509414"/>
            </a:xfrm>
            <a:custGeom>
              <a:rect b="b" l="l" r="r" t="t"/>
              <a:pathLst>
                <a:path extrusionOk="0" h="51521" w="46770">
                  <a:moveTo>
                    <a:pt x="3676" y="3884"/>
                  </a:moveTo>
                  <a:lnTo>
                    <a:pt x="35468" y="18206"/>
                  </a:lnTo>
                  <a:lnTo>
                    <a:pt x="25603" y="21417"/>
                  </a:lnTo>
                  <a:cubicBezTo>
                    <a:pt x="25159" y="21586"/>
                    <a:pt x="24800" y="21945"/>
                    <a:pt x="24694" y="22388"/>
                  </a:cubicBezTo>
                  <a:cubicBezTo>
                    <a:pt x="24589" y="22853"/>
                    <a:pt x="24716" y="23339"/>
                    <a:pt x="25032" y="23698"/>
                  </a:cubicBezTo>
                  <a:lnTo>
                    <a:pt x="43368" y="43259"/>
                  </a:lnTo>
                  <a:lnTo>
                    <a:pt x="38129" y="48160"/>
                  </a:lnTo>
                  <a:lnTo>
                    <a:pt x="19794" y="28599"/>
                  </a:lnTo>
                  <a:cubicBezTo>
                    <a:pt x="19531" y="28319"/>
                    <a:pt x="19167" y="28155"/>
                    <a:pt x="18774" y="28155"/>
                  </a:cubicBezTo>
                  <a:cubicBezTo>
                    <a:pt x="18692" y="28155"/>
                    <a:pt x="18610" y="28162"/>
                    <a:pt x="18526" y="28176"/>
                  </a:cubicBezTo>
                  <a:cubicBezTo>
                    <a:pt x="18083" y="28261"/>
                    <a:pt x="17681" y="28578"/>
                    <a:pt x="17512" y="29000"/>
                  </a:cubicBezTo>
                  <a:lnTo>
                    <a:pt x="13414" y="38696"/>
                  </a:lnTo>
                  <a:lnTo>
                    <a:pt x="3676" y="3884"/>
                  </a:lnTo>
                  <a:close/>
                  <a:moveTo>
                    <a:pt x="1515" y="0"/>
                  </a:moveTo>
                  <a:cubicBezTo>
                    <a:pt x="1185" y="0"/>
                    <a:pt x="862" y="126"/>
                    <a:pt x="592" y="356"/>
                  </a:cubicBezTo>
                  <a:cubicBezTo>
                    <a:pt x="191" y="694"/>
                    <a:pt x="1" y="1243"/>
                    <a:pt x="170" y="1771"/>
                  </a:cubicBezTo>
                  <a:lnTo>
                    <a:pt x="11788" y="43280"/>
                  </a:lnTo>
                  <a:cubicBezTo>
                    <a:pt x="11936" y="43829"/>
                    <a:pt x="12443" y="44252"/>
                    <a:pt x="13013" y="44294"/>
                  </a:cubicBezTo>
                  <a:cubicBezTo>
                    <a:pt x="13046" y="44296"/>
                    <a:pt x="13079" y="44298"/>
                    <a:pt x="13112" y="44298"/>
                  </a:cubicBezTo>
                  <a:cubicBezTo>
                    <a:pt x="13665" y="44298"/>
                    <a:pt x="14167" y="43967"/>
                    <a:pt x="14386" y="43449"/>
                  </a:cubicBezTo>
                  <a:lnTo>
                    <a:pt x="19202" y="32063"/>
                  </a:lnTo>
                  <a:lnTo>
                    <a:pt x="37031" y="51075"/>
                  </a:lnTo>
                  <a:cubicBezTo>
                    <a:pt x="37284" y="51349"/>
                    <a:pt x="37622" y="51518"/>
                    <a:pt x="38003" y="51518"/>
                  </a:cubicBezTo>
                  <a:cubicBezTo>
                    <a:pt x="38028" y="51520"/>
                    <a:pt x="38054" y="51521"/>
                    <a:pt x="38080" y="51521"/>
                  </a:cubicBezTo>
                  <a:cubicBezTo>
                    <a:pt x="38416" y="51521"/>
                    <a:pt x="38760" y="51395"/>
                    <a:pt x="38995" y="51159"/>
                  </a:cubicBezTo>
                  <a:lnTo>
                    <a:pt x="46262" y="44336"/>
                  </a:lnTo>
                  <a:cubicBezTo>
                    <a:pt x="46473" y="44125"/>
                    <a:pt x="46642" y="43872"/>
                    <a:pt x="46685" y="43576"/>
                  </a:cubicBezTo>
                  <a:cubicBezTo>
                    <a:pt x="46706" y="43491"/>
                    <a:pt x="46706" y="43449"/>
                    <a:pt x="46748" y="43365"/>
                  </a:cubicBezTo>
                  <a:cubicBezTo>
                    <a:pt x="46769" y="42984"/>
                    <a:pt x="46642" y="42625"/>
                    <a:pt x="46368" y="42351"/>
                  </a:cubicBezTo>
                  <a:lnTo>
                    <a:pt x="28581" y="23381"/>
                  </a:lnTo>
                  <a:lnTo>
                    <a:pt x="39735" y="19706"/>
                  </a:lnTo>
                  <a:cubicBezTo>
                    <a:pt x="40263" y="19537"/>
                    <a:pt x="40664" y="19051"/>
                    <a:pt x="40685" y="18459"/>
                  </a:cubicBezTo>
                  <a:cubicBezTo>
                    <a:pt x="40728" y="17889"/>
                    <a:pt x="40411" y="17361"/>
                    <a:pt x="39883" y="17107"/>
                  </a:cubicBezTo>
                  <a:lnTo>
                    <a:pt x="2071" y="124"/>
                  </a:lnTo>
                  <a:cubicBezTo>
                    <a:pt x="1888" y="40"/>
                    <a:pt x="1700" y="0"/>
                    <a:pt x="1515" y="0"/>
                  </a:cubicBezTo>
                  <a:close/>
                </a:path>
              </a:pathLst>
            </a:custGeom>
            <a:solidFill>
              <a:srgbClr val="0F0C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3" name="Google Shape;1353;p31"/>
          <p:cNvSpPr/>
          <p:nvPr/>
        </p:nvSpPr>
        <p:spPr>
          <a:xfrm>
            <a:off x="5947161" y="373833"/>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1"/>
          <p:cNvSpPr/>
          <p:nvPr/>
        </p:nvSpPr>
        <p:spPr>
          <a:xfrm>
            <a:off x="7784733" y="870879"/>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5" name="Google Shape;1355;p31"/>
          <p:cNvPicPr preferRelativeResize="0"/>
          <p:nvPr/>
        </p:nvPicPr>
        <p:blipFill>
          <a:blip r:embed="rId3">
            <a:alphaModFix/>
          </a:blip>
          <a:stretch>
            <a:fillRect/>
          </a:stretch>
        </p:blipFill>
        <p:spPr>
          <a:xfrm>
            <a:off x="5782304" y="112274"/>
            <a:ext cx="2538069" cy="87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2" name="Shape 1472"/>
        <p:cNvGrpSpPr/>
        <p:nvPr/>
      </p:nvGrpSpPr>
      <p:grpSpPr>
        <a:xfrm>
          <a:off x="0" y="0"/>
          <a:ext cx="0" cy="0"/>
          <a:chOff x="0" y="0"/>
          <a:chExt cx="0" cy="0"/>
        </a:xfrm>
      </p:grpSpPr>
      <p:sp>
        <p:nvSpPr>
          <p:cNvPr id="1473" name="Google Shape;1473;p40"/>
          <p:cNvSpPr txBox="1"/>
          <p:nvPr>
            <p:ph type="title"/>
          </p:nvPr>
        </p:nvSpPr>
        <p:spPr>
          <a:xfrm>
            <a:off x="1668250" y="1460150"/>
            <a:ext cx="5807700" cy="16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800"/>
              <a:t>$1.6billion</a:t>
            </a:r>
            <a:endParaRPr sz="7800"/>
          </a:p>
        </p:txBody>
      </p:sp>
      <p:sp>
        <p:nvSpPr>
          <p:cNvPr id="1474" name="Google Shape;1474;p40"/>
          <p:cNvSpPr txBox="1"/>
          <p:nvPr>
            <p:ph idx="1" type="subTitle"/>
          </p:nvPr>
        </p:nvSpPr>
        <p:spPr>
          <a:xfrm>
            <a:off x="1890575" y="2908725"/>
            <a:ext cx="5362800" cy="4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NFT MARKETPLACE VALUATION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41"/>
          <p:cNvSpPr txBox="1"/>
          <p:nvPr>
            <p:ph idx="1" type="subTitle"/>
          </p:nvPr>
        </p:nvSpPr>
        <p:spPr>
          <a:xfrm>
            <a:off x="890700" y="2522550"/>
            <a:ext cx="4256400" cy="88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 can start generating nft’s and uploading it on opensea for free or you can use ERC 721 which is paid  </a:t>
            </a:r>
            <a:endParaRPr/>
          </a:p>
        </p:txBody>
      </p:sp>
      <p:sp>
        <p:nvSpPr>
          <p:cNvPr id="1480" name="Google Shape;1480;p41"/>
          <p:cNvSpPr txBox="1"/>
          <p:nvPr>
            <p:ph type="title"/>
          </p:nvPr>
        </p:nvSpPr>
        <p:spPr>
          <a:xfrm>
            <a:off x="508050" y="1175838"/>
            <a:ext cx="5021700" cy="134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WHOA!</a:t>
            </a:r>
            <a:endParaRPr/>
          </a:p>
        </p:txBody>
      </p:sp>
      <p:sp>
        <p:nvSpPr>
          <p:cNvPr id="1481" name="Google Shape;1481;p41"/>
          <p:cNvSpPr/>
          <p:nvPr/>
        </p:nvSpPr>
        <p:spPr>
          <a:xfrm>
            <a:off x="557400" y="842300"/>
            <a:ext cx="4923000" cy="363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1"/>
          <p:cNvSpPr/>
          <p:nvPr/>
        </p:nvSpPr>
        <p:spPr>
          <a:xfrm>
            <a:off x="5328175" y="2097600"/>
            <a:ext cx="3102600" cy="26205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444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1"/>
          <p:cNvSpPr/>
          <p:nvPr/>
        </p:nvSpPr>
        <p:spPr>
          <a:xfrm>
            <a:off x="5328175" y="2097600"/>
            <a:ext cx="3102600" cy="3126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4" name="Google Shape;1484;p41"/>
          <p:cNvPicPr preferRelativeResize="0"/>
          <p:nvPr/>
        </p:nvPicPr>
        <p:blipFill rotWithShape="1">
          <a:blip r:embed="rId3">
            <a:alphaModFix/>
          </a:blip>
          <a:srcRect b="12439" l="0" r="0" t="12439"/>
          <a:stretch/>
        </p:blipFill>
        <p:spPr>
          <a:xfrm>
            <a:off x="5312850" y="2387477"/>
            <a:ext cx="3102600" cy="2330623"/>
          </a:xfrm>
          <a:prstGeom prst="rect">
            <a:avLst/>
          </a:prstGeom>
          <a:noFill/>
          <a:ln cap="flat" cmpd="sng" w="28575">
            <a:solidFill>
              <a:schemeClr val="accent1"/>
            </a:solidFill>
            <a:prstDash val="solid"/>
            <a:round/>
            <a:headEnd len="sm" w="sm" type="none"/>
            <a:tailEnd len="sm" w="sm" type="none"/>
          </a:ln>
        </p:spPr>
      </p:pic>
      <p:sp>
        <p:nvSpPr>
          <p:cNvPr id="1485" name="Google Shape;1485;p41"/>
          <p:cNvSpPr/>
          <p:nvPr/>
        </p:nvSpPr>
        <p:spPr>
          <a:xfrm>
            <a:off x="4827443" y="920300"/>
            <a:ext cx="207000" cy="207000"/>
          </a:xfrm>
          <a:prstGeom prst="ellipse">
            <a:avLst/>
          </a:prstGeom>
          <a:solidFill>
            <a:schemeClr val="l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1"/>
          <p:cNvSpPr/>
          <p:nvPr/>
        </p:nvSpPr>
        <p:spPr>
          <a:xfrm>
            <a:off x="5150818" y="920300"/>
            <a:ext cx="207000" cy="207000"/>
          </a:xfrm>
          <a:prstGeom prst="ellipse">
            <a:avLst/>
          </a:prstGeom>
          <a:solidFill>
            <a:schemeClr val="l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1"/>
          <p:cNvSpPr/>
          <p:nvPr/>
        </p:nvSpPr>
        <p:spPr>
          <a:xfrm>
            <a:off x="7917125" y="2169036"/>
            <a:ext cx="162600" cy="162600"/>
          </a:xfrm>
          <a:prstGeom prst="ellipse">
            <a:avLst/>
          </a:prstGeom>
          <a:solidFill>
            <a:schemeClr val="l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1"/>
          <p:cNvSpPr/>
          <p:nvPr/>
        </p:nvSpPr>
        <p:spPr>
          <a:xfrm>
            <a:off x="8171024" y="2169036"/>
            <a:ext cx="162600" cy="162600"/>
          </a:xfrm>
          <a:prstGeom prst="ellipse">
            <a:avLst/>
          </a:prstGeom>
          <a:solidFill>
            <a:schemeClr val="l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42"/>
          <p:cNvSpPr txBox="1"/>
          <p:nvPr>
            <p:ph type="title"/>
          </p:nvPr>
        </p:nvSpPr>
        <p:spPr>
          <a:xfrm>
            <a:off x="1818675" y="1076400"/>
            <a:ext cx="2084700" cy="75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494" name="Google Shape;1494;p42"/>
          <p:cNvSpPr txBox="1"/>
          <p:nvPr>
            <p:ph idx="1" type="subTitle"/>
          </p:nvPr>
        </p:nvSpPr>
        <p:spPr>
          <a:xfrm>
            <a:off x="1556275" y="1946691"/>
            <a:ext cx="2609400" cy="30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Set size parameters</a:t>
            </a:r>
            <a:endParaRPr/>
          </a:p>
        </p:txBody>
      </p:sp>
      <p:sp>
        <p:nvSpPr>
          <p:cNvPr id="1495" name="Google Shape;1495;p42"/>
          <p:cNvSpPr txBox="1"/>
          <p:nvPr>
            <p:ph idx="2" type="title"/>
          </p:nvPr>
        </p:nvSpPr>
        <p:spPr>
          <a:xfrm>
            <a:off x="1818675" y="3002998"/>
            <a:ext cx="2084700" cy="75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496" name="Google Shape;1496;p42"/>
          <p:cNvSpPr txBox="1"/>
          <p:nvPr>
            <p:ph idx="3" type="subTitle"/>
          </p:nvPr>
        </p:nvSpPr>
        <p:spPr>
          <a:xfrm>
            <a:off x="1556275" y="3847974"/>
            <a:ext cx="2609400" cy="30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Generate points to draw</a:t>
            </a:r>
            <a:endParaRPr/>
          </a:p>
        </p:txBody>
      </p:sp>
      <p:sp>
        <p:nvSpPr>
          <p:cNvPr id="1497" name="Google Shape;1497;p42"/>
          <p:cNvSpPr txBox="1"/>
          <p:nvPr>
            <p:ph idx="4" type="title"/>
          </p:nvPr>
        </p:nvSpPr>
        <p:spPr>
          <a:xfrm>
            <a:off x="5240675" y="1076400"/>
            <a:ext cx="2084700" cy="75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498" name="Google Shape;1498;p42"/>
          <p:cNvSpPr txBox="1"/>
          <p:nvPr>
            <p:ph idx="5" type="subTitle"/>
          </p:nvPr>
        </p:nvSpPr>
        <p:spPr>
          <a:xfrm>
            <a:off x="4978325" y="1946707"/>
            <a:ext cx="2609400" cy="30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Create the directory and base image</a:t>
            </a:r>
            <a:endParaRPr/>
          </a:p>
        </p:txBody>
      </p:sp>
      <p:sp>
        <p:nvSpPr>
          <p:cNvPr id="1499" name="Google Shape;1499;p42"/>
          <p:cNvSpPr txBox="1"/>
          <p:nvPr>
            <p:ph idx="6" type="title"/>
          </p:nvPr>
        </p:nvSpPr>
        <p:spPr>
          <a:xfrm>
            <a:off x="5240675" y="3002998"/>
            <a:ext cx="2084700" cy="75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500" name="Google Shape;1500;p42"/>
          <p:cNvSpPr txBox="1"/>
          <p:nvPr>
            <p:ph idx="7" type="subTitle"/>
          </p:nvPr>
        </p:nvSpPr>
        <p:spPr>
          <a:xfrm>
            <a:off x="4978325" y="3847974"/>
            <a:ext cx="2609400" cy="30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Generate the image</a:t>
            </a:r>
            <a:endParaRPr/>
          </a:p>
        </p:txBody>
      </p:sp>
      <p:grpSp>
        <p:nvGrpSpPr>
          <p:cNvPr id="1501" name="Google Shape;1501;p42"/>
          <p:cNvGrpSpPr/>
          <p:nvPr/>
        </p:nvGrpSpPr>
        <p:grpSpPr>
          <a:xfrm>
            <a:off x="7817587" y="3813947"/>
            <a:ext cx="565192" cy="622504"/>
            <a:chOff x="7979400" y="3952400"/>
            <a:chExt cx="462438" cy="509414"/>
          </a:xfrm>
        </p:grpSpPr>
        <p:sp>
          <p:nvSpPr>
            <p:cNvPr id="1502" name="Google Shape;1502;p42"/>
            <p:cNvSpPr/>
            <p:nvPr/>
          </p:nvSpPr>
          <p:spPr>
            <a:xfrm>
              <a:off x="7994646" y="3965946"/>
              <a:ext cx="432776" cy="482065"/>
            </a:xfrm>
            <a:custGeom>
              <a:rect b="b" l="l" r="r" t="t"/>
              <a:pathLst>
                <a:path extrusionOk="0" h="48755" w="43770">
                  <a:moveTo>
                    <a:pt x="1" y="0"/>
                  </a:moveTo>
                  <a:lnTo>
                    <a:pt x="11577" y="41551"/>
                  </a:lnTo>
                  <a:lnTo>
                    <a:pt x="17238" y="28180"/>
                  </a:lnTo>
                  <a:lnTo>
                    <a:pt x="36503" y="48754"/>
                  </a:lnTo>
                  <a:lnTo>
                    <a:pt x="43769" y="41931"/>
                  </a:lnTo>
                  <a:lnTo>
                    <a:pt x="24504" y="21378"/>
                  </a:lnTo>
                  <a:lnTo>
                    <a:pt x="37749" y="17047"/>
                  </a:lnTo>
                  <a:lnTo>
                    <a:pt x="1" y="0"/>
                  </a:lnTo>
                  <a:close/>
                </a:path>
              </a:pathLst>
            </a:custGeom>
            <a:solidFill>
              <a:srgbClr val="FFFFFF"/>
            </a:solidFill>
            <a:ln>
              <a:noFill/>
            </a:ln>
            <a:effectLst>
              <a:outerShdw rotWithShape="0" algn="bl" dir="216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2"/>
            <p:cNvSpPr/>
            <p:nvPr/>
          </p:nvSpPr>
          <p:spPr>
            <a:xfrm>
              <a:off x="7979400" y="3952400"/>
              <a:ext cx="462438" cy="509414"/>
            </a:xfrm>
            <a:custGeom>
              <a:rect b="b" l="l" r="r" t="t"/>
              <a:pathLst>
                <a:path extrusionOk="0" h="51521" w="46770">
                  <a:moveTo>
                    <a:pt x="3676" y="3884"/>
                  </a:moveTo>
                  <a:lnTo>
                    <a:pt x="35468" y="18206"/>
                  </a:lnTo>
                  <a:lnTo>
                    <a:pt x="25603" y="21417"/>
                  </a:lnTo>
                  <a:cubicBezTo>
                    <a:pt x="25159" y="21586"/>
                    <a:pt x="24800" y="21945"/>
                    <a:pt x="24694" y="22388"/>
                  </a:cubicBezTo>
                  <a:cubicBezTo>
                    <a:pt x="24589" y="22853"/>
                    <a:pt x="24716" y="23339"/>
                    <a:pt x="25032" y="23698"/>
                  </a:cubicBezTo>
                  <a:lnTo>
                    <a:pt x="43368" y="43259"/>
                  </a:lnTo>
                  <a:lnTo>
                    <a:pt x="38129" y="48160"/>
                  </a:lnTo>
                  <a:lnTo>
                    <a:pt x="19794" y="28599"/>
                  </a:lnTo>
                  <a:cubicBezTo>
                    <a:pt x="19531" y="28319"/>
                    <a:pt x="19167" y="28155"/>
                    <a:pt x="18774" y="28155"/>
                  </a:cubicBezTo>
                  <a:cubicBezTo>
                    <a:pt x="18692" y="28155"/>
                    <a:pt x="18610" y="28162"/>
                    <a:pt x="18526" y="28176"/>
                  </a:cubicBezTo>
                  <a:cubicBezTo>
                    <a:pt x="18083" y="28261"/>
                    <a:pt x="17681" y="28578"/>
                    <a:pt x="17512" y="29000"/>
                  </a:cubicBezTo>
                  <a:lnTo>
                    <a:pt x="13414" y="38696"/>
                  </a:lnTo>
                  <a:lnTo>
                    <a:pt x="3676" y="3884"/>
                  </a:lnTo>
                  <a:close/>
                  <a:moveTo>
                    <a:pt x="1515" y="0"/>
                  </a:moveTo>
                  <a:cubicBezTo>
                    <a:pt x="1185" y="0"/>
                    <a:pt x="862" y="126"/>
                    <a:pt x="592" y="356"/>
                  </a:cubicBezTo>
                  <a:cubicBezTo>
                    <a:pt x="191" y="694"/>
                    <a:pt x="1" y="1243"/>
                    <a:pt x="170" y="1771"/>
                  </a:cubicBezTo>
                  <a:lnTo>
                    <a:pt x="11788" y="43280"/>
                  </a:lnTo>
                  <a:cubicBezTo>
                    <a:pt x="11936" y="43829"/>
                    <a:pt x="12443" y="44252"/>
                    <a:pt x="13013" y="44294"/>
                  </a:cubicBezTo>
                  <a:cubicBezTo>
                    <a:pt x="13046" y="44296"/>
                    <a:pt x="13079" y="44298"/>
                    <a:pt x="13112" y="44298"/>
                  </a:cubicBezTo>
                  <a:cubicBezTo>
                    <a:pt x="13665" y="44298"/>
                    <a:pt x="14167" y="43967"/>
                    <a:pt x="14386" y="43449"/>
                  </a:cubicBezTo>
                  <a:lnTo>
                    <a:pt x="19202" y="32063"/>
                  </a:lnTo>
                  <a:lnTo>
                    <a:pt x="37031" y="51075"/>
                  </a:lnTo>
                  <a:cubicBezTo>
                    <a:pt x="37284" y="51349"/>
                    <a:pt x="37622" y="51518"/>
                    <a:pt x="38003" y="51518"/>
                  </a:cubicBezTo>
                  <a:cubicBezTo>
                    <a:pt x="38028" y="51520"/>
                    <a:pt x="38054" y="51521"/>
                    <a:pt x="38080" y="51521"/>
                  </a:cubicBezTo>
                  <a:cubicBezTo>
                    <a:pt x="38416" y="51521"/>
                    <a:pt x="38760" y="51395"/>
                    <a:pt x="38995" y="51159"/>
                  </a:cubicBezTo>
                  <a:lnTo>
                    <a:pt x="46262" y="44336"/>
                  </a:lnTo>
                  <a:cubicBezTo>
                    <a:pt x="46473" y="44125"/>
                    <a:pt x="46642" y="43872"/>
                    <a:pt x="46685" y="43576"/>
                  </a:cubicBezTo>
                  <a:cubicBezTo>
                    <a:pt x="46706" y="43491"/>
                    <a:pt x="46706" y="43449"/>
                    <a:pt x="46748" y="43365"/>
                  </a:cubicBezTo>
                  <a:cubicBezTo>
                    <a:pt x="46769" y="42984"/>
                    <a:pt x="46642" y="42625"/>
                    <a:pt x="46368" y="42351"/>
                  </a:cubicBezTo>
                  <a:lnTo>
                    <a:pt x="28581" y="23381"/>
                  </a:lnTo>
                  <a:lnTo>
                    <a:pt x="39735" y="19706"/>
                  </a:lnTo>
                  <a:cubicBezTo>
                    <a:pt x="40263" y="19537"/>
                    <a:pt x="40664" y="19051"/>
                    <a:pt x="40685" y="18459"/>
                  </a:cubicBezTo>
                  <a:cubicBezTo>
                    <a:pt x="40728" y="17889"/>
                    <a:pt x="40411" y="17361"/>
                    <a:pt x="39883" y="17107"/>
                  </a:cubicBezTo>
                  <a:lnTo>
                    <a:pt x="2071" y="124"/>
                  </a:lnTo>
                  <a:cubicBezTo>
                    <a:pt x="1888" y="40"/>
                    <a:pt x="1700" y="0"/>
                    <a:pt x="1515" y="0"/>
                  </a:cubicBezTo>
                  <a:close/>
                </a:path>
              </a:pathLst>
            </a:custGeom>
            <a:solidFill>
              <a:srgbClr val="0F0C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sp>
        <p:nvSpPr>
          <p:cNvPr id="1508" name="Google Shape;1508;p43"/>
          <p:cNvSpPr txBox="1"/>
          <p:nvPr>
            <p:ph type="title"/>
          </p:nvPr>
        </p:nvSpPr>
        <p:spPr>
          <a:xfrm>
            <a:off x="1614500" y="1875481"/>
            <a:ext cx="4506600" cy="84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TERMINOLOGY</a:t>
            </a:r>
            <a:endParaRPr/>
          </a:p>
        </p:txBody>
      </p:sp>
      <p:sp>
        <p:nvSpPr>
          <p:cNvPr id="1509" name="Google Shape;1509;p43"/>
          <p:cNvSpPr txBox="1"/>
          <p:nvPr>
            <p:ph idx="2" type="title"/>
          </p:nvPr>
        </p:nvSpPr>
        <p:spPr>
          <a:xfrm>
            <a:off x="6233950" y="1875463"/>
            <a:ext cx="12882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510" name="Google Shape;1510;p43"/>
          <p:cNvSpPr/>
          <p:nvPr/>
        </p:nvSpPr>
        <p:spPr>
          <a:xfrm>
            <a:off x="1309225" y="1410200"/>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3"/>
          <p:cNvSpPr/>
          <p:nvPr/>
        </p:nvSpPr>
        <p:spPr>
          <a:xfrm>
            <a:off x="7734063" y="3184997"/>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3"/>
          <p:cNvSpPr/>
          <p:nvPr/>
        </p:nvSpPr>
        <p:spPr>
          <a:xfrm>
            <a:off x="4471381" y="3184997"/>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3"/>
          <p:cNvSpPr/>
          <p:nvPr/>
        </p:nvSpPr>
        <p:spPr>
          <a:xfrm>
            <a:off x="7734063" y="1410200"/>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3"/>
          <p:cNvSpPr/>
          <p:nvPr/>
        </p:nvSpPr>
        <p:spPr>
          <a:xfrm>
            <a:off x="1309231" y="3184997"/>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3"/>
          <p:cNvSpPr/>
          <p:nvPr/>
        </p:nvSpPr>
        <p:spPr>
          <a:xfrm>
            <a:off x="4471381" y="1410200"/>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sp>
        <p:nvSpPr>
          <p:cNvPr id="1520" name="Google Shape;1520;p44"/>
          <p:cNvSpPr txBox="1"/>
          <p:nvPr>
            <p:ph idx="8"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TERMINOLOGY</a:t>
            </a:r>
            <a:endParaRPr/>
          </a:p>
        </p:txBody>
      </p:sp>
      <p:sp>
        <p:nvSpPr>
          <p:cNvPr id="1521" name="Google Shape;1521;p44"/>
          <p:cNvSpPr txBox="1"/>
          <p:nvPr>
            <p:ph type="title"/>
          </p:nvPr>
        </p:nvSpPr>
        <p:spPr>
          <a:xfrm>
            <a:off x="1337775" y="1623263"/>
            <a:ext cx="2515200" cy="34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t>
            </a:r>
            <a:endParaRPr/>
          </a:p>
        </p:txBody>
      </p:sp>
      <p:sp>
        <p:nvSpPr>
          <p:cNvPr id="1522" name="Google Shape;1522;p44"/>
          <p:cNvSpPr txBox="1"/>
          <p:nvPr>
            <p:ph idx="1" type="subTitle"/>
          </p:nvPr>
        </p:nvSpPr>
        <p:spPr>
          <a:xfrm>
            <a:off x="1442577" y="1963813"/>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 of images you want to </a:t>
            </a:r>
            <a:r>
              <a:rPr lang="en"/>
              <a:t>create</a:t>
            </a:r>
            <a:r>
              <a:rPr lang="en"/>
              <a:t> </a:t>
            </a:r>
            <a:endParaRPr/>
          </a:p>
        </p:txBody>
      </p:sp>
      <p:sp>
        <p:nvSpPr>
          <p:cNvPr id="1523" name="Google Shape;1523;p44"/>
          <p:cNvSpPr txBox="1"/>
          <p:nvPr>
            <p:ph idx="2" type="title"/>
          </p:nvPr>
        </p:nvSpPr>
        <p:spPr>
          <a:xfrm>
            <a:off x="5291075" y="1623263"/>
            <a:ext cx="2515200" cy="34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–collection</a:t>
            </a:r>
            <a:endParaRPr/>
          </a:p>
        </p:txBody>
      </p:sp>
      <p:sp>
        <p:nvSpPr>
          <p:cNvPr id="1524" name="Google Shape;1524;p44"/>
          <p:cNvSpPr txBox="1"/>
          <p:nvPr>
            <p:ph idx="3" type="subTitle"/>
          </p:nvPr>
        </p:nvSpPr>
        <p:spPr>
          <a:xfrm>
            <a:off x="5395921" y="1963813"/>
            <a:ext cx="23055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 your collection whatever you want to create </a:t>
            </a:r>
            <a:endParaRPr/>
          </a:p>
        </p:txBody>
      </p:sp>
      <p:sp>
        <p:nvSpPr>
          <p:cNvPr id="1525" name="Google Shape;1525;p44"/>
          <p:cNvSpPr txBox="1"/>
          <p:nvPr>
            <p:ph idx="4" type="title"/>
          </p:nvPr>
        </p:nvSpPr>
        <p:spPr>
          <a:xfrm>
            <a:off x="1337775" y="3379350"/>
            <a:ext cx="2515200" cy="34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IMAGEDRAW</a:t>
            </a:r>
            <a:endParaRPr/>
          </a:p>
        </p:txBody>
      </p:sp>
      <p:sp>
        <p:nvSpPr>
          <p:cNvPr id="1526" name="Google Shape;1526;p44"/>
          <p:cNvSpPr txBox="1"/>
          <p:nvPr>
            <p:ph idx="5" type="subTitle"/>
          </p:nvPr>
        </p:nvSpPr>
        <p:spPr>
          <a:xfrm>
            <a:off x="1442577" y="3719875"/>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Drawing points and connecting lines</a:t>
            </a:r>
            <a:endParaRPr/>
          </a:p>
        </p:txBody>
      </p:sp>
      <p:sp>
        <p:nvSpPr>
          <p:cNvPr id="1527" name="Google Shape;1527;p44"/>
          <p:cNvSpPr txBox="1"/>
          <p:nvPr>
            <p:ph idx="6" type="title"/>
          </p:nvPr>
        </p:nvSpPr>
        <p:spPr>
          <a:xfrm>
            <a:off x="5291075" y="3379350"/>
            <a:ext cx="2515200" cy="34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IMAGECHOPS</a:t>
            </a:r>
            <a:endParaRPr/>
          </a:p>
        </p:txBody>
      </p:sp>
      <p:sp>
        <p:nvSpPr>
          <p:cNvPr id="1528" name="Google Shape;1528;p44"/>
          <p:cNvSpPr txBox="1"/>
          <p:nvPr>
            <p:ph idx="7" type="subTitle"/>
          </p:nvPr>
        </p:nvSpPr>
        <p:spPr>
          <a:xfrm>
            <a:off x="5395921" y="3719875"/>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special effects, image compositions, algorithmic painting,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45"/>
          <p:cNvSpPr txBox="1"/>
          <p:nvPr>
            <p:ph idx="6"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t>CODE </a:t>
            </a:r>
            <a:r>
              <a:rPr i="1" lang="en">
                <a:solidFill>
                  <a:schemeClr val="dk2"/>
                </a:solidFill>
              </a:rPr>
              <a:t>WORKING</a:t>
            </a:r>
            <a:endParaRPr i="1">
              <a:solidFill>
                <a:schemeClr val="dk2"/>
              </a:solidFill>
            </a:endParaRPr>
          </a:p>
        </p:txBody>
      </p:sp>
      <p:sp>
        <p:nvSpPr>
          <p:cNvPr id="1534" name="Google Shape;1534;p45"/>
          <p:cNvSpPr txBox="1"/>
          <p:nvPr>
            <p:ph type="title"/>
          </p:nvPr>
        </p:nvSpPr>
        <p:spPr>
          <a:xfrm>
            <a:off x="825050" y="2455638"/>
            <a:ext cx="19335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a:t>
            </a:r>
            <a:endParaRPr/>
          </a:p>
        </p:txBody>
      </p:sp>
      <p:sp>
        <p:nvSpPr>
          <p:cNvPr id="1535" name="Google Shape;1535;p45"/>
          <p:cNvSpPr txBox="1"/>
          <p:nvPr>
            <p:ph idx="1" type="subTitle"/>
          </p:nvPr>
        </p:nvSpPr>
        <p:spPr>
          <a:xfrm>
            <a:off x="825050" y="2814775"/>
            <a:ext cx="327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random points and connecting the lines</a:t>
            </a:r>
            <a:endParaRPr/>
          </a:p>
        </p:txBody>
      </p:sp>
      <p:sp>
        <p:nvSpPr>
          <p:cNvPr id="1536" name="Google Shape;1536;p45"/>
          <p:cNvSpPr txBox="1"/>
          <p:nvPr>
            <p:ph idx="2" type="title"/>
          </p:nvPr>
        </p:nvSpPr>
        <p:spPr>
          <a:xfrm>
            <a:off x="825050" y="3572325"/>
            <a:ext cx="19335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 </a:t>
            </a:r>
            <a:endParaRPr/>
          </a:p>
        </p:txBody>
      </p:sp>
      <p:sp>
        <p:nvSpPr>
          <p:cNvPr id="1537" name="Google Shape;1537;p45"/>
          <p:cNvSpPr txBox="1"/>
          <p:nvPr>
            <p:ph idx="3" type="subTitle"/>
          </p:nvPr>
        </p:nvSpPr>
        <p:spPr>
          <a:xfrm>
            <a:off x="825050" y="3931025"/>
            <a:ext cx="327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Coloring the lines with vibrant random colors </a:t>
            </a:r>
            <a:endParaRPr/>
          </a:p>
        </p:txBody>
      </p:sp>
      <p:sp>
        <p:nvSpPr>
          <p:cNvPr id="1538" name="Google Shape;1538;p45"/>
          <p:cNvSpPr txBox="1"/>
          <p:nvPr>
            <p:ph idx="4" type="title"/>
          </p:nvPr>
        </p:nvSpPr>
        <p:spPr>
          <a:xfrm>
            <a:off x="825050" y="1338975"/>
            <a:ext cx="19335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a:t>
            </a:r>
            <a:endParaRPr/>
          </a:p>
        </p:txBody>
      </p:sp>
      <p:sp>
        <p:nvSpPr>
          <p:cNvPr id="1539" name="Google Shape;1539;p45"/>
          <p:cNvSpPr txBox="1"/>
          <p:nvPr>
            <p:ph idx="5" type="subTitle"/>
          </p:nvPr>
        </p:nvSpPr>
        <p:spPr>
          <a:xfrm>
            <a:off x="825050" y="1698525"/>
            <a:ext cx="327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we are going to put it and creating a blank canvas </a:t>
            </a:r>
            <a:endParaRPr/>
          </a:p>
        </p:txBody>
      </p:sp>
      <p:grpSp>
        <p:nvGrpSpPr>
          <p:cNvPr id="1540" name="Google Shape;1540;p45"/>
          <p:cNvGrpSpPr/>
          <p:nvPr/>
        </p:nvGrpSpPr>
        <p:grpSpPr>
          <a:xfrm rot="-952775">
            <a:off x="5318681" y="1755744"/>
            <a:ext cx="2482049" cy="2328131"/>
            <a:chOff x="4646400" y="1402500"/>
            <a:chExt cx="3192900" cy="2994900"/>
          </a:xfrm>
        </p:grpSpPr>
        <p:sp>
          <p:nvSpPr>
            <p:cNvPr id="1541" name="Google Shape;1541;p45"/>
            <p:cNvSpPr/>
            <p:nvPr/>
          </p:nvSpPr>
          <p:spPr>
            <a:xfrm>
              <a:off x="4917685" y="1679477"/>
              <a:ext cx="1008000" cy="1008000"/>
            </a:xfrm>
            <a:prstGeom prst="ellipse">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5"/>
            <p:cNvSpPr/>
            <p:nvPr/>
          </p:nvSpPr>
          <p:spPr>
            <a:xfrm>
              <a:off x="6546235" y="3103887"/>
              <a:ext cx="1008000" cy="1008000"/>
            </a:xfrm>
            <a:prstGeom prst="ellipse">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43" name="Google Shape;1543;p45"/>
            <p:cNvCxnSpPr/>
            <p:nvPr/>
          </p:nvCxnSpPr>
          <p:spPr>
            <a:xfrm>
              <a:off x="5677786" y="1402500"/>
              <a:ext cx="1130100" cy="2994900"/>
            </a:xfrm>
            <a:prstGeom prst="straightConnector1">
              <a:avLst/>
            </a:prstGeom>
            <a:noFill/>
            <a:ln cap="flat" cmpd="sng" w="28575">
              <a:solidFill>
                <a:schemeClr val="accent1"/>
              </a:solidFill>
              <a:prstDash val="solid"/>
              <a:round/>
              <a:headEnd len="med" w="med" type="none"/>
              <a:tailEnd len="med" w="med" type="none"/>
            </a:ln>
          </p:spPr>
        </p:cxnSp>
        <p:cxnSp>
          <p:nvCxnSpPr>
            <p:cNvPr id="1544" name="Google Shape;1544;p45"/>
            <p:cNvCxnSpPr/>
            <p:nvPr/>
          </p:nvCxnSpPr>
          <p:spPr>
            <a:xfrm>
              <a:off x="4646400" y="2524412"/>
              <a:ext cx="3192900" cy="751200"/>
            </a:xfrm>
            <a:prstGeom prst="straightConnector1">
              <a:avLst/>
            </a:prstGeom>
            <a:noFill/>
            <a:ln cap="flat" cmpd="sng" w="28575">
              <a:solidFill>
                <a:schemeClr val="accent1"/>
              </a:solidFill>
              <a:prstDash val="solid"/>
              <a:round/>
              <a:headEnd len="med" w="med" type="none"/>
              <a:tailEnd len="med" w="med" type="none"/>
            </a:ln>
          </p:spPr>
        </p:cxnSp>
        <p:cxnSp>
          <p:nvCxnSpPr>
            <p:cNvPr id="1545" name="Google Shape;1545;p45"/>
            <p:cNvCxnSpPr/>
            <p:nvPr/>
          </p:nvCxnSpPr>
          <p:spPr>
            <a:xfrm>
              <a:off x="5511125" y="2236575"/>
              <a:ext cx="1593900" cy="1408800"/>
            </a:xfrm>
            <a:prstGeom prst="straightConnector1">
              <a:avLst/>
            </a:prstGeom>
            <a:noFill/>
            <a:ln cap="flat" cmpd="sng" w="28575">
              <a:solidFill>
                <a:schemeClr val="accent2"/>
              </a:solidFill>
              <a:prstDash val="solid"/>
              <a:round/>
              <a:headEnd len="med" w="med" type="none"/>
              <a:tailEnd len="med" w="med" type="none"/>
            </a:ln>
          </p:spPr>
        </p:cxn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9" name="Shape 1549"/>
        <p:cNvGrpSpPr/>
        <p:nvPr/>
      </p:nvGrpSpPr>
      <p:grpSpPr>
        <a:xfrm>
          <a:off x="0" y="0"/>
          <a:ext cx="0" cy="0"/>
          <a:chOff x="0" y="0"/>
          <a:chExt cx="0" cy="0"/>
        </a:xfrm>
      </p:grpSpPr>
      <p:sp>
        <p:nvSpPr>
          <p:cNvPr id="1550" name="Google Shape;1550;p46"/>
          <p:cNvSpPr txBox="1"/>
          <p:nvPr>
            <p:ph type="title"/>
          </p:nvPr>
        </p:nvSpPr>
        <p:spPr>
          <a:xfrm>
            <a:off x="3944900" y="1325300"/>
            <a:ext cx="4195500" cy="14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AND  </a:t>
            </a:r>
            <a:r>
              <a:rPr lang="en">
                <a:solidFill>
                  <a:schemeClr val="dk2"/>
                </a:solidFill>
              </a:rPr>
              <a:t>POSSIBILITIES</a:t>
            </a:r>
            <a:endParaRPr>
              <a:solidFill>
                <a:schemeClr val="dk2"/>
              </a:solidFill>
            </a:endParaRPr>
          </a:p>
          <a:p>
            <a:pPr indent="0" lvl="0" marL="0" rtl="0" algn="l">
              <a:spcBef>
                <a:spcPts val="0"/>
              </a:spcBef>
              <a:spcAft>
                <a:spcPts val="0"/>
              </a:spcAft>
              <a:buNone/>
            </a:pPr>
            <a:r>
              <a:t/>
            </a:r>
            <a:endParaRPr/>
          </a:p>
        </p:txBody>
      </p:sp>
      <p:sp>
        <p:nvSpPr>
          <p:cNvPr id="1551" name="Google Shape;1551;p46"/>
          <p:cNvSpPr txBox="1"/>
          <p:nvPr>
            <p:ph idx="1" type="subTitle"/>
          </p:nvPr>
        </p:nvSpPr>
        <p:spPr>
          <a:xfrm>
            <a:off x="3944900" y="2467325"/>
            <a:ext cx="4128900" cy="13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create and sell your own NFT collection using platforms like Appy Pie, OpenSea, Rarible, etc., and make money with your digital assets. You can even list your NFT’s on other marketplaces.</a:t>
            </a:r>
            <a:endParaRPr/>
          </a:p>
          <a:p>
            <a:pPr indent="0" lvl="0" marL="0" rtl="0" algn="l">
              <a:spcBef>
                <a:spcPts val="0"/>
              </a:spcBef>
              <a:spcAft>
                <a:spcPts val="0"/>
              </a:spcAft>
              <a:buNone/>
            </a:pPr>
            <a:r>
              <a:t/>
            </a:r>
            <a:endParaRPr/>
          </a:p>
        </p:txBody>
      </p:sp>
      <p:pic>
        <p:nvPicPr>
          <p:cNvPr id="1552" name="Google Shape;1552;p46"/>
          <p:cNvPicPr preferRelativeResize="0"/>
          <p:nvPr/>
        </p:nvPicPr>
        <p:blipFill rotWithShape="1">
          <a:blip r:embed="rId3">
            <a:alphaModFix/>
          </a:blip>
          <a:srcRect b="0" l="1634" r="1634" t="0"/>
          <a:stretch/>
        </p:blipFill>
        <p:spPr>
          <a:xfrm>
            <a:off x="1274301" y="1325300"/>
            <a:ext cx="2392623" cy="2473424"/>
          </a:xfrm>
          <a:prstGeom prst="rect">
            <a:avLst/>
          </a:prstGeom>
          <a:noFill/>
          <a:ln cap="flat" cmpd="sng" w="28575">
            <a:solidFill>
              <a:schemeClr val="accent1"/>
            </a:solidFill>
            <a:prstDash val="solid"/>
            <a:round/>
            <a:headEnd len="sm" w="sm" type="none"/>
            <a:tailEnd len="sm" w="sm" type="none"/>
          </a:ln>
          <a:effectLst>
            <a:outerShdw rotWithShape="0" algn="bl" dir="3840000" dist="66675">
              <a:schemeClr val="accent1"/>
            </a:outerShdw>
          </a:effectLst>
        </p:spPr>
      </p:pic>
      <p:grpSp>
        <p:nvGrpSpPr>
          <p:cNvPr id="1553" name="Google Shape;1553;p46"/>
          <p:cNvGrpSpPr/>
          <p:nvPr/>
        </p:nvGrpSpPr>
        <p:grpSpPr>
          <a:xfrm>
            <a:off x="95886" y="3754759"/>
            <a:ext cx="624114" cy="622514"/>
            <a:chOff x="300826" y="234887"/>
            <a:chExt cx="1323397" cy="1320003"/>
          </a:xfrm>
        </p:grpSpPr>
        <p:sp>
          <p:nvSpPr>
            <p:cNvPr id="1554" name="Google Shape;1554;p46"/>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6"/>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6" name="Google Shape;1556;p46"/>
          <p:cNvGrpSpPr/>
          <p:nvPr/>
        </p:nvGrpSpPr>
        <p:grpSpPr>
          <a:xfrm>
            <a:off x="8450807" y="144929"/>
            <a:ext cx="539200" cy="622505"/>
            <a:chOff x="336725" y="3084101"/>
            <a:chExt cx="636900" cy="735300"/>
          </a:xfrm>
        </p:grpSpPr>
        <p:sp>
          <p:nvSpPr>
            <p:cNvPr id="1557" name="Google Shape;1557;p46"/>
            <p:cNvSpPr/>
            <p:nvPr/>
          </p:nvSpPr>
          <p:spPr>
            <a:xfrm>
              <a:off x="336725" y="3084101"/>
              <a:ext cx="636900" cy="735300"/>
            </a:xfrm>
            <a:prstGeom prst="star6">
              <a:avLst>
                <a:gd fmla="val 19121" name="adj"/>
                <a:gd fmla="val 115470" name="h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6"/>
            <p:cNvSpPr/>
            <p:nvPr/>
          </p:nvSpPr>
          <p:spPr>
            <a:xfrm>
              <a:off x="442859" y="3206603"/>
              <a:ext cx="424800" cy="490200"/>
            </a:xfrm>
            <a:prstGeom prst="star6">
              <a:avLst>
                <a:gd fmla="val 14545" name="adj"/>
                <a:gd fmla="val 115470" name="hf"/>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9" name="Google Shape;1559;p46"/>
          <p:cNvSpPr txBox="1"/>
          <p:nvPr/>
        </p:nvSpPr>
        <p:spPr>
          <a:xfrm>
            <a:off x="4022000" y="3655275"/>
            <a:ext cx="397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mfortaa Medium"/>
                <a:ea typeface="Comfortaa Medium"/>
                <a:cs typeface="Comfortaa Medium"/>
                <a:sym typeface="Comfortaa Medium"/>
              </a:rPr>
              <a:t>To look for collections, click here  ⮕ </a:t>
            </a:r>
            <a:endParaRPr>
              <a:latin typeface="Comfortaa Medium"/>
              <a:ea typeface="Comfortaa Medium"/>
              <a:cs typeface="Comfortaa Medium"/>
              <a:sym typeface="Comfortaa Medium"/>
            </a:endParaRPr>
          </a:p>
          <a:p>
            <a:pPr indent="0" lvl="0" marL="0" rtl="0" algn="l">
              <a:spcBef>
                <a:spcPts val="0"/>
              </a:spcBef>
              <a:spcAft>
                <a:spcPts val="0"/>
              </a:spcAft>
              <a:buNone/>
            </a:pPr>
            <a:r>
              <a:t/>
            </a:r>
            <a:endParaRPr>
              <a:latin typeface="Comfortaa Medium"/>
              <a:ea typeface="Comfortaa Medium"/>
              <a:cs typeface="Comfortaa Medium"/>
              <a:sym typeface="Comfortaa Medium"/>
            </a:endParaRPr>
          </a:p>
        </p:txBody>
      </p:sp>
      <p:pic>
        <p:nvPicPr>
          <p:cNvPr id="1560" name="Google Shape;1560;p46">
            <a:hlinkClick r:id="rId4"/>
          </p:cNvPr>
          <p:cNvPicPr preferRelativeResize="0"/>
          <p:nvPr/>
        </p:nvPicPr>
        <p:blipFill>
          <a:blip r:embed="rId5">
            <a:alphaModFix/>
          </a:blip>
          <a:stretch>
            <a:fillRect/>
          </a:stretch>
        </p:blipFill>
        <p:spPr>
          <a:xfrm>
            <a:off x="7416100" y="3655271"/>
            <a:ext cx="456906" cy="456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p47"/>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OUTPUT OF </a:t>
            </a:r>
            <a:r>
              <a:rPr lang="en">
                <a:solidFill>
                  <a:schemeClr val="dk2"/>
                </a:solidFill>
              </a:rPr>
              <a:t>PROGRAMM</a:t>
            </a:r>
            <a:endParaRPr>
              <a:solidFill>
                <a:schemeClr val="dk2"/>
              </a:solidFill>
            </a:endParaRPr>
          </a:p>
        </p:txBody>
      </p:sp>
      <p:sp>
        <p:nvSpPr>
          <p:cNvPr id="1566" name="Google Shape;1566;p47"/>
          <p:cNvSpPr/>
          <p:nvPr/>
        </p:nvSpPr>
        <p:spPr>
          <a:xfrm>
            <a:off x="668741" y="118298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7"/>
          <p:cNvSpPr/>
          <p:nvPr/>
        </p:nvSpPr>
        <p:spPr>
          <a:xfrm>
            <a:off x="8380703" y="454702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7"/>
          <p:cNvSpPr/>
          <p:nvPr/>
        </p:nvSpPr>
        <p:spPr>
          <a:xfrm>
            <a:off x="4517556" y="454702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7"/>
          <p:cNvSpPr/>
          <p:nvPr/>
        </p:nvSpPr>
        <p:spPr>
          <a:xfrm>
            <a:off x="8380703" y="118298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7"/>
          <p:cNvSpPr/>
          <p:nvPr/>
        </p:nvSpPr>
        <p:spPr>
          <a:xfrm>
            <a:off x="672222" y="454702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7"/>
          <p:cNvSpPr/>
          <p:nvPr/>
        </p:nvSpPr>
        <p:spPr>
          <a:xfrm>
            <a:off x="4512144" y="118298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2" name="Google Shape;1572;p47"/>
          <p:cNvGrpSpPr/>
          <p:nvPr/>
        </p:nvGrpSpPr>
        <p:grpSpPr>
          <a:xfrm>
            <a:off x="83305" y="1435536"/>
            <a:ext cx="448059" cy="517284"/>
            <a:chOff x="336725" y="3084101"/>
            <a:chExt cx="636900" cy="735300"/>
          </a:xfrm>
        </p:grpSpPr>
        <p:sp>
          <p:nvSpPr>
            <p:cNvPr id="1573" name="Google Shape;1573;p47"/>
            <p:cNvSpPr/>
            <p:nvPr/>
          </p:nvSpPr>
          <p:spPr>
            <a:xfrm>
              <a:off x="336725" y="3084101"/>
              <a:ext cx="636900" cy="735300"/>
            </a:xfrm>
            <a:prstGeom prst="star6">
              <a:avLst>
                <a:gd fmla="val 19121" name="adj"/>
                <a:gd fmla="val 115470" name="h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7"/>
            <p:cNvSpPr/>
            <p:nvPr/>
          </p:nvSpPr>
          <p:spPr>
            <a:xfrm>
              <a:off x="442859" y="3206603"/>
              <a:ext cx="424800" cy="490200"/>
            </a:xfrm>
            <a:prstGeom prst="star6">
              <a:avLst>
                <a:gd fmla="val 14545" name="adj"/>
                <a:gd fmla="val 115470" name="hf"/>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47"/>
          <p:cNvGrpSpPr/>
          <p:nvPr/>
        </p:nvGrpSpPr>
        <p:grpSpPr>
          <a:xfrm>
            <a:off x="7499212" y="4420284"/>
            <a:ext cx="565192" cy="622504"/>
            <a:chOff x="7979400" y="3952400"/>
            <a:chExt cx="462438" cy="509414"/>
          </a:xfrm>
        </p:grpSpPr>
        <p:sp>
          <p:nvSpPr>
            <p:cNvPr id="1576" name="Google Shape;1576;p47"/>
            <p:cNvSpPr/>
            <p:nvPr/>
          </p:nvSpPr>
          <p:spPr>
            <a:xfrm>
              <a:off x="7994646" y="3965946"/>
              <a:ext cx="432776" cy="482065"/>
            </a:xfrm>
            <a:custGeom>
              <a:rect b="b" l="l" r="r" t="t"/>
              <a:pathLst>
                <a:path extrusionOk="0" h="48755" w="43770">
                  <a:moveTo>
                    <a:pt x="1" y="0"/>
                  </a:moveTo>
                  <a:lnTo>
                    <a:pt x="11577" y="41551"/>
                  </a:lnTo>
                  <a:lnTo>
                    <a:pt x="17238" y="28180"/>
                  </a:lnTo>
                  <a:lnTo>
                    <a:pt x="36503" y="48754"/>
                  </a:lnTo>
                  <a:lnTo>
                    <a:pt x="43769" y="41931"/>
                  </a:lnTo>
                  <a:lnTo>
                    <a:pt x="24504" y="21378"/>
                  </a:lnTo>
                  <a:lnTo>
                    <a:pt x="37749" y="17047"/>
                  </a:lnTo>
                  <a:lnTo>
                    <a:pt x="1" y="0"/>
                  </a:lnTo>
                  <a:close/>
                </a:path>
              </a:pathLst>
            </a:custGeom>
            <a:solidFill>
              <a:srgbClr val="FFFFFF"/>
            </a:solidFill>
            <a:ln>
              <a:noFill/>
            </a:ln>
            <a:effectLst>
              <a:outerShdw rotWithShape="0" algn="bl" dir="216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7"/>
            <p:cNvSpPr/>
            <p:nvPr/>
          </p:nvSpPr>
          <p:spPr>
            <a:xfrm>
              <a:off x="7979400" y="3952400"/>
              <a:ext cx="462438" cy="509414"/>
            </a:xfrm>
            <a:custGeom>
              <a:rect b="b" l="l" r="r" t="t"/>
              <a:pathLst>
                <a:path extrusionOk="0" h="51521" w="46770">
                  <a:moveTo>
                    <a:pt x="3676" y="3884"/>
                  </a:moveTo>
                  <a:lnTo>
                    <a:pt x="35468" y="18206"/>
                  </a:lnTo>
                  <a:lnTo>
                    <a:pt x="25603" y="21417"/>
                  </a:lnTo>
                  <a:cubicBezTo>
                    <a:pt x="25159" y="21586"/>
                    <a:pt x="24800" y="21945"/>
                    <a:pt x="24694" y="22388"/>
                  </a:cubicBezTo>
                  <a:cubicBezTo>
                    <a:pt x="24589" y="22853"/>
                    <a:pt x="24716" y="23339"/>
                    <a:pt x="25032" y="23698"/>
                  </a:cubicBezTo>
                  <a:lnTo>
                    <a:pt x="43368" y="43259"/>
                  </a:lnTo>
                  <a:lnTo>
                    <a:pt x="38129" y="48160"/>
                  </a:lnTo>
                  <a:lnTo>
                    <a:pt x="19794" y="28599"/>
                  </a:lnTo>
                  <a:cubicBezTo>
                    <a:pt x="19531" y="28319"/>
                    <a:pt x="19167" y="28155"/>
                    <a:pt x="18774" y="28155"/>
                  </a:cubicBezTo>
                  <a:cubicBezTo>
                    <a:pt x="18692" y="28155"/>
                    <a:pt x="18610" y="28162"/>
                    <a:pt x="18526" y="28176"/>
                  </a:cubicBezTo>
                  <a:cubicBezTo>
                    <a:pt x="18083" y="28261"/>
                    <a:pt x="17681" y="28578"/>
                    <a:pt x="17512" y="29000"/>
                  </a:cubicBezTo>
                  <a:lnTo>
                    <a:pt x="13414" y="38696"/>
                  </a:lnTo>
                  <a:lnTo>
                    <a:pt x="3676" y="3884"/>
                  </a:lnTo>
                  <a:close/>
                  <a:moveTo>
                    <a:pt x="1515" y="0"/>
                  </a:moveTo>
                  <a:cubicBezTo>
                    <a:pt x="1185" y="0"/>
                    <a:pt x="862" y="126"/>
                    <a:pt x="592" y="356"/>
                  </a:cubicBezTo>
                  <a:cubicBezTo>
                    <a:pt x="191" y="694"/>
                    <a:pt x="1" y="1243"/>
                    <a:pt x="170" y="1771"/>
                  </a:cubicBezTo>
                  <a:lnTo>
                    <a:pt x="11788" y="43280"/>
                  </a:lnTo>
                  <a:cubicBezTo>
                    <a:pt x="11936" y="43829"/>
                    <a:pt x="12443" y="44252"/>
                    <a:pt x="13013" y="44294"/>
                  </a:cubicBezTo>
                  <a:cubicBezTo>
                    <a:pt x="13046" y="44296"/>
                    <a:pt x="13079" y="44298"/>
                    <a:pt x="13112" y="44298"/>
                  </a:cubicBezTo>
                  <a:cubicBezTo>
                    <a:pt x="13665" y="44298"/>
                    <a:pt x="14167" y="43967"/>
                    <a:pt x="14386" y="43449"/>
                  </a:cubicBezTo>
                  <a:lnTo>
                    <a:pt x="19202" y="32063"/>
                  </a:lnTo>
                  <a:lnTo>
                    <a:pt x="37031" y="51075"/>
                  </a:lnTo>
                  <a:cubicBezTo>
                    <a:pt x="37284" y="51349"/>
                    <a:pt x="37622" y="51518"/>
                    <a:pt x="38003" y="51518"/>
                  </a:cubicBezTo>
                  <a:cubicBezTo>
                    <a:pt x="38028" y="51520"/>
                    <a:pt x="38054" y="51521"/>
                    <a:pt x="38080" y="51521"/>
                  </a:cubicBezTo>
                  <a:cubicBezTo>
                    <a:pt x="38416" y="51521"/>
                    <a:pt x="38760" y="51395"/>
                    <a:pt x="38995" y="51159"/>
                  </a:cubicBezTo>
                  <a:lnTo>
                    <a:pt x="46262" y="44336"/>
                  </a:lnTo>
                  <a:cubicBezTo>
                    <a:pt x="46473" y="44125"/>
                    <a:pt x="46642" y="43872"/>
                    <a:pt x="46685" y="43576"/>
                  </a:cubicBezTo>
                  <a:cubicBezTo>
                    <a:pt x="46706" y="43491"/>
                    <a:pt x="46706" y="43449"/>
                    <a:pt x="46748" y="43365"/>
                  </a:cubicBezTo>
                  <a:cubicBezTo>
                    <a:pt x="46769" y="42984"/>
                    <a:pt x="46642" y="42625"/>
                    <a:pt x="46368" y="42351"/>
                  </a:cubicBezTo>
                  <a:lnTo>
                    <a:pt x="28581" y="23381"/>
                  </a:lnTo>
                  <a:lnTo>
                    <a:pt x="39735" y="19706"/>
                  </a:lnTo>
                  <a:cubicBezTo>
                    <a:pt x="40263" y="19537"/>
                    <a:pt x="40664" y="19051"/>
                    <a:pt x="40685" y="18459"/>
                  </a:cubicBezTo>
                  <a:cubicBezTo>
                    <a:pt x="40728" y="17889"/>
                    <a:pt x="40411" y="17361"/>
                    <a:pt x="39883" y="17107"/>
                  </a:cubicBezTo>
                  <a:lnTo>
                    <a:pt x="2071" y="124"/>
                  </a:lnTo>
                  <a:cubicBezTo>
                    <a:pt x="1888" y="40"/>
                    <a:pt x="1700" y="0"/>
                    <a:pt x="1515" y="0"/>
                  </a:cubicBezTo>
                  <a:close/>
                </a:path>
              </a:pathLst>
            </a:custGeom>
            <a:solidFill>
              <a:srgbClr val="0F0C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8" name="Google Shape;1578;p47"/>
          <p:cNvGrpSpPr/>
          <p:nvPr/>
        </p:nvGrpSpPr>
        <p:grpSpPr>
          <a:xfrm>
            <a:off x="8498756" y="3352220"/>
            <a:ext cx="565223" cy="563773"/>
            <a:chOff x="300826" y="234887"/>
            <a:chExt cx="1323397" cy="1320003"/>
          </a:xfrm>
        </p:grpSpPr>
        <p:sp>
          <p:nvSpPr>
            <p:cNvPr id="1579" name="Google Shape;1579;p47"/>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7"/>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81" name="Google Shape;1581;p47"/>
          <p:cNvPicPr preferRelativeResize="0"/>
          <p:nvPr/>
        </p:nvPicPr>
        <p:blipFill rotWithShape="1">
          <a:blip r:embed="rId3">
            <a:alphaModFix/>
          </a:blip>
          <a:srcRect b="15357" l="8886" r="-3119" t="4237"/>
          <a:stretch/>
        </p:blipFill>
        <p:spPr>
          <a:xfrm>
            <a:off x="1947300" y="1297000"/>
            <a:ext cx="5250936" cy="3123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5" name="Shape 1585"/>
        <p:cNvGrpSpPr/>
        <p:nvPr/>
      </p:nvGrpSpPr>
      <p:grpSpPr>
        <a:xfrm>
          <a:off x="0" y="0"/>
          <a:ext cx="0" cy="0"/>
          <a:chOff x="0" y="0"/>
          <a:chExt cx="0" cy="0"/>
        </a:xfrm>
      </p:grpSpPr>
      <p:sp>
        <p:nvSpPr>
          <p:cNvPr id="1586" name="Google Shape;1586;p48"/>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OUTPUT ON </a:t>
            </a:r>
            <a:r>
              <a:rPr lang="en">
                <a:solidFill>
                  <a:schemeClr val="dk2"/>
                </a:solidFill>
              </a:rPr>
              <a:t>OPENSEA</a:t>
            </a:r>
            <a:endParaRPr>
              <a:solidFill>
                <a:schemeClr val="dk2"/>
              </a:solidFill>
            </a:endParaRPr>
          </a:p>
        </p:txBody>
      </p:sp>
      <p:sp>
        <p:nvSpPr>
          <p:cNvPr id="1587" name="Google Shape;1587;p48"/>
          <p:cNvSpPr/>
          <p:nvPr/>
        </p:nvSpPr>
        <p:spPr>
          <a:xfrm>
            <a:off x="668741" y="118298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8"/>
          <p:cNvSpPr/>
          <p:nvPr/>
        </p:nvSpPr>
        <p:spPr>
          <a:xfrm>
            <a:off x="8380703" y="454702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8"/>
          <p:cNvSpPr/>
          <p:nvPr/>
        </p:nvSpPr>
        <p:spPr>
          <a:xfrm>
            <a:off x="4517556" y="454702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8"/>
          <p:cNvSpPr/>
          <p:nvPr/>
        </p:nvSpPr>
        <p:spPr>
          <a:xfrm>
            <a:off x="8380703" y="118298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8"/>
          <p:cNvSpPr/>
          <p:nvPr/>
        </p:nvSpPr>
        <p:spPr>
          <a:xfrm>
            <a:off x="672222" y="454702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8"/>
          <p:cNvSpPr/>
          <p:nvPr/>
        </p:nvSpPr>
        <p:spPr>
          <a:xfrm>
            <a:off x="4512144" y="118298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3" name="Google Shape;1593;p48"/>
          <p:cNvGrpSpPr/>
          <p:nvPr/>
        </p:nvGrpSpPr>
        <p:grpSpPr>
          <a:xfrm>
            <a:off x="83305" y="1435536"/>
            <a:ext cx="448059" cy="517284"/>
            <a:chOff x="336725" y="3084101"/>
            <a:chExt cx="636900" cy="735300"/>
          </a:xfrm>
        </p:grpSpPr>
        <p:sp>
          <p:nvSpPr>
            <p:cNvPr id="1594" name="Google Shape;1594;p48"/>
            <p:cNvSpPr/>
            <p:nvPr/>
          </p:nvSpPr>
          <p:spPr>
            <a:xfrm>
              <a:off x="336725" y="3084101"/>
              <a:ext cx="636900" cy="735300"/>
            </a:xfrm>
            <a:prstGeom prst="star6">
              <a:avLst>
                <a:gd fmla="val 19121" name="adj"/>
                <a:gd fmla="val 115470" name="h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8"/>
            <p:cNvSpPr/>
            <p:nvPr/>
          </p:nvSpPr>
          <p:spPr>
            <a:xfrm>
              <a:off x="442859" y="3206603"/>
              <a:ext cx="424800" cy="490200"/>
            </a:xfrm>
            <a:prstGeom prst="star6">
              <a:avLst>
                <a:gd fmla="val 14545" name="adj"/>
                <a:gd fmla="val 115470" name="hf"/>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6" name="Google Shape;1596;p48"/>
          <p:cNvGrpSpPr/>
          <p:nvPr/>
        </p:nvGrpSpPr>
        <p:grpSpPr>
          <a:xfrm>
            <a:off x="7499212" y="4420284"/>
            <a:ext cx="565192" cy="622504"/>
            <a:chOff x="7979400" y="3952400"/>
            <a:chExt cx="462438" cy="509414"/>
          </a:xfrm>
        </p:grpSpPr>
        <p:sp>
          <p:nvSpPr>
            <p:cNvPr id="1597" name="Google Shape;1597;p48"/>
            <p:cNvSpPr/>
            <p:nvPr/>
          </p:nvSpPr>
          <p:spPr>
            <a:xfrm>
              <a:off x="7994646" y="3965946"/>
              <a:ext cx="432776" cy="482065"/>
            </a:xfrm>
            <a:custGeom>
              <a:rect b="b" l="l" r="r" t="t"/>
              <a:pathLst>
                <a:path extrusionOk="0" h="48755" w="43770">
                  <a:moveTo>
                    <a:pt x="1" y="0"/>
                  </a:moveTo>
                  <a:lnTo>
                    <a:pt x="11577" y="41551"/>
                  </a:lnTo>
                  <a:lnTo>
                    <a:pt x="17238" y="28180"/>
                  </a:lnTo>
                  <a:lnTo>
                    <a:pt x="36503" y="48754"/>
                  </a:lnTo>
                  <a:lnTo>
                    <a:pt x="43769" y="41931"/>
                  </a:lnTo>
                  <a:lnTo>
                    <a:pt x="24504" y="21378"/>
                  </a:lnTo>
                  <a:lnTo>
                    <a:pt x="37749" y="17047"/>
                  </a:lnTo>
                  <a:lnTo>
                    <a:pt x="1" y="0"/>
                  </a:lnTo>
                  <a:close/>
                </a:path>
              </a:pathLst>
            </a:custGeom>
            <a:solidFill>
              <a:srgbClr val="FFFFFF"/>
            </a:solidFill>
            <a:ln>
              <a:noFill/>
            </a:ln>
            <a:effectLst>
              <a:outerShdw rotWithShape="0" algn="bl" dir="216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8"/>
            <p:cNvSpPr/>
            <p:nvPr/>
          </p:nvSpPr>
          <p:spPr>
            <a:xfrm>
              <a:off x="7979400" y="3952400"/>
              <a:ext cx="462438" cy="509414"/>
            </a:xfrm>
            <a:custGeom>
              <a:rect b="b" l="l" r="r" t="t"/>
              <a:pathLst>
                <a:path extrusionOk="0" h="51521" w="46770">
                  <a:moveTo>
                    <a:pt x="3676" y="3884"/>
                  </a:moveTo>
                  <a:lnTo>
                    <a:pt x="35468" y="18206"/>
                  </a:lnTo>
                  <a:lnTo>
                    <a:pt x="25603" y="21417"/>
                  </a:lnTo>
                  <a:cubicBezTo>
                    <a:pt x="25159" y="21586"/>
                    <a:pt x="24800" y="21945"/>
                    <a:pt x="24694" y="22388"/>
                  </a:cubicBezTo>
                  <a:cubicBezTo>
                    <a:pt x="24589" y="22853"/>
                    <a:pt x="24716" y="23339"/>
                    <a:pt x="25032" y="23698"/>
                  </a:cubicBezTo>
                  <a:lnTo>
                    <a:pt x="43368" y="43259"/>
                  </a:lnTo>
                  <a:lnTo>
                    <a:pt x="38129" y="48160"/>
                  </a:lnTo>
                  <a:lnTo>
                    <a:pt x="19794" y="28599"/>
                  </a:lnTo>
                  <a:cubicBezTo>
                    <a:pt x="19531" y="28319"/>
                    <a:pt x="19167" y="28155"/>
                    <a:pt x="18774" y="28155"/>
                  </a:cubicBezTo>
                  <a:cubicBezTo>
                    <a:pt x="18692" y="28155"/>
                    <a:pt x="18610" y="28162"/>
                    <a:pt x="18526" y="28176"/>
                  </a:cubicBezTo>
                  <a:cubicBezTo>
                    <a:pt x="18083" y="28261"/>
                    <a:pt x="17681" y="28578"/>
                    <a:pt x="17512" y="29000"/>
                  </a:cubicBezTo>
                  <a:lnTo>
                    <a:pt x="13414" y="38696"/>
                  </a:lnTo>
                  <a:lnTo>
                    <a:pt x="3676" y="3884"/>
                  </a:lnTo>
                  <a:close/>
                  <a:moveTo>
                    <a:pt x="1515" y="0"/>
                  </a:moveTo>
                  <a:cubicBezTo>
                    <a:pt x="1185" y="0"/>
                    <a:pt x="862" y="126"/>
                    <a:pt x="592" y="356"/>
                  </a:cubicBezTo>
                  <a:cubicBezTo>
                    <a:pt x="191" y="694"/>
                    <a:pt x="1" y="1243"/>
                    <a:pt x="170" y="1771"/>
                  </a:cubicBezTo>
                  <a:lnTo>
                    <a:pt x="11788" y="43280"/>
                  </a:lnTo>
                  <a:cubicBezTo>
                    <a:pt x="11936" y="43829"/>
                    <a:pt x="12443" y="44252"/>
                    <a:pt x="13013" y="44294"/>
                  </a:cubicBezTo>
                  <a:cubicBezTo>
                    <a:pt x="13046" y="44296"/>
                    <a:pt x="13079" y="44298"/>
                    <a:pt x="13112" y="44298"/>
                  </a:cubicBezTo>
                  <a:cubicBezTo>
                    <a:pt x="13665" y="44298"/>
                    <a:pt x="14167" y="43967"/>
                    <a:pt x="14386" y="43449"/>
                  </a:cubicBezTo>
                  <a:lnTo>
                    <a:pt x="19202" y="32063"/>
                  </a:lnTo>
                  <a:lnTo>
                    <a:pt x="37031" y="51075"/>
                  </a:lnTo>
                  <a:cubicBezTo>
                    <a:pt x="37284" y="51349"/>
                    <a:pt x="37622" y="51518"/>
                    <a:pt x="38003" y="51518"/>
                  </a:cubicBezTo>
                  <a:cubicBezTo>
                    <a:pt x="38028" y="51520"/>
                    <a:pt x="38054" y="51521"/>
                    <a:pt x="38080" y="51521"/>
                  </a:cubicBezTo>
                  <a:cubicBezTo>
                    <a:pt x="38416" y="51521"/>
                    <a:pt x="38760" y="51395"/>
                    <a:pt x="38995" y="51159"/>
                  </a:cubicBezTo>
                  <a:lnTo>
                    <a:pt x="46262" y="44336"/>
                  </a:lnTo>
                  <a:cubicBezTo>
                    <a:pt x="46473" y="44125"/>
                    <a:pt x="46642" y="43872"/>
                    <a:pt x="46685" y="43576"/>
                  </a:cubicBezTo>
                  <a:cubicBezTo>
                    <a:pt x="46706" y="43491"/>
                    <a:pt x="46706" y="43449"/>
                    <a:pt x="46748" y="43365"/>
                  </a:cubicBezTo>
                  <a:cubicBezTo>
                    <a:pt x="46769" y="42984"/>
                    <a:pt x="46642" y="42625"/>
                    <a:pt x="46368" y="42351"/>
                  </a:cubicBezTo>
                  <a:lnTo>
                    <a:pt x="28581" y="23381"/>
                  </a:lnTo>
                  <a:lnTo>
                    <a:pt x="39735" y="19706"/>
                  </a:lnTo>
                  <a:cubicBezTo>
                    <a:pt x="40263" y="19537"/>
                    <a:pt x="40664" y="19051"/>
                    <a:pt x="40685" y="18459"/>
                  </a:cubicBezTo>
                  <a:cubicBezTo>
                    <a:pt x="40728" y="17889"/>
                    <a:pt x="40411" y="17361"/>
                    <a:pt x="39883" y="17107"/>
                  </a:cubicBezTo>
                  <a:lnTo>
                    <a:pt x="2071" y="124"/>
                  </a:lnTo>
                  <a:cubicBezTo>
                    <a:pt x="1888" y="40"/>
                    <a:pt x="1700" y="0"/>
                    <a:pt x="1515" y="0"/>
                  </a:cubicBezTo>
                  <a:close/>
                </a:path>
              </a:pathLst>
            </a:custGeom>
            <a:solidFill>
              <a:srgbClr val="0F0C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48"/>
          <p:cNvGrpSpPr/>
          <p:nvPr/>
        </p:nvGrpSpPr>
        <p:grpSpPr>
          <a:xfrm>
            <a:off x="8498756" y="3352220"/>
            <a:ext cx="565223" cy="563773"/>
            <a:chOff x="300826" y="234887"/>
            <a:chExt cx="1323397" cy="1320003"/>
          </a:xfrm>
        </p:grpSpPr>
        <p:sp>
          <p:nvSpPr>
            <p:cNvPr id="1600" name="Google Shape;1600;p48"/>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8"/>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02" name="Google Shape;1602;p48"/>
          <p:cNvPicPr preferRelativeResize="0"/>
          <p:nvPr/>
        </p:nvPicPr>
        <p:blipFill rotWithShape="1">
          <a:blip r:embed="rId3">
            <a:alphaModFix/>
          </a:blip>
          <a:srcRect b="0" l="9750" r="-13808" t="0"/>
          <a:stretch/>
        </p:blipFill>
        <p:spPr>
          <a:xfrm>
            <a:off x="902075" y="1389388"/>
            <a:ext cx="8475249" cy="2938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sp>
        <p:nvSpPr>
          <p:cNvPr id="1607" name="Google Shape;1607;p49"/>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SCOPES FOR IMPROVEMENT</a:t>
            </a:r>
            <a:endParaRPr/>
          </a:p>
        </p:txBody>
      </p:sp>
      <p:sp>
        <p:nvSpPr>
          <p:cNvPr id="1608" name="Google Shape;1608;p49"/>
          <p:cNvSpPr txBox="1"/>
          <p:nvPr/>
        </p:nvSpPr>
        <p:spPr>
          <a:xfrm>
            <a:off x="874650" y="1449050"/>
            <a:ext cx="73314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omfortaa Medium"/>
              <a:buAutoNum type="arabicPeriod"/>
            </a:pPr>
            <a:r>
              <a:rPr lang="en">
                <a:latin typeface="Comfortaa Medium"/>
                <a:ea typeface="Comfortaa Medium"/>
                <a:cs typeface="Comfortaa Medium"/>
                <a:sym typeface="Comfortaa Medium"/>
              </a:rPr>
              <a:t>WE CAN ADD </a:t>
            </a:r>
            <a:endParaRPr>
              <a:latin typeface="Comfortaa Medium"/>
              <a:ea typeface="Comfortaa Medium"/>
              <a:cs typeface="Comfortaa Medium"/>
              <a:sym typeface="Comfortaa Medium"/>
            </a:endParaRPr>
          </a:p>
          <a:p>
            <a:pPr indent="0" lvl="0" marL="457200" rtl="0" algn="l">
              <a:spcBef>
                <a:spcPts val="0"/>
              </a:spcBef>
              <a:spcAft>
                <a:spcPts val="0"/>
              </a:spcAft>
              <a:buNone/>
            </a:pPr>
            <a:r>
              <a:rPr lang="en">
                <a:latin typeface="Comfortaa Medium"/>
                <a:ea typeface="Comfortaa Medium"/>
                <a:cs typeface="Comfortaa Medium"/>
                <a:sym typeface="Comfortaa Medium"/>
              </a:rPr>
              <a:t>A BACKGROUND IMAGE</a:t>
            </a:r>
            <a:endParaRPr>
              <a:latin typeface="Comfortaa Medium"/>
              <a:ea typeface="Comfortaa Medium"/>
              <a:cs typeface="Comfortaa Medium"/>
              <a:sym typeface="Comfortaa Medium"/>
            </a:endParaRPr>
          </a:p>
          <a:p>
            <a:pPr indent="0" lvl="0" marL="457200" rtl="0" algn="l">
              <a:spcBef>
                <a:spcPts val="0"/>
              </a:spcBef>
              <a:spcAft>
                <a:spcPts val="0"/>
              </a:spcAft>
              <a:buNone/>
            </a:pPr>
            <a:r>
              <a:rPr lang="en">
                <a:latin typeface="Comfortaa Medium"/>
                <a:ea typeface="Comfortaa Medium"/>
                <a:cs typeface="Comfortaa Medium"/>
                <a:sym typeface="Comfortaa Medium"/>
              </a:rPr>
              <a:t> INSTEAD OF BLACK BG </a:t>
            </a:r>
            <a:endParaRPr>
              <a:latin typeface="Comfortaa Medium"/>
              <a:ea typeface="Comfortaa Medium"/>
              <a:cs typeface="Comfortaa Medium"/>
              <a:sym typeface="Comfortaa Medium"/>
            </a:endParaRPr>
          </a:p>
          <a:p>
            <a:pPr indent="-317500" lvl="0" marL="457200" rtl="0" algn="l">
              <a:spcBef>
                <a:spcPts val="0"/>
              </a:spcBef>
              <a:spcAft>
                <a:spcPts val="0"/>
              </a:spcAft>
              <a:buSzPts val="1400"/>
              <a:buFont typeface="Comfortaa Medium"/>
              <a:buAutoNum type="arabicPeriod"/>
            </a:pPr>
            <a:r>
              <a:rPr lang="en">
                <a:latin typeface="Comfortaa Medium"/>
                <a:ea typeface="Comfortaa Medium"/>
                <a:cs typeface="Comfortaa Medium"/>
                <a:sym typeface="Comfortaa Medium"/>
              </a:rPr>
              <a:t>MAKING BETTER PIXELS </a:t>
            </a:r>
            <a:endParaRPr>
              <a:latin typeface="Comfortaa Medium"/>
              <a:ea typeface="Comfortaa Medium"/>
              <a:cs typeface="Comfortaa Medium"/>
              <a:sym typeface="Comfortaa Medium"/>
            </a:endParaRPr>
          </a:p>
          <a:p>
            <a:pPr indent="-317500" lvl="0" marL="457200" rtl="0" algn="l">
              <a:spcBef>
                <a:spcPts val="0"/>
              </a:spcBef>
              <a:spcAft>
                <a:spcPts val="0"/>
              </a:spcAft>
              <a:buSzPts val="1400"/>
              <a:buFont typeface="Comfortaa Medium"/>
              <a:buAutoNum type="arabicPeriod"/>
            </a:pPr>
            <a:r>
              <a:rPr lang="en">
                <a:latin typeface="Comfortaa Medium"/>
                <a:ea typeface="Comfortaa Medium"/>
                <a:cs typeface="Comfortaa Medium"/>
                <a:sym typeface="Comfortaa Medium"/>
              </a:rPr>
              <a:t>GETTING THE</a:t>
            </a:r>
            <a:endParaRPr>
              <a:latin typeface="Comfortaa Medium"/>
              <a:ea typeface="Comfortaa Medium"/>
              <a:cs typeface="Comfortaa Medium"/>
              <a:sym typeface="Comfortaa Medium"/>
            </a:endParaRPr>
          </a:p>
          <a:p>
            <a:pPr indent="0" lvl="0" marL="457200" rtl="0" algn="l">
              <a:spcBef>
                <a:spcPts val="0"/>
              </a:spcBef>
              <a:spcAft>
                <a:spcPts val="0"/>
              </a:spcAft>
              <a:buNone/>
            </a:pPr>
            <a:r>
              <a:rPr lang="en">
                <a:latin typeface="Comfortaa Medium"/>
                <a:ea typeface="Comfortaa Medium"/>
                <a:cs typeface="Comfortaa Medium"/>
                <a:sym typeface="Comfortaa Medium"/>
              </a:rPr>
              <a:t> OUTPUT IN ETH</a:t>
            </a:r>
            <a:endParaRPr>
              <a:latin typeface="Comfortaa Medium"/>
              <a:ea typeface="Comfortaa Medium"/>
              <a:cs typeface="Comfortaa Medium"/>
              <a:sym typeface="Comfortaa Medium"/>
            </a:endParaRPr>
          </a:p>
          <a:p>
            <a:pPr indent="0" lvl="0" marL="457200" rtl="0" algn="l">
              <a:spcBef>
                <a:spcPts val="0"/>
              </a:spcBef>
              <a:spcAft>
                <a:spcPts val="0"/>
              </a:spcAft>
              <a:buNone/>
            </a:pPr>
            <a:r>
              <a:rPr lang="en">
                <a:latin typeface="Comfortaa Medium"/>
                <a:ea typeface="Comfortaa Medium"/>
                <a:cs typeface="Comfortaa Medium"/>
                <a:sym typeface="Comfortaa Medium"/>
              </a:rPr>
              <a:t> CONTRACT RATHER IN PNG </a:t>
            </a:r>
            <a:endParaRPr>
              <a:latin typeface="Comfortaa Medium"/>
              <a:ea typeface="Comfortaa Medium"/>
              <a:cs typeface="Comfortaa Medium"/>
              <a:sym typeface="Comfortaa Medium"/>
            </a:endParaRPr>
          </a:p>
          <a:p>
            <a:pPr indent="-317500" lvl="0" marL="457200" rtl="0" algn="l">
              <a:spcBef>
                <a:spcPts val="0"/>
              </a:spcBef>
              <a:spcAft>
                <a:spcPts val="0"/>
              </a:spcAft>
              <a:buSzPts val="1400"/>
              <a:buFont typeface="Comfortaa Medium"/>
              <a:buAutoNum type="arabicPeriod"/>
            </a:pPr>
            <a:r>
              <a:rPr lang="en">
                <a:latin typeface="Comfortaa Medium"/>
                <a:ea typeface="Comfortaa Medium"/>
                <a:cs typeface="Comfortaa Medium"/>
                <a:sym typeface="Comfortaa Medium"/>
              </a:rPr>
              <a:t>AUTOMATING </a:t>
            </a:r>
            <a:r>
              <a:rPr lang="en">
                <a:latin typeface="Comfortaa Medium"/>
                <a:ea typeface="Comfortaa Medium"/>
                <a:cs typeface="Comfortaa Medium"/>
                <a:sym typeface="Comfortaa Medium"/>
              </a:rPr>
              <a:t>UPLOADING</a:t>
            </a:r>
            <a:endParaRPr>
              <a:latin typeface="Comfortaa Medium"/>
              <a:ea typeface="Comfortaa Medium"/>
              <a:cs typeface="Comfortaa Medium"/>
              <a:sym typeface="Comfortaa Medium"/>
            </a:endParaRPr>
          </a:p>
          <a:p>
            <a:pPr indent="0" lvl="0" marL="457200" rtl="0" algn="l">
              <a:spcBef>
                <a:spcPts val="0"/>
              </a:spcBef>
              <a:spcAft>
                <a:spcPts val="0"/>
              </a:spcAft>
              <a:buNone/>
            </a:pPr>
            <a:r>
              <a:rPr lang="en">
                <a:latin typeface="Comfortaa Medium"/>
                <a:ea typeface="Comfortaa Medium"/>
                <a:cs typeface="Comfortaa Medium"/>
                <a:sym typeface="Comfortaa Medium"/>
              </a:rPr>
              <a:t> TO OPEN SEA</a:t>
            </a:r>
            <a:endParaRPr>
              <a:latin typeface="Comfortaa Medium"/>
              <a:ea typeface="Comfortaa Medium"/>
              <a:cs typeface="Comfortaa Medium"/>
              <a:sym typeface="Comfortaa Medium"/>
            </a:endParaRPr>
          </a:p>
        </p:txBody>
      </p:sp>
      <p:pic>
        <p:nvPicPr>
          <p:cNvPr id="1609" name="Google Shape;1609;p49"/>
          <p:cNvPicPr preferRelativeResize="0"/>
          <p:nvPr/>
        </p:nvPicPr>
        <p:blipFill>
          <a:blip r:embed="rId3">
            <a:alphaModFix/>
          </a:blip>
          <a:stretch>
            <a:fillRect/>
          </a:stretch>
        </p:blipFill>
        <p:spPr>
          <a:xfrm>
            <a:off x="4077725" y="1449050"/>
            <a:ext cx="4128325" cy="2862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32"/>
          <p:cNvSpPr/>
          <p:nvPr/>
        </p:nvSpPr>
        <p:spPr>
          <a:xfrm>
            <a:off x="716550" y="4189015"/>
            <a:ext cx="7710900" cy="479700"/>
          </a:xfrm>
          <a:prstGeom prst="roundRect">
            <a:avLst>
              <a:gd fmla="val 0" name="adj"/>
            </a:avLst>
          </a:prstGeom>
          <a:solidFill>
            <a:schemeClr val="accent2"/>
          </a:solidFill>
          <a:ln cap="flat" cmpd="sng" w="28575">
            <a:solidFill>
              <a:schemeClr val="accent1"/>
            </a:solidFill>
            <a:prstDash val="solid"/>
            <a:round/>
            <a:headEnd len="sm" w="sm" type="none"/>
            <a:tailEnd len="sm" w="sm" type="none"/>
          </a:ln>
          <a:effectLst>
            <a:outerShdw rotWithShape="0" algn="bl" dir="4860000" dist="762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2"/>
          <p:cNvSpPr txBox="1"/>
          <p:nvPr>
            <p:ph type="title"/>
          </p:nvPr>
        </p:nvSpPr>
        <p:spPr>
          <a:xfrm>
            <a:off x="720000" y="36882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CONTENTS OF THIS </a:t>
            </a:r>
            <a:r>
              <a:rPr lang="en">
                <a:solidFill>
                  <a:schemeClr val="dk2"/>
                </a:solidFill>
              </a:rPr>
              <a:t>PROJECT</a:t>
            </a:r>
            <a:endParaRPr>
              <a:solidFill>
                <a:schemeClr val="dk2"/>
              </a:solidFill>
            </a:endParaRPr>
          </a:p>
        </p:txBody>
      </p:sp>
      <p:sp>
        <p:nvSpPr>
          <p:cNvPr id="1362" name="Google Shape;1362;p32"/>
          <p:cNvSpPr txBox="1"/>
          <p:nvPr/>
        </p:nvSpPr>
        <p:spPr>
          <a:xfrm>
            <a:off x="720000" y="1082462"/>
            <a:ext cx="7704000" cy="4797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t" bIns="91425" lIns="91425" spcFirstLastPara="1" rIns="0" wrap="square" tIns="91425">
            <a:noAutofit/>
          </a:bodyPr>
          <a:lstStyle/>
          <a:p>
            <a:pPr indent="0" lvl="0" marL="0" rtl="0" algn="ctr">
              <a:spcBef>
                <a:spcPts val="0"/>
              </a:spcBef>
              <a:spcAft>
                <a:spcPts val="0"/>
              </a:spcAft>
              <a:buNone/>
            </a:pPr>
            <a:r>
              <a:rPr b="1" lang="en" sz="1050">
                <a:solidFill>
                  <a:srgbClr val="5F6368"/>
                </a:solidFill>
                <a:highlight>
                  <a:srgbClr val="FFFFFF"/>
                </a:highlight>
              </a:rPr>
              <a:t>Generative</a:t>
            </a:r>
            <a:r>
              <a:rPr lang="en" sz="1050">
                <a:solidFill>
                  <a:srgbClr val="4D5156"/>
                </a:solidFill>
                <a:highlight>
                  <a:srgbClr val="FFFFFF"/>
                </a:highlight>
              </a:rPr>
              <a:t> art </a:t>
            </a:r>
            <a:r>
              <a:rPr b="1" lang="en" sz="1050">
                <a:solidFill>
                  <a:srgbClr val="5F6368"/>
                </a:solidFill>
                <a:highlight>
                  <a:srgbClr val="FFFFFF"/>
                </a:highlight>
              </a:rPr>
              <a:t>NFT</a:t>
            </a:r>
            <a:r>
              <a:rPr lang="en" sz="1050">
                <a:solidFill>
                  <a:srgbClr val="4D5156"/>
                </a:solidFill>
                <a:highlight>
                  <a:srgbClr val="FFFFFF"/>
                </a:highlight>
              </a:rPr>
              <a:t> collections are made up of a set of unique digital artworks released by an artist or group of artists</a:t>
            </a:r>
            <a:endParaRPr sz="1050">
              <a:solidFill>
                <a:srgbClr val="4D5156"/>
              </a:solidFill>
              <a:highlight>
                <a:srgbClr val="FFFFFF"/>
              </a:highlight>
            </a:endParaRPr>
          </a:p>
          <a:p>
            <a:pPr indent="0" lvl="0" marL="0" rtl="0" algn="ctr">
              <a:spcBef>
                <a:spcPts val="0"/>
              </a:spcBef>
              <a:spcAft>
                <a:spcPts val="0"/>
              </a:spcAft>
              <a:buNone/>
            </a:pPr>
            <a:r>
              <a:rPr lang="en" sz="1050">
                <a:solidFill>
                  <a:srgbClr val="4D5156"/>
                </a:solidFill>
                <a:highlight>
                  <a:srgbClr val="FFFFFF"/>
                </a:highlight>
              </a:rPr>
              <a:t>With the help of python</a:t>
            </a:r>
            <a:endParaRPr sz="1050">
              <a:solidFill>
                <a:srgbClr val="4D5156"/>
              </a:solidFill>
              <a:highlight>
                <a:srgbClr val="FFFFFF"/>
              </a:highlight>
            </a:endParaRPr>
          </a:p>
          <a:p>
            <a:pPr indent="0" lvl="0" marL="0" rtl="0" algn="ctr">
              <a:spcBef>
                <a:spcPts val="0"/>
              </a:spcBef>
              <a:spcAft>
                <a:spcPts val="0"/>
              </a:spcAft>
              <a:buNone/>
            </a:pPr>
            <a:r>
              <a:t/>
            </a:r>
            <a:endParaRPr b="1" sz="1100">
              <a:solidFill>
                <a:schemeClr val="accent1"/>
              </a:solidFill>
              <a:latin typeface="Comfortaa"/>
              <a:ea typeface="Comfortaa"/>
              <a:cs typeface="Comfortaa"/>
              <a:sym typeface="Comfortaa"/>
            </a:endParaRPr>
          </a:p>
        </p:txBody>
      </p:sp>
      <p:graphicFrame>
        <p:nvGraphicFramePr>
          <p:cNvPr id="1363" name="Google Shape;1363;p32"/>
          <p:cNvGraphicFramePr/>
          <p:nvPr/>
        </p:nvGraphicFramePr>
        <p:xfrm>
          <a:off x="720000" y="1631128"/>
          <a:ext cx="3000000" cy="3000000"/>
        </p:xfrm>
        <a:graphic>
          <a:graphicData uri="http://schemas.openxmlformats.org/drawingml/2006/table">
            <a:tbl>
              <a:tblPr>
                <a:noFill/>
                <a:tableStyleId>{7CF01369-AF8C-437F-80BE-C104E474F463}</a:tableStyleId>
              </a:tblPr>
              <a:tblGrid>
                <a:gridCol w="2389125"/>
                <a:gridCol w="5321650"/>
              </a:tblGrid>
              <a:tr h="350500">
                <a:tc>
                  <a:txBody>
                    <a:bodyPr/>
                    <a:lstStyle/>
                    <a:p>
                      <a:pPr indent="0" lvl="0" marL="0" rtl="0" algn="l">
                        <a:spcBef>
                          <a:spcPts val="0"/>
                        </a:spcBef>
                        <a:spcAft>
                          <a:spcPts val="0"/>
                        </a:spcAft>
                        <a:buNone/>
                      </a:pPr>
                      <a:r>
                        <a:rPr i="1" lang="en" sz="1200">
                          <a:solidFill>
                            <a:schemeClr val="accent1"/>
                          </a:solidFill>
                          <a:latin typeface="Rubik Black"/>
                          <a:ea typeface="Rubik Black"/>
                          <a:cs typeface="Rubik Black"/>
                          <a:sym typeface="Rubik Black"/>
                        </a:rPr>
                        <a:t>LANGUAGE</a:t>
                      </a:r>
                      <a:endParaRPr i="1" sz="1200">
                        <a:solidFill>
                          <a:schemeClr val="accent1"/>
                        </a:solidFill>
                        <a:latin typeface="Rubik Black"/>
                        <a:ea typeface="Rubik Black"/>
                        <a:cs typeface="Rubik Black"/>
                        <a:sym typeface="Rubik Black"/>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dk1"/>
                    </a:solidFill>
                  </a:tcPr>
                </a:tc>
                <a:tc>
                  <a:txBody>
                    <a:bodyPr/>
                    <a:lstStyle/>
                    <a:p>
                      <a:pPr indent="0" lvl="0" marL="0" rtl="0" algn="l">
                        <a:spcBef>
                          <a:spcPts val="0"/>
                        </a:spcBef>
                        <a:spcAft>
                          <a:spcPts val="1600"/>
                        </a:spcAft>
                        <a:buNone/>
                      </a:pPr>
                      <a:r>
                        <a:rPr lang="en" sz="1000">
                          <a:solidFill>
                            <a:srgbClr val="191919"/>
                          </a:solidFill>
                          <a:latin typeface="Comfortaa"/>
                          <a:ea typeface="Comfortaa"/>
                          <a:cs typeface="Comfortaa"/>
                          <a:sym typeface="Comfortaa"/>
                        </a:rPr>
                        <a:t>PYTHON SCRIPT TO GENERATE NFT </a:t>
                      </a:r>
                      <a:endParaRPr sz="1000">
                        <a:latin typeface="Comfortaa"/>
                        <a:ea typeface="Comfortaa"/>
                        <a:cs typeface="Comfortaa"/>
                        <a:sym typeface="Comfortaa"/>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2"/>
                    </a:solidFill>
                  </a:tcPr>
                </a:tc>
              </a:tr>
              <a:tr h="350500">
                <a:tc>
                  <a:txBody>
                    <a:bodyPr/>
                    <a:lstStyle/>
                    <a:p>
                      <a:pPr indent="0" lvl="0" marL="0" rtl="0" algn="l">
                        <a:spcBef>
                          <a:spcPts val="0"/>
                        </a:spcBef>
                        <a:spcAft>
                          <a:spcPts val="0"/>
                        </a:spcAft>
                        <a:buNone/>
                      </a:pPr>
                      <a:r>
                        <a:rPr i="1" lang="en" sz="1200">
                          <a:solidFill>
                            <a:schemeClr val="hlink"/>
                          </a:solidFill>
                          <a:uFill>
                            <a:noFill/>
                          </a:uFill>
                          <a:latin typeface="Rubik Black"/>
                          <a:ea typeface="Rubik Black"/>
                          <a:cs typeface="Rubik Black"/>
                          <a:sym typeface="Rubik Black"/>
                          <a:hlinkClick/>
                        </a:rPr>
                        <a:t>USED</a:t>
                      </a:r>
                      <a:r>
                        <a:rPr i="1" lang="en" sz="1200">
                          <a:latin typeface="Rubik Black"/>
                          <a:ea typeface="Rubik Black"/>
                          <a:cs typeface="Rubik Black"/>
                          <a:sym typeface="Rubik Black"/>
                        </a:rPr>
                        <a:t> AND </a:t>
                      </a:r>
                      <a:r>
                        <a:rPr i="1" lang="en" sz="1200">
                          <a:solidFill>
                            <a:schemeClr val="hlink"/>
                          </a:solidFill>
                          <a:uFill>
                            <a:noFill/>
                          </a:uFill>
                          <a:latin typeface="Rubik Black"/>
                          <a:ea typeface="Rubik Black"/>
                          <a:cs typeface="Rubik Black"/>
                          <a:sym typeface="Rubik Black"/>
                          <a:hlinkClick/>
                        </a:rPr>
                        <a:t>ALTERNATIVE</a:t>
                      </a:r>
                      <a:r>
                        <a:rPr i="1" lang="en" sz="1200">
                          <a:solidFill>
                            <a:schemeClr val="hlink"/>
                          </a:solidFill>
                          <a:uFill>
                            <a:noFill/>
                          </a:uFill>
                          <a:latin typeface="Rubik Black"/>
                          <a:ea typeface="Rubik Black"/>
                          <a:cs typeface="Rubik Black"/>
                          <a:sym typeface="Rubik Black"/>
                          <a:hlinkClick/>
                        </a:rPr>
                        <a:t> RESOURCES</a:t>
                      </a:r>
                      <a:endParaRPr i="1" sz="1200">
                        <a:solidFill>
                          <a:schemeClr val="accent1"/>
                        </a:solidFill>
                        <a:latin typeface="Rubik Black"/>
                        <a:ea typeface="Rubik Black"/>
                        <a:cs typeface="Rubik Black"/>
                        <a:sym typeface="Rubik Black"/>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1600"/>
                        </a:spcAft>
                        <a:buNone/>
                      </a:pPr>
                      <a:r>
                        <a:rPr lang="en" sz="1000">
                          <a:solidFill>
                            <a:srgbClr val="191919"/>
                          </a:solidFill>
                          <a:latin typeface="Comfortaa"/>
                          <a:ea typeface="Comfortaa"/>
                          <a:cs typeface="Comfortaa"/>
                          <a:sym typeface="Comfortaa"/>
                        </a:rPr>
                        <a:t>OPEN AI TO PROMPT AND NAME THEM </a:t>
                      </a:r>
                      <a:endParaRPr sz="1000">
                        <a:solidFill>
                          <a:srgbClr val="191919"/>
                        </a:solidFill>
                        <a:latin typeface="Comfortaa"/>
                        <a:ea typeface="Comfortaa"/>
                        <a:cs typeface="Comfortaa"/>
                        <a:sym typeface="Comfortaa"/>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2"/>
                    </a:solidFill>
                  </a:tcPr>
                </a:tc>
              </a:tr>
              <a:tr h="350500">
                <a:tc>
                  <a:txBody>
                    <a:bodyPr/>
                    <a:lstStyle/>
                    <a:p>
                      <a:pPr indent="0" lvl="0" marL="0" rtl="0" algn="l">
                        <a:spcBef>
                          <a:spcPts val="0"/>
                        </a:spcBef>
                        <a:spcAft>
                          <a:spcPts val="0"/>
                        </a:spcAft>
                        <a:buNone/>
                      </a:pPr>
                      <a:r>
                        <a:rPr i="1" lang="en" sz="1200">
                          <a:solidFill>
                            <a:schemeClr val="accent1"/>
                          </a:solidFill>
                          <a:latin typeface="Rubik Black"/>
                          <a:ea typeface="Rubik Black"/>
                          <a:cs typeface="Rubik Black"/>
                          <a:sym typeface="Rubik Black"/>
                        </a:rPr>
                        <a:t>CONTRACT</a:t>
                      </a:r>
                      <a:endParaRPr i="1" sz="1200">
                        <a:solidFill>
                          <a:schemeClr val="accent1"/>
                        </a:solidFill>
                        <a:latin typeface="Rubik Black"/>
                        <a:ea typeface="Rubik Black"/>
                        <a:cs typeface="Rubik Black"/>
                        <a:sym typeface="Rubik Black"/>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dk1"/>
                    </a:solidFill>
                  </a:tcPr>
                </a:tc>
                <a:tc>
                  <a:txBody>
                    <a:bodyPr/>
                    <a:lstStyle/>
                    <a:p>
                      <a:pPr indent="0" lvl="0" marL="0" rtl="0" algn="l">
                        <a:spcBef>
                          <a:spcPts val="0"/>
                        </a:spcBef>
                        <a:spcAft>
                          <a:spcPts val="1600"/>
                        </a:spcAft>
                        <a:buNone/>
                      </a:pPr>
                      <a:r>
                        <a:rPr lang="en" sz="1000">
                          <a:latin typeface="Comfortaa"/>
                          <a:ea typeface="Comfortaa"/>
                          <a:cs typeface="Comfortaa"/>
                          <a:sym typeface="Comfortaa"/>
                        </a:rPr>
                        <a:t>ERC 721 SMART CONTRACT OR OPENSEA</a:t>
                      </a:r>
                      <a:endParaRPr sz="1000">
                        <a:latin typeface="Comfortaa"/>
                        <a:ea typeface="Comfortaa"/>
                        <a:cs typeface="Comfortaa"/>
                        <a:sym typeface="Comfortaa"/>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2"/>
                    </a:solidFill>
                  </a:tcPr>
                </a:tc>
              </a:tr>
              <a:tr h="350500">
                <a:tc>
                  <a:txBody>
                    <a:bodyPr/>
                    <a:lstStyle/>
                    <a:p>
                      <a:pPr indent="0" lvl="0" marL="0" rtl="0" algn="l">
                        <a:spcBef>
                          <a:spcPts val="0"/>
                        </a:spcBef>
                        <a:spcAft>
                          <a:spcPts val="0"/>
                        </a:spcAft>
                        <a:buNone/>
                      </a:pPr>
                      <a:r>
                        <a:rPr i="1" lang="en" sz="1200">
                          <a:solidFill>
                            <a:schemeClr val="hlink"/>
                          </a:solidFill>
                          <a:uFill>
                            <a:noFill/>
                          </a:uFill>
                          <a:latin typeface="Rubik Black"/>
                          <a:ea typeface="Rubik Black"/>
                          <a:cs typeface="Rubik Black"/>
                          <a:sym typeface="Rubik Black"/>
                          <a:hlinkClick/>
                        </a:rPr>
                        <a:t>COLORS</a:t>
                      </a:r>
                      <a:endParaRPr i="1" sz="1200">
                        <a:solidFill>
                          <a:schemeClr val="accent1"/>
                        </a:solidFill>
                        <a:latin typeface="Rubik Black"/>
                        <a:ea typeface="Rubik Black"/>
                        <a:cs typeface="Rubik Black"/>
                        <a:sym typeface="Rubik Black"/>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dk1"/>
                    </a:solidFill>
                  </a:tcPr>
                </a:tc>
                <a:tc>
                  <a:txBody>
                    <a:bodyPr/>
                    <a:lstStyle/>
                    <a:p>
                      <a:pPr indent="0" lvl="0" marL="0" rtl="0" algn="l">
                        <a:spcBef>
                          <a:spcPts val="0"/>
                        </a:spcBef>
                        <a:spcAft>
                          <a:spcPts val="1600"/>
                        </a:spcAft>
                        <a:buNone/>
                      </a:pPr>
                      <a:r>
                        <a:rPr lang="en" sz="1000">
                          <a:solidFill>
                            <a:srgbClr val="191919"/>
                          </a:solidFill>
                          <a:latin typeface="Comfortaa"/>
                          <a:ea typeface="Comfortaa"/>
                          <a:cs typeface="Comfortaa"/>
                          <a:sym typeface="Comfortaa"/>
                        </a:rPr>
                        <a:t>All the colors used in this presentation RGB</a:t>
                      </a:r>
                      <a:endParaRPr sz="1000">
                        <a:latin typeface="Comfortaa"/>
                        <a:ea typeface="Comfortaa"/>
                        <a:cs typeface="Comfortaa"/>
                        <a:sym typeface="Comfortaa"/>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2"/>
                    </a:solidFill>
                  </a:tcPr>
                </a:tc>
              </a:tr>
              <a:tr h="350500">
                <a:tc>
                  <a:txBody>
                    <a:bodyPr/>
                    <a:lstStyle/>
                    <a:p>
                      <a:pPr indent="0" lvl="0" marL="0" rtl="0" algn="l">
                        <a:spcBef>
                          <a:spcPts val="0"/>
                        </a:spcBef>
                        <a:spcAft>
                          <a:spcPts val="0"/>
                        </a:spcAft>
                        <a:buNone/>
                      </a:pPr>
                      <a:r>
                        <a:rPr i="1" lang="en" sz="1200">
                          <a:solidFill>
                            <a:schemeClr val="hlink"/>
                          </a:solidFill>
                          <a:uFill>
                            <a:noFill/>
                          </a:uFill>
                          <a:latin typeface="Rubik Black"/>
                          <a:ea typeface="Rubik Black"/>
                          <a:cs typeface="Rubik Black"/>
                          <a:sym typeface="Rubik Black"/>
                          <a:hlinkClick/>
                        </a:rPr>
                        <a:t>INFOGRAPHIC RESOURCES</a:t>
                      </a:r>
                      <a:endParaRPr i="1" sz="1200">
                        <a:solidFill>
                          <a:schemeClr val="accent1"/>
                        </a:solidFill>
                        <a:latin typeface="Rubik Black"/>
                        <a:ea typeface="Rubik Black"/>
                        <a:cs typeface="Rubik Black"/>
                        <a:sym typeface="Rubik Black"/>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00">
                          <a:solidFill>
                            <a:srgbClr val="191919"/>
                          </a:solidFill>
                          <a:latin typeface="Comfortaa"/>
                          <a:ea typeface="Comfortaa"/>
                          <a:cs typeface="Comfortaa"/>
                          <a:sym typeface="Comfortaa"/>
                        </a:rPr>
                        <a:t>REACT to show images</a:t>
                      </a:r>
                      <a:endParaRPr sz="1000">
                        <a:solidFill>
                          <a:srgbClr val="191919"/>
                        </a:solidFill>
                        <a:latin typeface="Comfortaa"/>
                        <a:ea typeface="Comfortaa"/>
                        <a:cs typeface="Comfortaa"/>
                        <a:sym typeface="Comfortaa"/>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2"/>
                    </a:solidFill>
                  </a:tcPr>
                </a:tc>
              </a:tr>
              <a:tr h="350500">
                <a:tc>
                  <a:txBody>
                    <a:bodyPr/>
                    <a:lstStyle/>
                    <a:p>
                      <a:pPr indent="0" lvl="0" marL="0" rtl="0" algn="l">
                        <a:spcBef>
                          <a:spcPts val="0"/>
                        </a:spcBef>
                        <a:spcAft>
                          <a:spcPts val="0"/>
                        </a:spcAft>
                        <a:buNone/>
                      </a:pPr>
                      <a:r>
                        <a:rPr i="1" lang="en" sz="1200">
                          <a:solidFill>
                            <a:schemeClr val="accent1"/>
                          </a:solidFill>
                          <a:latin typeface="Rubik Black"/>
                          <a:ea typeface="Rubik Black"/>
                          <a:cs typeface="Rubik Black"/>
                          <a:sym typeface="Rubik Black"/>
                        </a:rPr>
                        <a:t>COLLECTION </a:t>
                      </a:r>
                      <a:endParaRPr i="1" sz="1200">
                        <a:solidFill>
                          <a:schemeClr val="accent1"/>
                        </a:solidFill>
                        <a:latin typeface="Rubik Black"/>
                        <a:ea typeface="Rubik Black"/>
                        <a:cs typeface="Rubik Black"/>
                        <a:sym typeface="Rubik Black"/>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dk1"/>
                    </a:solidFill>
                  </a:tcPr>
                </a:tc>
                <a:tc>
                  <a:txBody>
                    <a:bodyPr/>
                    <a:lstStyle/>
                    <a:p>
                      <a:pPr indent="0" lvl="0" marL="0" rtl="0" algn="l">
                        <a:spcBef>
                          <a:spcPts val="0"/>
                        </a:spcBef>
                        <a:spcAft>
                          <a:spcPts val="1600"/>
                        </a:spcAft>
                        <a:buNone/>
                      </a:pPr>
                      <a:r>
                        <a:rPr lang="en" sz="1000">
                          <a:latin typeface="Comfortaa"/>
                          <a:ea typeface="Comfortaa"/>
                          <a:cs typeface="Comfortaa"/>
                          <a:sym typeface="Comfortaa"/>
                        </a:rPr>
                        <a:t>Python3 resart.py -n 32 –collection “foo”</a:t>
                      </a:r>
                      <a:endParaRPr sz="1000">
                        <a:latin typeface="Comfortaa"/>
                        <a:ea typeface="Comfortaa"/>
                        <a:cs typeface="Comfortaa"/>
                        <a:sym typeface="Comfortaa"/>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2"/>
                    </a:solidFill>
                  </a:tcPr>
                </a:tc>
              </a:tr>
            </a:tbl>
          </a:graphicData>
        </a:graphic>
      </p:graphicFrame>
      <p:sp>
        <p:nvSpPr>
          <p:cNvPr id="1364" name="Google Shape;1364;p32"/>
          <p:cNvSpPr txBox="1"/>
          <p:nvPr/>
        </p:nvSpPr>
        <p:spPr>
          <a:xfrm>
            <a:off x="880744" y="4175565"/>
            <a:ext cx="34140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chemeClr val="accent1"/>
                </a:solidFill>
                <a:latin typeface="Comfortaa"/>
                <a:ea typeface="Comfortaa"/>
                <a:cs typeface="Comfortaa"/>
                <a:sym typeface="Comfortaa"/>
              </a:rPr>
              <a:t>For more info:</a:t>
            </a:r>
            <a:br>
              <a:rPr b="1" lang="en" sz="800">
                <a:solidFill>
                  <a:schemeClr val="accent1"/>
                </a:solidFill>
                <a:latin typeface="Comfortaa"/>
                <a:ea typeface="Comfortaa"/>
                <a:cs typeface="Comfortaa"/>
                <a:sym typeface="Comfortaa"/>
              </a:rPr>
            </a:br>
            <a:r>
              <a:rPr b="1" lang="en" sz="1000">
                <a:solidFill>
                  <a:schemeClr val="accent1"/>
                </a:solidFill>
                <a:latin typeface="Comfortaa"/>
                <a:ea typeface="Comfortaa"/>
                <a:cs typeface="Comfortaa"/>
                <a:sym typeface="Comfortaa"/>
              </a:rPr>
              <a:t>Karan singh bisht</a:t>
            </a:r>
            <a:endParaRPr b="1" sz="1500">
              <a:solidFill>
                <a:schemeClr val="accent1"/>
              </a:solidFill>
              <a:latin typeface="Comfortaa"/>
              <a:ea typeface="Comfortaa"/>
              <a:cs typeface="Comfortaa"/>
              <a:sym typeface="Comfortaa"/>
            </a:endParaRPr>
          </a:p>
        </p:txBody>
      </p:sp>
      <p:sp>
        <p:nvSpPr>
          <p:cNvPr id="1365" name="Google Shape;1365;p32"/>
          <p:cNvSpPr txBox="1"/>
          <p:nvPr/>
        </p:nvSpPr>
        <p:spPr>
          <a:xfrm>
            <a:off x="4849256" y="4175565"/>
            <a:ext cx="34140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600">
              <a:solidFill>
                <a:schemeClr val="accent1"/>
              </a:solidFill>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3" name="Shape 1613"/>
        <p:cNvGrpSpPr/>
        <p:nvPr/>
      </p:nvGrpSpPr>
      <p:grpSpPr>
        <a:xfrm>
          <a:off x="0" y="0"/>
          <a:ext cx="0" cy="0"/>
          <a:chOff x="0" y="0"/>
          <a:chExt cx="0" cy="0"/>
        </a:xfrm>
      </p:grpSpPr>
      <p:sp>
        <p:nvSpPr>
          <p:cNvPr id="1614" name="Google Shape;1614;p50"/>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615" name="Google Shape;1615;p50"/>
          <p:cNvPicPr preferRelativeResize="0"/>
          <p:nvPr/>
        </p:nvPicPr>
        <p:blipFill>
          <a:blip r:embed="rId3">
            <a:alphaModFix/>
          </a:blip>
          <a:stretch>
            <a:fillRect/>
          </a:stretch>
        </p:blipFill>
        <p:spPr>
          <a:xfrm>
            <a:off x="152400" y="0"/>
            <a:ext cx="8877405" cy="4991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9" name="Shape 1619"/>
        <p:cNvGrpSpPr/>
        <p:nvPr/>
      </p:nvGrpSpPr>
      <p:grpSpPr>
        <a:xfrm>
          <a:off x="0" y="0"/>
          <a:ext cx="0" cy="0"/>
          <a:chOff x="0" y="0"/>
          <a:chExt cx="0" cy="0"/>
        </a:xfrm>
      </p:grpSpPr>
      <p:sp>
        <p:nvSpPr>
          <p:cNvPr id="1620" name="Google Shape;1620;p51"/>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621" name="Google Shape;1621;p51"/>
          <p:cNvPicPr preferRelativeResize="0"/>
          <p:nvPr/>
        </p:nvPicPr>
        <p:blipFill>
          <a:blip r:embed="rId3">
            <a:alphaModFix/>
          </a:blip>
          <a:stretch>
            <a:fillRect/>
          </a:stretch>
        </p:blipFill>
        <p:spPr>
          <a:xfrm>
            <a:off x="133300" y="76200"/>
            <a:ext cx="8877405" cy="4991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5" name="Shape 1625"/>
        <p:cNvGrpSpPr/>
        <p:nvPr/>
      </p:nvGrpSpPr>
      <p:grpSpPr>
        <a:xfrm>
          <a:off x="0" y="0"/>
          <a:ext cx="0" cy="0"/>
          <a:chOff x="0" y="0"/>
          <a:chExt cx="0" cy="0"/>
        </a:xfrm>
      </p:grpSpPr>
      <p:sp>
        <p:nvSpPr>
          <p:cNvPr id="1626" name="Google Shape;1626;p52"/>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627" name="Google Shape;1627;p52"/>
          <p:cNvPicPr preferRelativeResize="0"/>
          <p:nvPr/>
        </p:nvPicPr>
        <p:blipFill>
          <a:blip r:embed="rId3">
            <a:alphaModFix/>
          </a:blip>
          <a:stretch>
            <a:fillRect/>
          </a:stretch>
        </p:blipFill>
        <p:spPr>
          <a:xfrm>
            <a:off x="152400" y="0"/>
            <a:ext cx="8877405" cy="499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1" name="Shape 1631"/>
        <p:cNvGrpSpPr/>
        <p:nvPr/>
      </p:nvGrpSpPr>
      <p:grpSpPr>
        <a:xfrm>
          <a:off x="0" y="0"/>
          <a:ext cx="0" cy="0"/>
          <a:chOff x="0" y="0"/>
          <a:chExt cx="0" cy="0"/>
        </a:xfrm>
      </p:grpSpPr>
      <p:sp>
        <p:nvSpPr>
          <p:cNvPr id="1632" name="Google Shape;1632;p53"/>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633" name="Google Shape;1633;p53"/>
          <p:cNvPicPr preferRelativeResize="0"/>
          <p:nvPr/>
        </p:nvPicPr>
        <p:blipFill rotWithShape="1">
          <a:blip r:embed="rId3">
            <a:alphaModFix/>
          </a:blip>
          <a:srcRect b="0" l="0" r="0" t="0"/>
          <a:stretch/>
        </p:blipFill>
        <p:spPr>
          <a:xfrm>
            <a:off x="152400" y="0"/>
            <a:ext cx="8877405" cy="4991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7" name="Shape 1637"/>
        <p:cNvGrpSpPr/>
        <p:nvPr/>
      </p:nvGrpSpPr>
      <p:grpSpPr>
        <a:xfrm>
          <a:off x="0" y="0"/>
          <a:ext cx="0" cy="0"/>
          <a:chOff x="0" y="0"/>
          <a:chExt cx="0" cy="0"/>
        </a:xfrm>
      </p:grpSpPr>
      <p:sp>
        <p:nvSpPr>
          <p:cNvPr id="1638" name="Google Shape;1638;p54"/>
          <p:cNvSpPr txBox="1"/>
          <p:nvPr>
            <p:ph type="title"/>
          </p:nvPr>
        </p:nvSpPr>
        <p:spPr>
          <a:xfrm>
            <a:off x="2204700" y="1412800"/>
            <a:ext cx="4734600" cy="20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a:t>
            </a:r>
            <a:r>
              <a:rPr lang="en"/>
              <a:t> </a:t>
            </a:r>
            <a:r>
              <a:rPr lang="en">
                <a:solidFill>
                  <a:schemeClr val="dk2"/>
                </a:solidFill>
              </a:rPr>
              <a:t>YOU</a:t>
            </a:r>
            <a:endParaRPr>
              <a:solidFill>
                <a:schemeClr val="dk2"/>
              </a:solidFill>
            </a:endParaRPr>
          </a:p>
        </p:txBody>
      </p:sp>
      <p:grpSp>
        <p:nvGrpSpPr>
          <p:cNvPr id="1639" name="Google Shape;1639;p54"/>
          <p:cNvGrpSpPr/>
          <p:nvPr/>
        </p:nvGrpSpPr>
        <p:grpSpPr>
          <a:xfrm>
            <a:off x="407953" y="914829"/>
            <a:ext cx="846313" cy="844142"/>
            <a:chOff x="300826" y="234887"/>
            <a:chExt cx="1323397" cy="1320003"/>
          </a:xfrm>
        </p:grpSpPr>
        <p:sp>
          <p:nvSpPr>
            <p:cNvPr id="1640" name="Google Shape;1640;p54"/>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4"/>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2" name="Google Shape;1642;p54"/>
          <p:cNvGrpSpPr/>
          <p:nvPr/>
        </p:nvGrpSpPr>
        <p:grpSpPr>
          <a:xfrm>
            <a:off x="6374112" y="3948284"/>
            <a:ext cx="565192" cy="622504"/>
            <a:chOff x="7979400" y="3952400"/>
            <a:chExt cx="462438" cy="509414"/>
          </a:xfrm>
        </p:grpSpPr>
        <p:sp>
          <p:nvSpPr>
            <p:cNvPr id="1643" name="Google Shape;1643;p54"/>
            <p:cNvSpPr/>
            <p:nvPr/>
          </p:nvSpPr>
          <p:spPr>
            <a:xfrm>
              <a:off x="7994646" y="3965946"/>
              <a:ext cx="432776" cy="482065"/>
            </a:xfrm>
            <a:custGeom>
              <a:rect b="b" l="l" r="r" t="t"/>
              <a:pathLst>
                <a:path extrusionOk="0" h="48755" w="43770">
                  <a:moveTo>
                    <a:pt x="1" y="0"/>
                  </a:moveTo>
                  <a:lnTo>
                    <a:pt x="11577" y="41551"/>
                  </a:lnTo>
                  <a:lnTo>
                    <a:pt x="17238" y="28180"/>
                  </a:lnTo>
                  <a:lnTo>
                    <a:pt x="36503" y="48754"/>
                  </a:lnTo>
                  <a:lnTo>
                    <a:pt x="43769" y="41931"/>
                  </a:lnTo>
                  <a:lnTo>
                    <a:pt x="24504" y="21378"/>
                  </a:lnTo>
                  <a:lnTo>
                    <a:pt x="37749" y="17047"/>
                  </a:lnTo>
                  <a:lnTo>
                    <a:pt x="1" y="0"/>
                  </a:lnTo>
                  <a:close/>
                </a:path>
              </a:pathLst>
            </a:custGeom>
            <a:solidFill>
              <a:srgbClr val="FFFFFF"/>
            </a:solidFill>
            <a:ln>
              <a:noFill/>
            </a:ln>
            <a:effectLst>
              <a:outerShdw rotWithShape="0" algn="bl" dir="216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4"/>
            <p:cNvSpPr/>
            <p:nvPr/>
          </p:nvSpPr>
          <p:spPr>
            <a:xfrm>
              <a:off x="7979400" y="3952400"/>
              <a:ext cx="462438" cy="509414"/>
            </a:xfrm>
            <a:custGeom>
              <a:rect b="b" l="l" r="r" t="t"/>
              <a:pathLst>
                <a:path extrusionOk="0" h="51521" w="46770">
                  <a:moveTo>
                    <a:pt x="3676" y="3884"/>
                  </a:moveTo>
                  <a:lnTo>
                    <a:pt x="35468" y="18206"/>
                  </a:lnTo>
                  <a:lnTo>
                    <a:pt x="25603" y="21417"/>
                  </a:lnTo>
                  <a:cubicBezTo>
                    <a:pt x="25159" y="21586"/>
                    <a:pt x="24800" y="21945"/>
                    <a:pt x="24694" y="22388"/>
                  </a:cubicBezTo>
                  <a:cubicBezTo>
                    <a:pt x="24589" y="22853"/>
                    <a:pt x="24716" y="23339"/>
                    <a:pt x="25032" y="23698"/>
                  </a:cubicBezTo>
                  <a:lnTo>
                    <a:pt x="43368" y="43259"/>
                  </a:lnTo>
                  <a:lnTo>
                    <a:pt x="38129" y="48160"/>
                  </a:lnTo>
                  <a:lnTo>
                    <a:pt x="19794" y="28599"/>
                  </a:lnTo>
                  <a:cubicBezTo>
                    <a:pt x="19531" y="28319"/>
                    <a:pt x="19167" y="28155"/>
                    <a:pt x="18774" y="28155"/>
                  </a:cubicBezTo>
                  <a:cubicBezTo>
                    <a:pt x="18692" y="28155"/>
                    <a:pt x="18610" y="28162"/>
                    <a:pt x="18526" y="28176"/>
                  </a:cubicBezTo>
                  <a:cubicBezTo>
                    <a:pt x="18083" y="28261"/>
                    <a:pt x="17681" y="28578"/>
                    <a:pt x="17512" y="29000"/>
                  </a:cubicBezTo>
                  <a:lnTo>
                    <a:pt x="13414" y="38696"/>
                  </a:lnTo>
                  <a:lnTo>
                    <a:pt x="3676" y="3884"/>
                  </a:lnTo>
                  <a:close/>
                  <a:moveTo>
                    <a:pt x="1515" y="0"/>
                  </a:moveTo>
                  <a:cubicBezTo>
                    <a:pt x="1185" y="0"/>
                    <a:pt x="862" y="126"/>
                    <a:pt x="592" y="356"/>
                  </a:cubicBezTo>
                  <a:cubicBezTo>
                    <a:pt x="191" y="694"/>
                    <a:pt x="1" y="1243"/>
                    <a:pt x="170" y="1771"/>
                  </a:cubicBezTo>
                  <a:lnTo>
                    <a:pt x="11788" y="43280"/>
                  </a:lnTo>
                  <a:cubicBezTo>
                    <a:pt x="11936" y="43829"/>
                    <a:pt x="12443" y="44252"/>
                    <a:pt x="13013" y="44294"/>
                  </a:cubicBezTo>
                  <a:cubicBezTo>
                    <a:pt x="13046" y="44296"/>
                    <a:pt x="13079" y="44298"/>
                    <a:pt x="13112" y="44298"/>
                  </a:cubicBezTo>
                  <a:cubicBezTo>
                    <a:pt x="13665" y="44298"/>
                    <a:pt x="14167" y="43967"/>
                    <a:pt x="14386" y="43449"/>
                  </a:cubicBezTo>
                  <a:lnTo>
                    <a:pt x="19202" y="32063"/>
                  </a:lnTo>
                  <a:lnTo>
                    <a:pt x="37031" y="51075"/>
                  </a:lnTo>
                  <a:cubicBezTo>
                    <a:pt x="37284" y="51349"/>
                    <a:pt x="37622" y="51518"/>
                    <a:pt x="38003" y="51518"/>
                  </a:cubicBezTo>
                  <a:cubicBezTo>
                    <a:pt x="38028" y="51520"/>
                    <a:pt x="38054" y="51521"/>
                    <a:pt x="38080" y="51521"/>
                  </a:cubicBezTo>
                  <a:cubicBezTo>
                    <a:pt x="38416" y="51521"/>
                    <a:pt x="38760" y="51395"/>
                    <a:pt x="38995" y="51159"/>
                  </a:cubicBezTo>
                  <a:lnTo>
                    <a:pt x="46262" y="44336"/>
                  </a:lnTo>
                  <a:cubicBezTo>
                    <a:pt x="46473" y="44125"/>
                    <a:pt x="46642" y="43872"/>
                    <a:pt x="46685" y="43576"/>
                  </a:cubicBezTo>
                  <a:cubicBezTo>
                    <a:pt x="46706" y="43491"/>
                    <a:pt x="46706" y="43449"/>
                    <a:pt x="46748" y="43365"/>
                  </a:cubicBezTo>
                  <a:cubicBezTo>
                    <a:pt x="46769" y="42984"/>
                    <a:pt x="46642" y="42625"/>
                    <a:pt x="46368" y="42351"/>
                  </a:cubicBezTo>
                  <a:lnTo>
                    <a:pt x="28581" y="23381"/>
                  </a:lnTo>
                  <a:lnTo>
                    <a:pt x="39735" y="19706"/>
                  </a:lnTo>
                  <a:cubicBezTo>
                    <a:pt x="40263" y="19537"/>
                    <a:pt x="40664" y="19051"/>
                    <a:pt x="40685" y="18459"/>
                  </a:cubicBezTo>
                  <a:cubicBezTo>
                    <a:pt x="40728" y="17889"/>
                    <a:pt x="40411" y="17361"/>
                    <a:pt x="39883" y="17107"/>
                  </a:cubicBezTo>
                  <a:lnTo>
                    <a:pt x="2071" y="124"/>
                  </a:lnTo>
                  <a:cubicBezTo>
                    <a:pt x="1888" y="40"/>
                    <a:pt x="1700" y="0"/>
                    <a:pt x="1515" y="0"/>
                  </a:cubicBezTo>
                  <a:close/>
                </a:path>
              </a:pathLst>
            </a:custGeom>
            <a:solidFill>
              <a:srgbClr val="0F0C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5" name="Google Shape;1645;p54"/>
          <p:cNvGrpSpPr/>
          <p:nvPr/>
        </p:nvGrpSpPr>
        <p:grpSpPr>
          <a:xfrm>
            <a:off x="7876300" y="3112426"/>
            <a:ext cx="636900" cy="735300"/>
            <a:chOff x="336725" y="3084101"/>
            <a:chExt cx="636900" cy="735300"/>
          </a:xfrm>
        </p:grpSpPr>
        <p:sp>
          <p:nvSpPr>
            <p:cNvPr id="1646" name="Google Shape;1646;p54"/>
            <p:cNvSpPr/>
            <p:nvPr/>
          </p:nvSpPr>
          <p:spPr>
            <a:xfrm>
              <a:off x="336725" y="3084101"/>
              <a:ext cx="636900" cy="735300"/>
            </a:xfrm>
            <a:prstGeom prst="star6">
              <a:avLst>
                <a:gd fmla="val 19121" name="adj"/>
                <a:gd fmla="val 115470" name="h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4"/>
            <p:cNvSpPr/>
            <p:nvPr/>
          </p:nvSpPr>
          <p:spPr>
            <a:xfrm>
              <a:off x="442859" y="3206603"/>
              <a:ext cx="424800" cy="490200"/>
            </a:xfrm>
            <a:prstGeom prst="star6">
              <a:avLst>
                <a:gd fmla="val 14545" name="adj"/>
                <a:gd fmla="val 115470" name="hf"/>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grpSp>
        <p:nvGrpSpPr>
          <p:cNvPr id="1370" name="Google Shape;1370;p33"/>
          <p:cNvGrpSpPr/>
          <p:nvPr/>
        </p:nvGrpSpPr>
        <p:grpSpPr>
          <a:xfrm>
            <a:off x="6012932" y="1358013"/>
            <a:ext cx="724050" cy="462600"/>
            <a:chOff x="2289779" y="3170145"/>
            <a:chExt cx="724050" cy="462600"/>
          </a:xfrm>
        </p:grpSpPr>
        <p:sp>
          <p:nvSpPr>
            <p:cNvPr id="1371" name="Google Shape;1371;p33"/>
            <p:cNvSpPr/>
            <p:nvPr/>
          </p:nvSpPr>
          <p:spPr>
            <a:xfrm>
              <a:off x="2289779" y="3170145"/>
              <a:ext cx="711000" cy="462600"/>
            </a:xfrm>
            <a:prstGeom prst="snip1Rect">
              <a:avLst>
                <a:gd fmla="val 16667" name="adj"/>
              </a:avLst>
            </a:prstGeom>
            <a:solidFill>
              <a:schemeClr val="lt1"/>
            </a:solidFill>
            <a:ln cap="flat" cmpd="sng" w="28575">
              <a:solidFill>
                <a:schemeClr val="accent1"/>
              </a:solidFill>
              <a:prstDash val="solid"/>
              <a:round/>
              <a:headEnd len="sm" w="sm" type="none"/>
              <a:tailEnd len="sm" w="sm" type="none"/>
            </a:ln>
            <a:effectLst>
              <a:outerShdw rotWithShape="0" algn="bl" dir="3240000" dist="7620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3"/>
            <p:cNvSpPr/>
            <p:nvPr/>
          </p:nvSpPr>
          <p:spPr>
            <a:xfrm>
              <a:off x="2919029" y="3171336"/>
              <a:ext cx="94800" cy="79800"/>
            </a:xfrm>
            <a:prstGeom prst="rtTriangl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3" name="Google Shape;1373;p33"/>
          <p:cNvGrpSpPr/>
          <p:nvPr/>
        </p:nvGrpSpPr>
        <p:grpSpPr>
          <a:xfrm>
            <a:off x="2411885" y="1347845"/>
            <a:ext cx="714379" cy="463143"/>
            <a:chOff x="2289779" y="1323391"/>
            <a:chExt cx="714379" cy="463143"/>
          </a:xfrm>
        </p:grpSpPr>
        <p:grpSp>
          <p:nvGrpSpPr>
            <p:cNvPr id="1374" name="Google Shape;1374;p33"/>
            <p:cNvGrpSpPr/>
            <p:nvPr/>
          </p:nvGrpSpPr>
          <p:grpSpPr>
            <a:xfrm>
              <a:off x="2289779" y="1324070"/>
              <a:ext cx="712540" cy="462464"/>
              <a:chOff x="1915400" y="1893675"/>
              <a:chExt cx="1290834" cy="1288200"/>
            </a:xfrm>
          </p:grpSpPr>
          <p:sp>
            <p:nvSpPr>
              <p:cNvPr id="1375" name="Google Shape;1375;p33"/>
              <p:cNvSpPr/>
              <p:nvPr/>
            </p:nvSpPr>
            <p:spPr>
              <a:xfrm>
                <a:off x="1915400" y="1893675"/>
                <a:ext cx="1288200" cy="1288200"/>
              </a:xfrm>
              <a:prstGeom prst="snip1Rect">
                <a:avLst>
                  <a:gd fmla="val 16667" name="adj"/>
                </a:avLst>
              </a:prstGeom>
              <a:solidFill>
                <a:schemeClr val="lt1"/>
              </a:solidFill>
              <a:ln cap="flat" cmpd="sng" w="28575">
                <a:solidFill>
                  <a:schemeClr val="accent1"/>
                </a:solidFill>
                <a:prstDash val="solid"/>
                <a:round/>
                <a:headEnd len="sm" w="sm" type="none"/>
                <a:tailEnd len="sm" w="sm" type="none"/>
              </a:ln>
              <a:effectLst>
                <a:outerShdw rotWithShape="0" algn="bl" dir="3240000" dist="7620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3"/>
              <p:cNvSpPr/>
              <p:nvPr/>
            </p:nvSpPr>
            <p:spPr>
              <a:xfrm>
                <a:off x="3034634" y="1894454"/>
                <a:ext cx="171600" cy="222300"/>
              </a:xfrm>
              <a:prstGeom prst="rtTriangl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7" name="Google Shape;1377;p33"/>
            <p:cNvSpPr/>
            <p:nvPr/>
          </p:nvSpPr>
          <p:spPr>
            <a:xfrm>
              <a:off x="2909358" y="1323391"/>
              <a:ext cx="94800" cy="79800"/>
            </a:xfrm>
            <a:prstGeom prst="rtTriangl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8" name="Google Shape;1378;p33"/>
          <p:cNvGrpSpPr/>
          <p:nvPr/>
        </p:nvGrpSpPr>
        <p:grpSpPr>
          <a:xfrm>
            <a:off x="4210057" y="3171938"/>
            <a:ext cx="724050" cy="462600"/>
            <a:chOff x="2289779" y="3170145"/>
            <a:chExt cx="724050" cy="462600"/>
          </a:xfrm>
        </p:grpSpPr>
        <p:sp>
          <p:nvSpPr>
            <p:cNvPr id="1379" name="Google Shape;1379;p33"/>
            <p:cNvSpPr/>
            <p:nvPr/>
          </p:nvSpPr>
          <p:spPr>
            <a:xfrm>
              <a:off x="2289779" y="3170145"/>
              <a:ext cx="711000" cy="462600"/>
            </a:xfrm>
            <a:prstGeom prst="snip1Rect">
              <a:avLst>
                <a:gd fmla="val 16667" name="adj"/>
              </a:avLst>
            </a:prstGeom>
            <a:solidFill>
              <a:schemeClr val="lt1"/>
            </a:solidFill>
            <a:ln cap="flat" cmpd="sng" w="28575">
              <a:solidFill>
                <a:schemeClr val="accent1"/>
              </a:solidFill>
              <a:prstDash val="solid"/>
              <a:round/>
              <a:headEnd len="sm" w="sm" type="none"/>
              <a:tailEnd len="sm" w="sm" type="none"/>
            </a:ln>
            <a:effectLst>
              <a:outerShdw rotWithShape="0" algn="bl" dir="3240000" dist="7620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3"/>
            <p:cNvSpPr/>
            <p:nvPr/>
          </p:nvSpPr>
          <p:spPr>
            <a:xfrm>
              <a:off x="2919029" y="3171336"/>
              <a:ext cx="94800" cy="79800"/>
            </a:xfrm>
            <a:prstGeom prst="rtTriangl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1" name="Google Shape;1381;p33"/>
          <p:cNvSpPr/>
          <p:nvPr/>
        </p:nvSpPr>
        <p:spPr>
          <a:xfrm>
            <a:off x="720000" y="373800"/>
            <a:ext cx="7704000" cy="5727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3"/>
          <p:cNvSpPr/>
          <p:nvPr/>
        </p:nvSpPr>
        <p:spPr>
          <a:xfrm>
            <a:off x="725950" y="364520"/>
            <a:ext cx="7674000" cy="583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00000" dist="857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3"/>
          <p:cNvSpPr txBox="1"/>
          <p:nvPr>
            <p:ph idx="3" type="title"/>
          </p:nvPr>
        </p:nvSpPr>
        <p:spPr>
          <a:xfrm>
            <a:off x="1278925" y="368825"/>
            <a:ext cx="6586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a:t>
            </a:r>
            <a:r>
              <a:rPr lang="en">
                <a:solidFill>
                  <a:schemeClr val="dk2"/>
                </a:solidFill>
              </a:rPr>
              <a:t>CONTENTS</a:t>
            </a:r>
            <a:endParaRPr b="0">
              <a:solidFill>
                <a:schemeClr val="dk2"/>
              </a:solidFill>
            </a:endParaRPr>
          </a:p>
        </p:txBody>
      </p:sp>
      <p:sp>
        <p:nvSpPr>
          <p:cNvPr id="1384" name="Google Shape;1384;p33"/>
          <p:cNvSpPr txBox="1"/>
          <p:nvPr>
            <p:ph type="title"/>
          </p:nvPr>
        </p:nvSpPr>
        <p:spPr>
          <a:xfrm>
            <a:off x="1586622" y="1824575"/>
            <a:ext cx="2364900" cy="31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1385" name="Google Shape;1385;p33"/>
          <p:cNvSpPr txBox="1"/>
          <p:nvPr>
            <p:ph idx="1" type="subTitle"/>
          </p:nvPr>
        </p:nvSpPr>
        <p:spPr>
          <a:xfrm>
            <a:off x="1463172" y="2152500"/>
            <a:ext cx="26118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AND CODE </a:t>
            </a:r>
            <a:endParaRPr/>
          </a:p>
        </p:txBody>
      </p:sp>
      <p:sp>
        <p:nvSpPr>
          <p:cNvPr id="1386" name="Google Shape;1386;p33"/>
          <p:cNvSpPr txBox="1"/>
          <p:nvPr>
            <p:ph idx="2" type="title"/>
          </p:nvPr>
        </p:nvSpPr>
        <p:spPr>
          <a:xfrm>
            <a:off x="2372922" y="1358025"/>
            <a:ext cx="7923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1387" name="Google Shape;1387;p33"/>
          <p:cNvGrpSpPr/>
          <p:nvPr/>
        </p:nvGrpSpPr>
        <p:grpSpPr>
          <a:xfrm>
            <a:off x="6274537" y="3883113"/>
            <a:ext cx="462438" cy="509414"/>
            <a:chOff x="7979400" y="3952400"/>
            <a:chExt cx="462438" cy="509414"/>
          </a:xfrm>
        </p:grpSpPr>
        <p:sp>
          <p:nvSpPr>
            <p:cNvPr id="1388" name="Google Shape;1388;p33"/>
            <p:cNvSpPr/>
            <p:nvPr/>
          </p:nvSpPr>
          <p:spPr>
            <a:xfrm>
              <a:off x="7994646" y="3965946"/>
              <a:ext cx="432776" cy="482065"/>
            </a:xfrm>
            <a:custGeom>
              <a:rect b="b" l="l" r="r" t="t"/>
              <a:pathLst>
                <a:path extrusionOk="0" h="48755" w="43770">
                  <a:moveTo>
                    <a:pt x="1" y="0"/>
                  </a:moveTo>
                  <a:lnTo>
                    <a:pt x="11577" y="41551"/>
                  </a:lnTo>
                  <a:lnTo>
                    <a:pt x="17238" y="28180"/>
                  </a:lnTo>
                  <a:lnTo>
                    <a:pt x="36503" y="48754"/>
                  </a:lnTo>
                  <a:lnTo>
                    <a:pt x="43769" y="41931"/>
                  </a:lnTo>
                  <a:lnTo>
                    <a:pt x="24504" y="21378"/>
                  </a:lnTo>
                  <a:lnTo>
                    <a:pt x="37749" y="17047"/>
                  </a:lnTo>
                  <a:lnTo>
                    <a:pt x="1" y="0"/>
                  </a:lnTo>
                  <a:close/>
                </a:path>
              </a:pathLst>
            </a:custGeom>
            <a:solidFill>
              <a:srgbClr val="FFFFFF"/>
            </a:solidFill>
            <a:ln>
              <a:noFill/>
            </a:ln>
            <a:effectLst>
              <a:outerShdw rotWithShape="0" algn="bl" dir="2160000" dist="3810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3"/>
            <p:cNvSpPr/>
            <p:nvPr/>
          </p:nvSpPr>
          <p:spPr>
            <a:xfrm>
              <a:off x="7979400" y="3952400"/>
              <a:ext cx="462438" cy="509414"/>
            </a:xfrm>
            <a:custGeom>
              <a:rect b="b" l="l" r="r" t="t"/>
              <a:pathLst>
                <a:path extrusionOk="0" h="51521" w="46770">
                  <a:moveTo>
                    <a:pt x="3676" y="3884"/>
                  </a:moveTo>
                  <a:lnTo>
                    <a:pt x="35468" y="18206"/>
                  </a:lnTo>
                  <a:lnTo>
                    <a:pt x="25603" y="21417"/>
                  </a:lnTo>
                  <a:cubicBezTo>
                    <a:pt x="25159" y="21586"/>
                    <a:pt x="24800" y="21945"/>
                    <a:pt x="24694" y="22388"/>
                  </a:cubicBezTo>
                  <a:cubicBezTo>
                    <a:pt x="24589" y="22853"/>
                    <a:pt x="24716" y="23339"/>
                    <a:pt x="25032" y="23698"/>
                  </a:cubicBezTo>
                  <a:lnTo>
                    <a:pt x="43368" y="43259"/>
                  </a:lnTo>
                  <a:lnTo>
                    <a:pt x="38129" y="48160"/>
                  </a:lnTo>
                  <a:lnTo>
                    <a:pt x="19794" y="28599"/>
                  </a:lnTo>
                  <a:cubicBezTo>
                    <a:pt x="19531" y="28319"/>
                    <a:pt x="19167" y="28155"/>
                    <a:pt x="18774" y="28155"/>
                  </a:cubicBezTo>
                  <a:cubicBezTo>
                    <a:pt x="18692" y="28155"/>
                    <a:pt x="18610" y="28162"/>
                    <a:pt x="18526" y="28176"/>
                  </a:cubicBezTo>
                  <a:cubicBezTo>
                    <a:pt x="18083" y="28261"/>
                    <a:pt x="17681" y="28578"/>
                    <a:pt x="17512" y="29000"/>
                  </a:cubicBezTo>
                  <a:lnTo>
                    <a:pt x="13414" y="38696"/>
                  </a:lnTo>
                  <a:lnTo>
                    <a:pt x="3676" y="3884"/>
                  </a:lnTo>
                  <a:close/>
                  <a:moveTo>
                    <a:pt x="1515" y="0"/>
                  </a:moveTo>
                  <a:cubicBezTo>
                    <a:pt x="1185" y="0"/>
                    <a:pt x="862" y="126"/>
                    <a:pt x="592" y="356"/>
                  </a:cubicBezTo>
                  <a:cubicBezTo>
                    <a:pt x="191" y="694"/>
                    <a:pt x="1" y="1243"/>
                    <a:pt x="170" y="1771"/>
                  </a:cubicBezTo>
                  <a:lnTo>
                    <a:pt x="11788" y="43280"/>
                  </a:lnTo>
                  <a:cubicBezTo>
                    <a:pt x="11936" y="43829"/>
                    <a:pt x="12443" y="44252"/>
                    <a:pt x="13013" y="44294"/>
                  </a:cubicBezTo>
                  <a:cubicBezTo>
                    <a:pt x="13046" y="44296"/>
                    <a:pt x="13079" y="44298"/>
                    <a:pt x="13112" y="44298"/>
                  </a:cubicBezTo>
                  <a:cubicBezTo>
                    <a:pt x="13665" y="44298"/>
                    <a:pt x="14167" y="43967"/>
                    <a:pt x="14386" y="43449"/>
                  </a:cubicBezTo>
                  <a:lnTo>
                    <a:pt x="19202" y="32063"/>
                  </a:lnTo>
                  <a:lnTo>
                    <a:pt x="37031" y="51075"/>
                  </a:lnTo>
                  <a:cubicBezTo>
                    <a:pt x="37284" y="51349"/>
                    <a:pt x="37622" y="51518"/>
                    <a:pt x="38003" y="51518"/>
                  </a:cubicBezTo>
                  <a:cubicBezTo>
                    <a:pt x="38028" y="51520"/>
                    <a:pt x="38054" y="51521"/>
                    <a:pt x="38080" y="51521"/>
                  </a:cubicBezTo>
                  <a:cubicBezTo>
                    <a:pt x="38416" y="51521"/>
                    <a:pt x="38760" y="51395"/>
                    <a:pt x="38995" y="51159"/>
                  </a:cubicBezTo>
                  <a:lnTo>
                    <a:pt x="46262" y="44336"/>
                  </a:lnTo>
                  <a:cubicBezTo>
                    <a:pt x="46473" y="44125"/>
                    <a:pt x="46642" y="43872"/>
                    <a:pt x="46685" y="43576"/>
                  </a:cubicBezTo>
                  <a:cubicBezTo>
                    <a:pt x="46706" y="43491"/>
                    <a:pt x="46706" y="43449"/>
                    <a:pt x="46748" y="43365"/>
                  </a:cubicBezTo>
                  <a:cubicBezTo>
                    <a:pt x="46769" y="42984"/>
                    <a:pt x="46642" y="42625"/>
                    <a:pt x="46368" y="42351"/>
                  </a:cubicBezTo>
                  <a:lnTo>
                    <a:pt x="28581" y="23381"/>
                  </a:lnTo>
                  <a:lnTo>
                    <a:pt x="39735" y="19706"/>
                  </a:lnTo>
                  <a:cubicBezTo>
                    <a:pt x="40263" y="19537"/>
                    <a:pt x="40664" y="19051"/>
                    <a:pt x="40685" y="18459"/>
                  </a:cubicBezTo>
                  <a:cubicBezTo>
                    <a:pt x="40728" y="17889"/>
                    <a:pt x="40411" y="17361"/>
                    <a:pt x="39883" y="17107"/>
                  </a:cubicBezTo>
                  <a:lnTo>
                    <a:pt x="2071" y="124"/>
                  </a:lnTo>
                  <a:cubicBezTo>
                    <a:pt x="1888" y="40"/>
                    <a:pt x="1700" y="0"/>
                    <a:pt x="1515" y="0"/>
                  </a:cubicBezTo>
                  <a:close/>
                </a:path>
              </a:pathLst>
            </a:custGeom>
            <a:solidFill>
              <a:srgbClr val="0F0C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0" name="Google Shape;1390;p33"/>
          <p:cNvSpPr txBox="1"/>
          <p:nvPr>
            <p:ph idx="4" type="title"/>
          </p:nvPr>
        </p:nvSpPr>
        <p:spPr>
          <a:xfrm>
            <a:off x="5192403" y="1824575"/>
            <a:ext cx="2364900" cy="31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TERMINOLOGY</a:t>
            </a:r>
            <a:endParaRPr/>
          </a:p>
        </p:txBody>
      </p:sp>
      <p:sp>
        <p:nvSpPr>
          <p:cNvPr id="1391" name="Google Shape;1391;p33"/>
          <p:cNvSpPr txBox="1"/>
          <p:nvPr>
            <p:ph idx="5" type="subTitle"/>
          </p:nvPr>
        </p:nvSpPr>
        <p:spPr>
          <a:xfrm>
            <a:off x="5069028" y="2152500"/>
            <a:ext cx="26118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AND EXECUTION</a:t>
            </a:r>
            <a:endParaRPr/>
          </a:p>
          <a:p>
            <a:pPr indent="0" lvl="0" marL="0" rtl="0" algn="ctr">
              <a:spcBef>
                <a:spcPts val="0"/>
              </a:spcBef>
              <a:spcAft>
                <a:spcPts val="0"/>
              </a:spcAft>
              <a:buNone/>
            </a:pPr>
            <a:r>
              <a:t/>
            </a:r>
            <a:endParaRPr/>
          </a:p>
        </p:txBody>
      </p:sp>
      <p:sp>
        <p:nvSpPr>
          <p:cNvPr id="1392" name="Google Shape;1392;p33"/>
          <p:cNvSpPr txBox="1"/>
          <p:nvPr>
            <p:ph idx="6" type="title"/>
          </p:nvPr>
        </p:nvSpPr>
        <p:spPr>
          <a:xfrm>
            <a:off x="3389520" y="3647098"/>
            <a:ext cx="2364900" cy="3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1393" name="Google Shape;1393;p33"/>
          <p:cNvSpPr txBox="1"/>
          <p:nvPr>
            <p:ph idx="7" type="subTitle"/>
          </p:nvPr>
        </p:nvSpPr>
        <p:spPr>
          <a:xfrm>
            <a:off x="3266083" y="3974950"/>
            <a:ext cx="26118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USES AND OUTPUT </a:t>
            </a:r>
            <a:endParaRPr/>
          </a:p>
          <a:p>
            <a:pPr indent="0" lvl="0" marL="0" rtl="0" algn="ctr">
              <a:spcBef>
                <a:spcPts val="0"/>
              </a:spcBef>
              <a:spcAft>
                <a:spcPts val="0"/>
              </a:spcAft>
              <a:buNone/>
            </a:pPr>
            <a:r>
              <a:t/>
            </a:r>
            <a:endParaRPr/>
          </a:p>
        </p:txBody>
      </p:sp>
      <p:sp>
        <p:nvSpPr>
          <p:cNvPr id="1394" name="Google Shape;1394;p33"/>
          <p:cNvSpPr txBox="1"/>
          <p:nvPr>
            <p:ph idx="8" type="title"/>
          </p:nvPr>
        </p:nvSpPr>
        <p:spPr>
          <a:xfrm>
            <a:off x="5975478" y="1358017"/>
            <a:ext cx="7923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395" name="Google Shape;1395;p33"/>
          <p:cNvSpPr txBox="1"/>
          <p:nvPr>
            <p:ph idx="9" type="title"/>
          </p:nvPr>
        </p:nvSpPr>
        <p:spPr>
          <a:xfrm>
            <a:off x="4175915" y="3201975"/>
            <a:ext cx="7923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34"/>
          <p:cNvSpPr txBox="1"/>
          <p:nvPr>
            <p:ph idx="1" type="subTitle"/>
          </p:nvPr>
        </p:nvSpPr>
        <p:spPr>
          <a:xfrm>
            <a:off x="3238725" y="2472350"/>
            <a:ext cx="4005000" cy="5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GENERATIVE ART WORK REALLY IS ?</a:t>
            </a:r>
            <a:endParaRPr/>
          </a:p>
        </p:txBody>
      </p:sp>
      <p:sp>
        <p:nvSpPr>
          <p:cNvPr id="1401" name="Google Shape;1401;p34"/>
          <p:cNvSpPr txBox="1"/>
          <p:nvPr>
            <p:ph type="title"/>
          </p:nvPr>
        </p:nvSpPr>
        <p:spPr>
          <a:xfrm>
            <a:off x="3157200" y="1764638"/>
            <a:ext cx="45159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02" name="Google Shape;1402;p34"/>
          <p:cNvSpPr txBox="1"/>
          <p:nvPr>
            <p:ph idx="2" type="title"/>
          </p:nvPr>
        </p:nvSpPr>
        <p:spPr>
          <a:xfrm>
            <a:off x="1737125" y="1854887"/>
            <a:ext cx="1288200" cy="9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403" name="Google Shape;1403;p34"/>
          <p:cNvSpPr/>
          <p:nvPr/>
        </p:nvSpPr>
        <p:spPr>
          <a:xfrm>
            <a:off x="1496725" y="1252884"/>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4"/>
          <p:cNvSpPr/>
          <p:nvPr/>
        </p:nvSpPr>
        <p:spPr>
          <a:xfrm>
            <a:off x="7522138" y="3463803"/>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4"/>
          <p:cNvSpPr/>
          <p:nvPr/>
        </p:nvSpPr>
        <p:spPr>
          <a:xfrm>
            <a:off x="4514850" y="3463803"/>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4"/>
          <p:cNvSpPr/>
          <p:nvPr/>
        </p:nvSpPr>
        <p:spPr>
          <a:xfrm>
            <a:off x="7522138" y="1252884"/>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4"/>
          <p:cNvSpPr/>
          <p:nvPr/>
        </p:nvSpPr>
        <p:spPr>
          <a:xfrm>
            <a:off x="1500206" y="3463803"/>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4"/>
          <p:cNvSpPr/>
          <p:nvPr/>
        </p:nvSpPr>
        <p:spPr>
          <a:xfrm>
            <a:off x="4509438" y="125287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grpSp>
        <p:nvGrpSpPr>
          <p:cNvPr id="1413" name="Google Shape;1413;p35"/>
          <p:cNvGrpSpPr/>
          <p:nvPr/>
        </p:nvGrpSpPr>
        <p:grpSpPr>
          <a:xfrm>
            <a:off x="1741675" y="2274439"/>
            <a:ext cx="5763000" cy="1467273"/>
            <a:chOff x="1741675" y="2611150"/>
            <a:chExt cx="5763000" cy="1532400"/>
          </a:xfrm>
        </p:grpSpPr>
        <p:sp>
          <p:nvSpPr>
            <p:cNvPr id="1414" name="Google Shape;1414;p35"/>
            <p:cNvSpPr/>
            <p:nvPr/>
          </p:nvSpPr>
          <p:spPr>
            <a:xfrm flipH="1" rot="10800000">
              <a:off x="1741675" y="2611150"/>
              <a:ext cx="5763000" cy="1532400"/>
            </a:xfrm>
            <a:prstGeom prst="snip1Rect">
              <a:avLst>
                <a:gd fmla="val 30320" name="adj"/>
              </a:avLst>
            </a:prstGeom>
            <a:solidFill>
              <a:schemeClr val="lt1"/>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5"/>
            <p:cNvSpPr/>
            <p:nvPr/>
          </p:nvSpPr>
          <p:spPr>
            <a:xfrm flipH="1" rot="10800000">
              <a:off x="7034625" y="3677350"/>
              <a:ext cx="463500" cy="463500"/>
            </a:xfrm>
            <a:prstGeom prst="rtTriangle">
              <a:avLst/>
            </a:prstGeom>
            <a:solidFill>
              <a:schemeClr val="lt1"/>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6" name="Google Shape;1416;p35"/>
          <p:cNvSpPr txBox="1"/>
          <p:nvPr>
            <p:ph idx="1" type="subTitle"/>
          </p:nvPr>
        </p:nvSpPr>
        <p:spPr>
          <a:xfrm>
            <a:off x="1761600" y="2412975"/>
            <a:ext cx="5620800" cy="110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Generative art" often refers to algorithmic art (algorithmically determined computer generated artwork) and synthetic media (general term for any algorithmically-generated media)</a:t>
            </a:r>
            <a:endParaRPr/>
          </a:p>
        </p:txBody>
      </p:sp>
      <p:sp>
        <p:nvSpPr>
          <p:cNvPr id="1417" name="Google Shape;1417;p35"/>
          <p:cNvSpPr txBox="1"/>
          <p:nvPr>
            <p:ph type="title"/>
          </p:nvPr>
        </p:nvSpPr>
        <p:spPr>
          <a:xfrm>
            <a:off x="1639325" y="1307525"/>
            <a:ext cx="58653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grpSp>
        <p:nvGrpSpPr>
          <p:cNvPr id="1418" name="Google Shape;1418;p35"/>
          <p:cNvGrpSpPr/>
          <p:nvPr/>
        </p:nvGrpSpPr>
        <p:grpSpPr>
          <a:xfrm>
            <a:off x="8170177" y="4172036"/>
            <a:ext cx="723994" cy="797538"/>
            <a:chOff x="7979400" y="3952400"/>
            <a:chExt cx="462438" cy="509414"/>
          </a:xfrm>
        </p:grpSpPr>
        <p:sp>
          <p:nvSpPr>
            <p:cNvPr id="1419" name="Google Shape;1419;p35"/>
            <p:cNvSpPr/>
            <p:nvPr/>
          </p:nvSpPr>
          <p:spPr>
            <a:xfrm>
              <a:off x="7994646" y="3965946"/>
              <a:ext cx="432776" cy="482065"/>
            </a:xfrm>
            <a:custGeom>
              <a:rect b="b" l="l" r="r" t="t"/>
              <a:pathLst>
                <a:path extrusionOk="0" h="48755" w="43770">
                  <a:moveTo>
                    <a:pt x="1" y="0"/>
                  </a:moveTo>
                  <a:lnTo>
                    <a:pt x="11577" y="41551"/>
                  </a:lnTo>
                  <a:lnTo>
                    <a:pt x="17238" y="28180"/>
                  </a:lnTo>
                  <a:lnTo>
                    <a:pt x="36503" y="48754"/>
                  </a:lnTo>
                  <a:lnTo>
                    <a:pt x="43769" y="41931"/>
                  </a:lnTo>
                  <a:lnTo>
                    <a:pt x="24504" y="21378"/>
                  </a:lnTo>
                  <a:lnTo>
                    <a:pt x="37749" y="17047"/>
                  </a:lnTo>
                  <a:lnTo>
                    <a:pt x="1" y="0"/>
                  </a:lnTo>
                  <a:close/>
                </a:path>
              </a:pathLst>
            </a:custGeom>
            <a:solidFill>
              <a:srgbClr val="FFFFFF"/>
            </a:solidFill>
            <a:ln>
              <a:noFill/>
            </a:ln>
            <a:effectLst>
              <a:outerShdw rotWithShape="0" algn="bl" dir="216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5"/>
            <p:cNvSpPr/>
            <p:nvPr/>
          </p:nvSpPr>
          <p:spPr>
            <a:xfrm>
              <a:off x="7979400" y="3952400"/>
              <a:ext cx="462438" cy="509414"/>
            </a:xfrm>
            <a:custGeom>
              <a:rect b="b" l="l" r="r" t="t"/>
              <a:pathLst>
                <a:path extrusionOk="0" h="51521" w="46770">
                  <a:moveTo>
                    <a:pt x="3676" y="3884"/>
                  </a:moveTo>
                  <a:lnTo>
                    <a:pt x="35468" y="18206"/>
                  </a:lnTo>
                  <a:lnTo>
                    <a:pt x="25603" y="21417"/>
                  </a:lnTo>
                  <a:cubicBezTo>
                    <a:pt x="25159" y="21586"/>
                    <a:pt x="24800" y="21945"/>
                    <a:pt x="24694" y="22388"/>
                  </a:cubicBezTo>
                  <a:cubicBezTo>
                    <a:pt x="24589" y="22853"/>
                    <a:pt x="24716" y="23339"/>
                    <a:pt x="25032" y="23698"/>
                  </a:cubicBezTo>
                  <a:lnTo>
                    <a:pt x="43368" y="43259"/>
                  </a:lnTo>
                  <a:lnTo>
                    <a:pt x="38129" y="48160"/>
                  </a:lnTo>
                  <a:lnTo>
                    <a:pt x="19794" y="28599"/>
                  </a:lnTo>
                  <a:cubicBezTo>
                    <a:pt x="19531" y="28319"/>
                    <a:pt x="19167" y="28155"/>
                    <a:pt x="18774" y="28155"/>
                  </a:cubicBezTo>
                  <a:cubicBezTo>
                    <a:pt x="18692" y="28155"/>
                    <a:pt x="18610" y="28162"/>
                    <a:pt x="18526" y="28176"/>
                  </a:cubicBezTo>
                  <a:cubicBezTo>
                    <a:pt x="18083" y="28261"/>
                    <a:pt x="17681" y="28578"/>
                    <a:pt x="17512" y="29000"/>
                  </a:cubicBezTo>
                  <a:lnTo>
                    <a:pt x="13414" y="38696"/>
                  </a:lnTo>
                  <a:lnTo>
                    <a:pt x="3676" y="3884"/>
                  </a:lnTo>
                  <a:close/>
                  <a:moveTo>
                    <a:pt x="1515" y="0"/>
                  </a:moveTo>
                  <a:cubicBezTo>
                    <a:pt x="1185" y="0"/>
                    <a:pt x="862" y="126"/>
                    <a:pt x="592" y="356"/>
                  </a:cubicBezTo>
                  <a:cubicBezTo>
                    <a:pt x="191" y="694"/>
                    <a:pt x="1" y="1243"/>
                    <a:pt x="170" y="1771"/>
                  </a:cubicBezTo>
                  <a:lnTo>
                    <a:pt x="11788" y="43280"/>
                  </a:lnTo>
                  <a:cubicBezTo>
                    <a:pt x="11936" y="43829"/>
                    <a:pt x="12443" y="44252"/>
                    <a:pt x="13013" y="44294"/>
                  </a:cubicBezTo>
                  <a:cubicBezTo>
                    <a:pt x="13046" y="44296"/>
                    <a:pt x="13079" y="44298"/>
                    <a:pt x="13112" y="44298"/>
                  </a:cubicBezTo>
                  <a:cubicBezTo>
                    <a:pt x="13665" y="44298"/>
                    <a:pt x="14167" y="43967"/>
                    <a:pt x="14386" y="43449"/>
                  </a:cubicBezTo>
                  <a:lnTo>
                    <a:pt x="19202" y="32063"/>
                  </a:lnTo>
                  <a:lnTo>
                    <a:pt x="37031" y="51075"/>
                  </a:lnTo>
                  <a:cubicBezTo>
                    <a:pt x="37284" y="51349"/>
                    <a:pt x="37622" y="51518"/>
                    <a:pt x="38003" y="51518"/>
                  </a:cubicBezTo>
                  <a:cubicBezTo>
                    <a:pt x="38028" y="51520"/>
                    <a:pt x="38054" y="51521"/>
                    <a:pt x="38080" y="51521"/>
                  </a:cubicBezTo>
                  <a:cubicBezTo>
                    <a:pt x="38416" y="51521"/>
                    <a:pt x="38760" y="51395"/>
                    <a:pt x="38995" y="51159"/>
                  </a:cubicBezTo>
                  <a:lnTo>
                    <a:pt x="46262" y="44336"/>
                  </a:lnTo>
                  <a:cubicBezTo>
                    <a:pt x="46473" y="44125"/>
                    <a:pt x="46642" y="43872"/>
                    <a:pt x="46685" y="43576"/>
                  </a:cubicBezTo>
                  <a:cubicBezTo>
                    <a:pt x="46706" y="43491"/>
                    <a:pt x="46706" y="43449"/>
                    <a:pt x="46748" y="43365"/>
                  </a:cubicBezTo>
                  <a:cubicBezTo>
                    <a:pt x="46769" y="42984"/>
                    <a:pt x="46642" y="42625"/>
                    <a:pt x="46368" y="42351"/>
                  </a:cubicBezTo>
                  <a:lnTo>
                    <a:pt x="28581" y="23381"/>
                  </a:lnTo>
                  <a:lnTo>
                    <a:pt x="39735" y="19706"/>
                  </a:lnTo>
                  <a:cubicBezTo>
                    <a:pt x="40263" y="19537"/>
                    <a:pt x="40664" y="19051"/>
                    <a:pt x="40685" y="18459"/>
                  </a:cubicBezTo>
                  <a:cubicBezTo>
                    <a:pt x="40728" y="17889"/>
                    <a:pt x="40411" y="17361"/>
                    <a:pt x="39883" y="17107"/>
                  </a:cubicBezTo>
                  <a:lnTo>
                    <a:pt x="2071" y="124"/>
                  </a:lnTo>
                  <a:cubicBezTo>
                    <a:pt x="1888" y="40"/>
                    <a:pt x="1700" y="0"/>
                    <a:pt x="1515" y="0"/>
                  </a:cubicBezTo>
                  <a:close/>
                </a:path>
              </a:pathLst>
            </a:custGeom>
            <a:solidFill>
              <a:srgbClr val="0F0C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36"/>
          <p:cNvSpPr txBox="1"/>
          <p:nvPr>
            <p:ph idx="1" type="subTitle"/>
          </p:nvPr>
        </p:nvSpPr>
        <p:spPr>
          <a:xfrm>
            <a:off x="1803750" y="1535575"/>
            <a:ext cx="5536500" cy="118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virtual world will open thousands of new opportunities for this new generation one is NFT ” </a:t>
            </a:r>
            <a:endParaRPr/>
          </a:p>
        </p:txBody>
      </p:sp>
      <p:sp>
        <p:nvSpPr>
          <p:cNvPr id="1426" name="Google Shape;1426;p36"/>
          <p:cNvSpPr txBox="1"/>
          <p:nvPr>
            <p:ph type="title"/>
          </p:nvPr>
        </p:nvSpPr>
        <p:spPr>
          <a:xfrm>
            <a:off x="1541550" y="3016838"/>
            <a:ext cx="6060900" cy="6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—ANUJ </a:t>
            </a:r>
            <a:r>
              <a:rPr lang="en">
                <a:solidFill>
                  <a:schemeClr val="dk2"/>
                </a:solidFill>
              </a:rPr>
              <a:t>JASANI</a:t>
            </a:r>
            <a:endParaRPr>
              <a:solidFill>
                <a:schemeClr val="dk2"/>
              </a:solidFill>
            </a:endParaRPr>
          </a:p>
        </p:txBody>
      </p:sp>
      <p:grpSp>
        <p:nvGrpSpPr>
          <p:cNvPr id="1427" name="Google Shape;1427;p36"/>
          <p:cNvGrpSpPr/>
          <p:nvPr/>
        </p:nvGrpSpPr>
        <p:grpSpPr>
          <a:xfrm>
            <a:off x="7557452" y="4051186"/>
            <a:ext cx="723994" cy="797538"/>
            <a:chOff x="7979400" y="3952400"/>
            <a:chExt cx="462438" cy="509414"/>
          </a:xfrm>
        </p:grpSpPr>
        <p:sp>
          <p:nvSpPr>
            <p:cNvPr id="1428" name="Google Shape;1428;p36"/>
            <p:cNvSpPr/>
            <p:nvPr/>
          </p:nvSpPr>
          <p:spPr>
            <a:xfrm>
              <a:off x="7994646" y="3965946"/>
              <a:ext cx="432776" cy="482065"/>
            </a:xfrm>
            <a:custGeom>
              <a:rect b="b" l="l" r="r" t="t"/>
              <a:pathLst>
                <a:path extrusionOk="0" h="48755" w="43770">
                  <a:moveTo>
                    <a:pt x="1" y="0"/>
                  </a:moveTo>
                  <a:lnTo>
                    <a:pt x="11577" y="41551"/>
                  </a:lnTo>
                  <a:lnTo>
                    <a:pt x="17238" y="28180"/>
                  </a:lnTo>
                  <a:lnTo>
                    <a:pt x="36503" y="48754"/>
                  </a:lnTo>
                  <a:lnTo>
                    <a:pt x="43769" y="41931"/>
                  </a:lnTo>
                  <a:lnTo>
                    <a:pt x="24504" y="21378"/>
                  </a:lnTo>
                  <a:lnTo>
                    <a:pt x="37749" y="17047"/>
                  </a:lnTo>
                  <a:lnTo>
                    <a:pt x="1" y="0"/>
                  </a:lnTo>
                  <a:close/>
                </a:path>
              </a:pathLst>
            </a:custGeom>
            <a:solidFill>
              <a:srgbClr val="FFFFFF"/>
            </a:solidFill>
            <a:ln>
              <a:noFill/>
            </a:ln>
            <a:effectLst>
              <a:outerShdw rotWithShape="0" algn="bl" dir="216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6"/>
            <p:cNvSpPr/>
            <p:nvPr/>
          </p:nvSpPr>
          <p:spPr>
            <a:xfrm>
              <a:off x="7979400" y="3952400"/>
              <a:ext cx="462438" cy="509414"/>
            </a:xfrm>
            <a:custGeom>
              <a:rect b="b" l="l" r="r" t="t"/>
              <a:pathLst>
                <a:path extrusionOk="0" h="51521" w="46770">
                  <a:moveTo>
                    <a:pt x="3676" y="3884"/>
                  </a:moveTo>
                  <a:lnTo>
                    <a:pt x="35468" y="18206"/>
                  </a:lnTo>
                  <a:lnTo>
                    <a:pt x="25603" y="21417"/>
                  </a:lnTo>
                  <a:cubicBezTo>
                    <a:pt x="25159" y="21586"/>
                    <a:pt x="24800" y="21945"/>
                    <a:pt x="24694" y="22388"/>
                  </a:cubicBezTo>
                  <a:cubicBezTo>
                    <a:pt x="24589" y="22853"/>
                    <a:pt x="24716" y="23339"/>
                    <a:pt x="25032" y="23698"/>
                  </a:cubicBezTo>
                  <a:lnTo>
                    <a:pt x="43368" y="43259"/>
                  </a:lnTo>
                  <a:lnTo>
                    <a:pt x="38129" y="48160"/>
                  </a:lnTo>
                  <a:lnTo>
                    <a:pt x="19794" y="28599"/>
                  </a:lnTo>
                  <a:cubicBezTo>
                    <a:pt x="19531" y="28319"/>
                    <a:pt x="19167" y="28155"/>
                    <a:pt x="18774" y="28155"/>
                  </a:cubicBezTo>
                  <a:cubicBezTo>
                    <a:pt x="18692" y="28155"/>
                    <a:pt x="18610" y="28162"/>
                    <a:pt x="18526" y="28176"/>
                  </a:cubicBezTo>
                  <a:cubicBezTo>
                    <a:pt x="18083" y="28261"/>
                    <a:pt x="17681" y="28578"/>
                    <a:pt x="17512" y="29000"/>
                  </a:cubicBezTo>
                  <a:lnTo>
                    <a:pt x="13414" y="38696"/>
                  </a:lnTo>
                  <a:lnTo>
                    <a:pt x="3676" y="3884"/>
                  </a:lnTo>
                  <a:close/>
                  <a:moveTo>
                    <a:pt x="1515" y="0"/>
                  </a:moveTo>
                  <a:cubicBezTo>
                    <a:pt x="1185" y="0"/>
                    <a:pt x="862" y="126"/>
                    <a:pt x="592" y="356"/>
                  </a:cubicBezTo>
                  <a:cubicBezTo>
                    <a:pt x="191" y="694"/>
                    <a:pt x="1" y="1243"/>
                    <a:pt x="170" y="1771"/>
                  </a:cubicBezTo>
                  <a:lnTo>
                    <a:pt x="11788" y="43280"/>
                  </a:lnTo>
                  <a:cubicBezTo>
                    <a:pt x="11936" y="43829"/>
                    <a:pt x="12443" y="44252"/>
                    <a:pt x="13013" y="44294"/>
                  </a:cubicBezTo>
                  <a:cubicBezTo>
                    <a:pt x="13046" y="44296"/>
                    <a:pt x="13079" y="44298"/>
                    <a:pt x="13112" y="44298"/>
                  </a:cubicBezTo>
                  <a:cubicBezTo>
                    <a:pt x="13665" y="44298"/>
                    <a:pt x="14167" y="43967"/>
                    <a:pt x="14386" y="43449"/>
                  </a:cubicBezTo>
                  <a:lnTo>
                    <a:pt x="19202" y="32063"/>
                  </a:lnTo>
                  <a:lnTo>
                    <a:pt x="37031" y="51075"/>
                  </a:lnTo>
                  <a:cubicBezTo>
                    <a:pt x="37284" y="51349"/>
                    <a:pt x="37622" y="51518"/>
                    <a:pt x="38003" y="51518"/>
                  </a:cubicBezTo>
                  <a:cubicBezTo>
                    <a:pt x="38028" y="51520"/>
                    <a:pt x="38054" y="51521"/>
                    <a:pt x="38080" y="51521"/>
                  </a:cubicBezTo>
                  <a:cubicBezTo>
                    <a:pt x="38416" y="51521"/>
                    <a:pt x="38760" y="51395"/>
                    <a:pt x="38995" y="51159"/>
                  </a:cubicBezTo>
                  <a:lnTo>
                    <a:pt x="46262" y="44336"/>
                  </a:lnTo>
                  <a:cubicBezTo>
                    <a:pt x="46473" y="44125"/>
                    <a:pt x="46642" y="43872"/>
                    <a:pt x="46685" y="43576"/>
                  </a:cubicBezTo>
                  <a:cubicBezTo>
                    <a:pt x="46706" y="43491"/>
                    <a:pt x="46706" y="43449"/>
                    <a:pt x="46748" y="43365"/>
                  </a:cubicBezTo>
                  <a:cubicBezTo>
                    <a:pt x="46769" y="42984"/>
                    <a:pt x="46642" y="42625"/>
                    <a:pt x="46368" y="42351"/>
                  </a:cubicBezTo>
                  <a:lnTo>
                    <a:pt x="28581" y="23381"/>
                  </a:lnTo>
                  <a:lnTo>
                    <a:pt x="39735" y="19706"/>
                  </a:lnTo>
                  <a:cubicBezTo>
                    <a:pt x="40263" y="19537"/>
                    <a:pt x="40664" y="19051"/>
                    <a:pt x="40685" y="18459"/>
                  </a:cubicBezTo>
                  <a:cubicBezTo>
                    <a:pt x="40728" y="17889"/>
                    <a:pt x="40411" y="17361"/>
                    <a:pt x="39883" y="17107"/>
                  </a:cubicBezTo>
                  <a:lnTo>
                    <a:pt x="2071" y="124"/>
                  </a:lnTo>
                  <a:cubicBezTo>
                    <a:pt x="1888" y="40"/>
                    <a:pt x="1700" y="0"/>
                    <a:pt x="1515" y="0"/>
                  </a:cubicBezTo>
                  <a:close/>
                </a:path>
              </a:pathLst>
            </a:custGeom>
            <a:solidFill>
              <a:srgbClr val="0F0C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37"/>
          <p:cNvSpPr/>
          <p:nvPr/>
        </p:nvSpPr>
        <p:spPr>
          <a:xfrm>
            <a:off x="725950" y="364520"/>
            <a:ext cx="7674000" cy="583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00000" dist="857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7"/>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a:t>
            </a:r>
            <a:r>
              <a:rPr lang="en">
                <a:solidFill>
                  <a:schemeClr val="dk2"/>
                </a:solidFill>
              </a:rPr>
              <a:t>NFT</a:t>
            </a:r>
            <a:endParaRPr>
              <a:solidFill>
                <a:schemeClr val="dk2"/>
              </a:solidFill>
            </a:endParaRPr>
          </a:p>
        </p:txBody>
      </p:sp>
      <p:sp>
        <p:nvSpPr>
          <p:cNvPr id="1436" name="Google Shape;1436;p37"/>
          <p:cNvSpPr txBox="1"/>
          <p:nvPr>
            <p:ph idx="1" type="body"/>
          </p:nvPr>
        </p:nvSpPr>
        <p:spPr>
          <a:xfrm>
            <a:off x="4367375" y="1518525"/>
            <a:ext cx="3814500" cy="23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A non-fungible token (NFT) is a digital asset that is verifiable on blockchain technology. </a:t>
            </a:r>
            <a:br>
              <a:rPr lang="en">
                <a:solidFill>
                  <a:schemeClr val="accent1"/>
                </a:solidFill>
              </a:rPr>
            </a:br>
            <a:r>
              <a:rPr lang="en">
                <a:solidFill>
                  <a:schemeClr val="accent1"/>
                </a:solidFill>
              </a:rPr>
              <a:t>It can be :</a:t>
            </a:r>
            <a:endParaRPr>
              <a:solidFill>
                <a:schemeClr val="accent1"/>
              </a:solidFill>
            </a:endParaRPr>
          </a:p>
          <a:p>
            <a:pPr indent="-215900" lvl="0" marL="241300" rtl="0" algn="l">
              <a:spcBef>
                <a:spcPts val="1600"/>
              </a:spcBef>
              <a:spcAft>
                <a:spcPts val="0"/>
              </a:spcAft>
              <a:buClr>
                <a:schemeClr val="accent1"/>
              </a:buClr>
              <a:buSzPts val="1400"/>
              <a:buChar char="●"/>
            </a:pPr>
            <a:r>
              <a:rPr lang="en">
                <a:solidFill>
                  <a:schemeClr val="accent1"/>
                </a:solidFill>
              </a:rPr>
              <a:t>ART &amp; ARTWORK </a:t>
            </a:r>
            <a:endParaRPr>
              <a:solidFill>
                <a:schemeClr val="accent1"/>
              </a:solidFill>
            </a:endParaRPr>
          </a:p>
          <a:p>
            <a:pPr indent="-215900" lvl="0" marL="241300" rtl="0" algn="l">
              <a:spcBef>
                <a:spcPts val="0"/>
              </a:spcBef>
              <a:spcAft>
                <a:spcPts val="0"/>
              </a:spcAft>
              <a:buClr>
                <a:schemeClr val="accent1"/>
              </a:buClr>
              <a:buSzPts val="1400"/>
              <a:buChar char="●"/>
            </a:pPr>
            <a:r>
              <a:rPr lang="en">
                <a:solidFill>
                  <a:schemeClr val="accent1"/>
                </a:solidFill>
              </a:rPr>
              <a:t>MUSIC AND VIDEOS</a:t>
            </a:r>
            <a:endParaRPr>
              <a:solidFill>
                <a:schemeClr val="accent1"/>
              </a:solidFill>
            </a:endParaRPr>
          </a:p>
          <a:p>
            <a:pPr indent="-215900" lvl="0" marL="241300" rtl="0" algn="l">
              <a:spcBef>
                <a:spcPts val="0"/>
              </a:spcBef>
              <a:spcAft>
                <a:spcPts val="0"/>
              </a:spcAft>
              <a:buClr>
                <a:schemeClr val="accent1"/>
              </a:buClr>
              <a:buSzPts val="1400"/>
              <a:buChar char="●"/>
            </a:pPr>
            <a:r>
              <a:rPr lang="en">
                <a:solidFill>
                  <a:schemeClr val="accent1"/>
                </a:solidFill>
              </a:rPr>
              <a:t>IN GAME ASSETS</a:t>
            </a:r>
            <a:endParaRPr>
              <a:solidFill>
                <a:schemeClr val="accent1"/>
              </a:solidFill>
            </a:endParaRPr>
          </a:p>
          <a:p>
            <a:pPr indent="0" lvl="0" marL="0" rtl="0" algn="l">
              <a:spcBef>
                <a:spcPts val="1600"/>
              </a:spcBef>
              <a:spcAft>
                <a:spcPts val="1600"/>
              </a:spcAft>
              <a:buNone/>
            </a:pPr>
            <a:r>
              <a:rPr lang="en">
                <a:solidFill>
                  <a:schemeClr val="accent1"/>
                </a:solidFill>
              </a:rPr>
              <a:t>Because they are unique, NFTs are becoming sought after as collectibles.</a:t>
            </a:r>
            <a:endParaRPr>
              <a:solidFill>
                <a:schemeClr val="accent1"/>
              </a:solidFill>
            </a:endParaRPr>
          </a:p>
        </p:txBody>
      </p:sp>
      <p:grpSp>
        <p:nvGrpSpPr>
          <p:cNvPr id="1437" name="Google Shape;1437;p37"/>
          <p:cNvGrpSpPr/>
          <p:nvPr/>
        </p:nvGrpSpPr>
        <p:grpSpPr>
          <a:xfrm>
            <a:off x="776804" y="1261568"/>
            <a:ext cx="3072815" cy="2830959"/>
            <a:chOff x="4839100" y="2130225"/>
            <a:chExt cx="3102600" cy="2858400"/>
          </a:xfrm>
        </p:grpSpPr>
        <p:sp>
          <p:nvSpPr>
            <p:cNvPr id="1438" name="Google Shape;1438;p37"/>
            <p:cNvSpPr/>
            <p:nvPr/>
          </p:nvSpPr>
          <p:spPr>
            <a:xfrm>
              <a:off x="4839100" y="2130225"/>
              <a:ext cx="3102600" cy="28584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444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9" name="Google Shape;1439;p37"/>
            <p:cNvGrpSpPr/>
            <p:nvPr/>
          </p:nvGrpSpPr>
          <p:grpSpPr>
            <a:xfrm>
              <a:off x="4839100" y="2130225"/>
              <a:ext cx="3102600" cy="312600"/>
              <a:chOff x="4839100" y="2130225"/>
              <a:chExt cx="3102600" cy="312600"/>
            </a:xfrm>
          </p:grpSpPr>
          <p:sp>
            <p:nvSpPr>
              <p:cNvPr id="1440" name="Google Shape;1440;p37"/>
              <p:cNvSpPr/>
              <p:nvPr/>
            </p:nvSpPr>
            <p:spPr>
              <a:xfrm>
                <a:off x="4839100" y="2130225"/>
                <a:ext cx="3102600" cy="3126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7"/>
              <p:cNvSpPr/>
              <p:nvPr/>
            </p:nvSpPr>
            <p:spPr>
              <a:xfrm>
                <a:off x="7708453" y="2219875"/>
                <a:ext cx="146700" cy="146700"/>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7"/>
              <p:cNvSpPr/>
              <p:nvPr/>
            </p:nvSpPr>
            <p:spPr>
              <a:xfrm>
                <a:off x="7455403" y="2219875"/>
                <a:ext cx="146700" cy="146700"/>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443" name="Google Shape;1443;p37"/>
          <p:cNvPicPr preferRelativeResize="0"/>
          <p:nvPr/>
        </p:nvPicPr>
        <p:blipFill>
          <a:blip r:embed="rId3">
            <a:alphaModFix/>
          </a:blip>
          <a:stretch>
            <a:fillRect/>
          </a:stretch>
        </p:blipFill>
        <p:spPr>
          <a:xfrm>
            <a:off x="1070475" y="1560450"/>
            <a:ext cx="2658550" cy="2588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7" name="Shape 1447"/>
        <p:cNvGrpSpPr/>
        <p:nvPr/>
      </p:nvGrpSpPr>
      <p:grpSpPr>
        <a:xfrm>
          <a:off x="0" y="0"/>
          <a:ext cx="0" cy="0"/>
          <a:chOff x="0" y="0"/>
          <a:chExt cx="0" cy="0"/>
        </a:xfrm>
      </p:grpSpPr>
      <p:sp>
        <p:nvSpPr>
          <p:cNvPr id="1448" name="Google Shape;1448;p38"/>
          <p:cNvSpPr/>
          <p:nvPr/>
        </p:nvSpPr>
        <p:spPr>
          <a:xfrm rot="10800000">
            <a:off x="4445350" y="539525"/>
            <a:ext cx="3941400" cy="2623800"/>
          </a:xfrm>
          <a:prstGeom prst="snip1Rect">
            <a:avLst>
              <a:gd fmla="val 30320" name="adj"/>
            </a:avLst>
          </a:prstGeom>
          <a:solidFill>
            <a:schemeClr val="accent2"/>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8"/>
          <p:cNvSpPr txBox="1"/>
          <p:nvPr>
            <p:ph type="title"/>
          </p:nvPr>
        </p:nvSpPr>
        <p:spPr>
          <a:xfrm>
            <a:off x="4818750" y="707425"/>
            <a:ext cx="3363900" cy="2298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CREATING NFT’S</a:t>
            </a:r>
            <a:r>
              <a:rPr lang="en">
                <a:solidFill>
                  <a:schemeClr val="accent1"/>
                </a:solidFill>
              </a:rPr>
              <a:t> </a:t>
            </a:r>
            <a:r>
              <a:rPr lang="en">
                <a:solidFill>
                  <a:schemeClr val="dk2"/>
                </a:solidFill>
              </a:rPr>
              <a:t>USING PYTHON </a:t>
            </a:r>
            <a:endParaRPr>
              <a:solidFill>
                <a:schemeClr val="dk2"/>
              </a:solidFill>
            </a:endParaRPr>
          </a:p>
        </p:txBody>
      </p:sp>
      <p:sp>
        <p:nvSpPr>
          <p:cNvPr id="1450" name="Google Shape;1450;p38"/>
          <p:cNvSpPr/>
          <p:nvPr/>
        </p:nvSpPr>
        <p:spPr>
          <a:xfrm flipH="1" rot="-5400000">
            <a:off x="4432332" y="2341580"/>
            <a:ext cx="823200" cy="815700"/>
          </a:xfrm>
          <a:prstGeom prst="rtTriangle">
            <a:avLst/>
          </a:prstGeom>
          <a:solidFill>
            <a:schemeClr val="accent2"/>
          </a:solidFill>
          <a:ln cap="flat" cmpd="sng" w="28575">
            <a:solidFill>
              <a:schemeClr val="accent1"/>
            </a:solidFill>
            <a:prstDash val="solid"/>
            <a:round/>
            <a:headEnd len="sm" w="sm" type="none"/>
            <a:tailEnd len="sm" w="sm" type="none"/>
          </a:ln>
          <a:effectLst>
            <a:outerShdw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1" name="Google Shape;1451;p38"/>
          <p:cNvGrpSpPr/>
          <p:nvPr/>
        </p:nvGrpSpPr>
        <p:grpSpPr>
          <a:xfrm>
            <a:off x="5546277" y="2802961"/>
            <a:ext cx="723994" cy="797538"/>
            <a:chOff x="7979400" y="3952400"/>
            <a:chExt cx="462438" cy="509414"/>
          </a:xfrm>
        </p:grpSpPr>
        <p:sp>
          <p:nvSpPr>
            <p:cNvPr id="1452" name="Google Shape;1452;p38"/>
            <p:cNvSpPr/>
            <p:nvPr/>
          </p:nvSpPr>
          <p:spPr>
            <a:xfrm>
              <a:off x="7994646" y="3965946"/>
              <a:ext cx="432776" cy="482065"/>
            </a:xfrm>
            <a:custGeom>
              <a:rect b="b" l="l" r="r" t="t"/>
              <a:pathLst>
                <a:path extrusionOk="0" h="48755" w="43770">
                  <a:moveTo>
                    <a:pt x="1" y="0"/>
                  </a:moveTo>
                  <a:lnTo>
                    <a:pt x="11577" y="41551"/>
                  </a:lnTo>
                  <a:lnTo>
                    <a:pt x="17238" y="28180"/>
                  </a:lnTo>
                  <a:lnTo>
                    <a:pt x="36503" y="48754"/>
                  </a:lnTo>
                  <a:lnTo>
                    <a:pt x="43769" y="41931"/>
                  </a:lnTo>
                  <a:lnTo>
                    <a:pt x="24504" y="21378"/>
                  </a:lnTo>
                  <a:lnTo>
                    <a:pt x="37749" y="17047"/>
                  </a:lnTo>
                  <a:lnTo>
                    <a:pt x="1" y="0"/>
                  </a:lnTo>
                  <a:close/>
                </a:path>
              </a:pathLst>
            </a:custGeom>
            <a:solidFill>
              <a:srgbClr val="FFFFFF"/>
            </a:solidFill>
            <a:ln>
              <a:noFill/>
            </a:ln>
            <a:effectLst>
              <a:outerShdw rotWithShape="0" algn="bl" dir="216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8"/>
            <p:cNvSpPr/>
            <p:nvPr/>
          </p:nvSpPr>
          <p:spPr>
            <a:xfrm>
              <a:off x="7979400" y="3952400"/>
              <a:ext cx="462438" cy="509414"/>
            </a:xfrm>
            <a:custGeom>
              <a:rect b="b" l="l" r="r" t="t"/>
              <a:pathLst>
                <a:path extrusionOk="0" h="51521" w="46770">
                  <a:moveTo>
                    <a:pt x="3676" y="3884"/>
                  </a:moveTo>
                  <a:lnTo>
                    <a:pt x="35468" y="18206"/>
                  </a:lnTo>
                  <a:lnTo>
                    <a:pt x="25603" y="21417"/>
                  </a:lnTo>
                  <a:cubicBezTo>
                    <a:pt x="25159" y="21586"/>
                    <a:pt x="24800" y="21945"/>
                    <a:pt x="24694" y="22388"/>
                  </a:cubicBezTo>
                  <a:cubicBezTo>
                    <a:pt x="24589" y="22853"/>
                    <a:pt x="24716" y="23339"/>
                    <a:pt x="25032" y="23698"/>
                  </a:cubicBezTo>
                  <a:lnTo>
                    <a:pt x="43368" y="43259"/>
                  </a:lnTo>
                  <a:lnTo>
                    <a:pt x="38129" y="48160"/>
                  </a:lnTo>
                  <a:lnTo>
                    <a:pt x="19794" y="28599"/>
                  </a:lnTo>
                  <a:cubicBezTo>
                    <a:pt x="19531" y="28319"/>
                    <a:pt x="19167" y="28155"/>
                    <a:pt x="18774" y="28155"/>
                  </a:cubicBezTo>
                  <a:cubicBezTo>
                    <a:pt x="18692" y="28155"/>
                    <a:pt x="18610" y="28162"/>
                    <a:pt x="18526" y="28176"/>
                  </a:cubicBezTo>
                  <a:cubicBezTo>
                    <a:pt x="18083" y="28261"/>
                    <a:pt x="17681" y="28578"/>
                    <a:pt x="17512" y="29000"/>
                  </a:cubicBezTo>
                  <a:lnTo>
                    <a:pt x="13414" y="38696"/>
                  </a:lnTo>
                  <a:lnTo>
                    <a:pt x="3676" y="3884"/>
                  </a:lnTo>
                  <a:close/>
                  <a:moveTo>
                    <a:pt x="1515" y="0"/>
                  </a:moveTo>
                  <a:cubicBezTo>
                    <a:pt x="1185" y="0"/>
                    <a:pt x="862" y="126"/>
                    <a:pt x="592" y="356"/>
                  </a:cubicBezTo>
                  <a:cubicBezTo>
                    <a:pt x="191" y="694"/>
                    <a:pt x="1" y="1243"/>
                    <a:pt x="170" y="1771"/>
                  </a:cubicBezTo>
                  <a:lnTo>
                    <a:pt x="11788" y="43280"/>
                  </a:lnTo>
                  <a:cubicBezTo>
                    <a:pt x="11936" y="43829"/>
                    <a:pt x="12443" y="44252"/>
                    <a:pt x="13013" y="44294"/>
                  </a:cubicBezTo>
                  <a:cubicBezTo>
                    <a:pt x="13046" y="44296"/>
                    <a:pt x="13079" y="44298"/>
                    <a:pt x="13112" y="44298"/>
                  </a:cubicBezTo>
                  <a:cubicBezTo>
                    <a:pt x="13665" y="44298"/>
                    <a:pt x="14167" y="43967"/>
                    <a:pt x="14386" y="43449"/>
                  </a:cubicBezTo>
                  <a:lnTo>
                    <a:pt x="19202" y="32063"/>
                  </a:lnTo>
                  <a:lnTo>
                    <a:pt x="37031" y="51075"/>
                  </a:lnTo>
                  <a:cubicBezTo>
                    <a:pt x="37284" y="51349"/>
                    <a:pt x="37622" y="51518"/>
                    <a:pt x="38003" y="51518"/>
                  </a:cubicBezTo>
                  <a:cubicBezTo>
                    <a:pt x="38028" y="51520"/>
                    <a:pt x="38054" y="51521"/>
                    <a:pt x="38080" y="51521"/>
                  </a:cubicBezTo>
                  <a:cubicBezTo>
                    <a:pt x="38416" y="51521"/>
                    <a:pt x="38760" y="51395"/>
                    <a:pt x="38995" y="51159"/>
                  </a:cubicBezTo>
                  <a:lnTo>
                    <a:pt x="46262" y="44336"/>
                  </a:lnTo>
                  <a:cubicBezTo>
                    <a:pt x="46473" y="44125"/>
                    <a:pt x="46642" y="43872"/>
                    <a:pt x="46685" y="43576"/>
                  </a:cubicBezTo>
                  <a:cubicBezTo>
                    <a:pt x="46706" y="43491"/>
                    <a:pt x="46706" y="43449"/>
                    <a:pt x="46748" y="43365"/>
                  </a:cubicBezTo>
                  <a:cubicBezTo>
                    <a:pt x="46769" y="42984"/>
                    <a:pt x="46642" y="42625"/>
                    <a:pt x="46368" y="42351"/>
                  </a:cubicBezTo>
                  <a:lnTo>
                    <a:pt x="28581" y="23381"/>
                  </a:lnTo>
                  <a:lnTo>
                    <a:pt x="39735" y="19706"/>
                  </a:lnTo>
                  <a:cubicBezTo>
                    <a:pt x="40263" y="19537"/>
                    <a:pt x="40664" y="19051"/>
                    <a:pt x="40685" y="18459"/>
                  </a:cubicBezTo>
                  <a:cubicBezTo>
                    <a:pt x="40728" y="17889"/>
                    <a:pt x="40411" y="17361"/>
                    <a:pt x="39883" y="17107"/>
                  </a:cubicBezTo>
                  <a:lnTo>
                    <a:pt x="2071" y="124"/>
                  </a:lnTo>
                  <a:cubicBezTo>
                    <a:pt x="1888" y="40"/>
                    <a:pt x="1700" y="0"/>
                    <a:pt x="1515" y="0"/>
                  </a:cubicBezTo>
                  <a:close/>
                </a:path>
              </a:pathLst>
            </a:custGeom>
            <a:solidFill>
              <a:srgbClr val="0F0C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7" name="Shape 1457"/>
        <p:cNvGrpSpPr/>
        <p:nvPr/>
      </p:nvGrpSpPr>
      <p:grpSpPr>
        <a:xfrm>
          <a:off x="0" y="0"/>
          <a:ext cx="0" cy="0"/>
          <a:chOff x="0" y="0"/>
          <a:chExt cx="0" cy="0"/>
        </a:xfrm>
      </p:grpSpPr>
      <p:sp>
        <p:nvSpPr>
          <p:cNvPr id="1458" name="Google Shape;1458;p39"/>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IMPORTANT  </a:t>
            </a:r>
            <a:r>
              <a:rPr lang="en">
                <a:solidFill>
                  <a:schemeClr val="dk2"/>
                </a:solidFill>
              </a:rPr>
              <a:t>FUNTIONS</a:t>
            </a:r>
            <a:endParaRPr>
              <a:solidFill>
                <a:schemeClr val="dk2"/>
              </a:solidFill>
            </a:endParaRPr>
          </a:p>
        </p:txBody>
      </p:sp>
      <p:sp>
        <p:nvSpPr>
          <p:cNvPr id="1459" name="Google Shape;1459;p39"/>
          <p:cNvSpPr txBox="1"/>
          <p:nvPr>
            <p:ph idx="3" type="subTitle"/>
          </p:nvPr>
        </p:nvSpPr>
        <p:spPr>
          <a:xfrm>
            <a:off x="1129800" y="3418927"/>
            <a:ext cx="2907600" cy="82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Generating our art work with the help of pillow and by creating a image module </a:t>
            </a:r>
            <a:endParaRPr/>
          </a:p>
        </p:txBody>
      </p:sp>
      <p:sp>
        <p:nvSpPr>
          <p:cNvPr id="1460" name="Google Shape;1460;p39"/>
          <p:cNvSpPr txBox="1"/>
          <p:nvPr>
            <p:ph idx="4" type="subTitle"/>
          </p:nvPr>
        </p:nvSpPr>
        <p:spPr>
          <a:xfrm>
            <a:off x="5106600" y="3418927"/>
            <a:ext cx="2907600" cy="82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 want a bright, vivid color, so max V and S and only randomize HUE we create random colour </a:t>
            </a:r>
            <a:endParaRPr/>
          </a:p>
        </p:txBody>
      </p:sp>
      <p:sp>
        <p:nvSpPr>
          <p:cNvPr id="1461" name="Google Shape;1461;p39"/>
          <p:cNvSpPr txBox="1"/>
          <p:nvPr>
            <p:ph idx="1" type="subTitle"/>
          </p:nvPr>
        </p:nvSpPr>
        <p:spPr>
          <a:xfrm>
            <a:off x="1129800" y="2996923"/>
            <a:ext cx="2907600" cy="4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 generate_art()</a:t>
            </a:r>
            <a:endParaRPr/>
          </a:p>
        </p:txBody>
      </p:sp>
      <p:sp>
        <p:nvSpPr>
          <p:cNvPr id="1462" name="Google Shape;1462;p39"/>
          <p:cNvSpPr txBox="1"/>
          <p:nvPr>
            <p:ph idx="2" type="subTitle"/>
          </p:nvPr>
        </p:nvSpPr>
        <p:spPr>
          <a:xfrm>
            <a:off x="5106600" y="2996923"/>
            <a:ext cx="2907600" cy="4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 random_color()</a:t>
            </a:r>
            <a:endParaRPr/>
          </a:p>
        </p:txBody>
      </p:sp>
      <p:sp>
        <p:nvSpPr>
          <p:cNvPr id="1463" name="Google Shape;1463;p39"/>
          <p:cNvSpPr/>
          <p:nvPr/>
        </p:nvSpPr>
        <p:spPr>
          <a:xfrm>
            <a:off x="1813800" y="1818015"/>
            <a:ext cx="1065000" cy="1065000"/>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4" name="Google Shape;1464;p39"/>
          <p:cNvCxnSpPr/>
          <p:nvPr/>
        </p:nvCxnSpPr>
        <p:spPr>
          <a:xfrm>
            <a:off x="2283543" y="1741613"/>
            <a:ext cx="1365600" cy="591600"/>
          </a:xfrm>
          <a:prstGeom prst="straightConnector1">
            <a:avLst/>
          </a:prstGeom>
          <a:noFill/>
          <a:ln cap="flat" cmpd="sng" w="28575">
            <a:solidFill>
              <a:schemeClr val="accent1"/>
            </a:solidFill>
            <a:prstDash val="solid"/>
            <a:round/>
            <a:headEnd len="med" w="med" type="none"/>
            <a:tailEnd len="med" w="med" type="none"/>
          </a:ln>
        </p:spPr>
      </p:cxnSp>
      <p:cxnSp>
        <p:nvCxnSpPr>
          <p:cNvPr id="1465" name="Google Shape;1465;p39"/>
          <p:cNvCxnSpPr/>
          <p:nvPr/>
        </p:nvCxnSpPr>
        <p:spPr>
          <a:xfrm flipH="1">
            <a:off x="2338063" y="2333447"/>
            <a:ext cx="1311000" cy="608100"/>
          </a:xfrm>
          <a:prstGeom prst="straightConnector1">
            <a:avLst/>
          </a:prstGeom>
          <a:noFill/>
          <a:ln cap="flat" cmpd="sng" w="28575">
            <a:solidFill>
              <a:schemeClr val="accent1"/>
            </a:solidFill>
            <a:prstDash val="solid"/>
            <a:round/>
            <a:headEnd len="med" w="med" type="none"/>
            <a:tailEnd len="med" w="med" type="none"/>
          </a:ln>
        </p:spPr>
      </p:cxnSp>
      <p:cxnSp>
        <p:nvCxnSpPr>
          <p:cNvPr id="1466" name="Google Shape;1466;p39"/>
          <p:cNvCxnSpPr/>
          <p:nvPr/>
        </p:nvCxnSpPr>
        <p:spPr>
          <a:xfrm rot="10800000">
            <a:off x="2303659" y="2333656"/>
            <a:ext cx="1356300" cy="0"/>
          </a:xfrm>
          <a:prstGeom prst="straightConnector1">
            <a:avLst/>
          </a:prstGeom>
          <a:noFill/>
          <a:ln cap="flat" cmpd="sng" w="28575">
            <a:solidFill>
              <a:schemeClr val="accent1"/>
            </a:solidFill>
            <a:prstDash val="solid"/>
            <a:round/>
            <a:headEnd len="med" w="med" type="none"/>
            <a:tailEnd len="med" w="med" type="oval"/>
          </a:ln>
        </p:spPr>
      </p:cxnSp>
      <p:sp>
        <p:nvSpPr>
          <p:cNvPr id="1467" name="Google Shape;1467;p39"/>
          <p:cNvSpPr/>
          <p:nvPr/>
        </p:nvSpPr>
        <p:spPr>
          <a:xfrm>
            <a:off x="6019341" y="1809065"/>
            <a:ext cx="1065000" cy="1065000"/>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9"/>
          <p:cNvSpPr/>
          <p:nvPr/>
        </p:nvSpPr>
        <p:spPr>
          <a:xfrm>
            <a:off x="5882246" y="1808902"/>
            <a:ext cx="1356300" cy="1065000"/>
          </a:xfrm>
          <a:prstGeom prst="parallelogram">
            <a:avLst>
              <a:gd fmla="val 25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h Subject for High School - 10th Grade: Circles by Slidesgo">
  <a:themeElements>
    <a:clrScheme name="Simple Light">
      <a:dk1>
        <a:srgbClr val="28E4B7"/>
      </a:dk1>
      <a:lt1>
        <a:srgbClr val="ADFEE7"/>
      </a:lt1>
      <a:dk2>
        <a:srgbClr val="9E5BEE"/>
      </a:dk2>
      <a:lt2>
        <a:srgbClr val="D1AAFD"/>
      </a:lt2>
      <a:accent1>
        <a:srgbClr val="202020"/>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