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Bebas Neue"/>
      <p:regular r:id="rId28"/>
    </p:embeddedFont>
    <p:embeddedFont>
      <p:font typeface="Rubik Black"/>
      <p:bold r:id="rId29"/>
      <p:boldItalic r:id="rId30"/>
    </p:embeddedFont>
    <p:embeddedFont>
      <p:font typeface="Comfortaa Medium"/>
      <p:regular r:id="rId31"/>
      <p:bold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83B2E7-AD72-4CB4-87DA-EEA9328377DE}">
  <a:tblStyle styleId="{FB83B2E7-AD72-4CB4-87DA-EEA9328377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ebas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Medium-regular.fntdata"/><Relationship Id="rId30" Type="http://schemas.openxmlformats.org/officeDocument/2006/relationships/font" Target="fonts/RubikBlack-boldItalic.fntdata"/><Relationship Id="rId11" Type="http://schemas.openxmlformats.org/officeDocument/2006/relationships/slide" Target="slides/slide6.xml"/><Relationship Id="rId33" Type="http://schemas.openxmlformats.org/officeDocument/2006/relationships/font" Target="fonts/Comfortaa-regular.fntdata"/><Relationship Id="rId10" Type="http://schemas.openxmlformats.org/officeDocument/2006/relationships/slide" Target="slides/slide5.xml"/><Relationship Id="rId32" Type="http://schemas.openxmlformats.org/officeDocument/2006/relationships/font" Target="fonts/Comfortaa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omforta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2190f870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12190f870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e1d838b62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e1d838b62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1b03b6cf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1b03b6cf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123fd492c6a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123fd492c6a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123d4e8b82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123d4e8b8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121a8249f4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121a8249f4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e1d838b62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e1d838b62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23fd492c6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23fd492c6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13e51366b8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13e51366b8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3e51366b8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3e51366b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123e4575a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123e4575a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13e51366b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13e51366b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3e51366b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3e51366b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1b03b6cf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11b03b6cf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e1d838b627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e1d838b627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e1d838b62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e1d838b62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50" y="-17536"/>
            <a:ext cx="9152100" cy="5178573"/>
            <a:chOff x="-4050" y="6075"/>
            <a:chExt cx="9152100" cy="5143596"/>
          </a:xfrm>
        </p:grpSpPr>
        <p:grpSp>
          <p:nvGrpSpPr>
            <p:cNvPr id="10" name="Google Shape;10;p2"/>
            <p:cNvGrpSpPr/>
            <p:nvPr/>
          </p:nvGrpSpPr>
          <p:grpSpPr>
            <a:xfrm>
              <a:off x="-4050" y="316500"/>
              <a:ext cx="9152100" cy="4510500"/>
              <a:chOff x="-4050" y="316500"/>
              <a:chExt cx="9152100" cy="4510500"/>
            </a:xfrm>
          </p:grpSpPr>
          <p:cxnSp>
            <p:nvCxnSpPr>
              <p:cNvPr id="11" name="Google Shape;11;p2"/>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 name="Google Shape;12;p2"/>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 name="Google Shape;16;p2"/>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7" name="Google Shape;17;p2"/>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 name="Google Shape;21;p2"/>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 name="Google Shape;22;p2"/>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4" name="Google Shape;24;p2"/>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5" name="Google Shape;25;p2"/>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6" name="Google Shape;26;p2"/>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 name="Google Shape;27;p2"/>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 name="Google Shape;28;p2"/>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 name="Google Shape;32;p2"/>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 name="Google Shape;33;p2"/>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 name="Google Shape;37;p2"/>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8" name="Google Shape;38;p2"/>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 name="Google Shape;41;p2"/>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 name="Google Shape;42;p2"/>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3" name="Google Shape;43;p2"/>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 name="Google Shape;45;p2"/>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 name="Google Shape;46;p2"/>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48" name="Google Shape;48;p2"/>
          <p:cNvGrpSpPr/>
          <p:nvPr/>
        </p:nvGrpSpPr>
        <p:grpSpPr>
          <a:xfrm>
            <a:off x="1279950" y="1139260"/>
            <a:ext cx="6584100" cy="3488504"/>
            <a:chOff x="1279950" y="824632"/>
            <a:chExt cx="6584100" cy="3648300"/>
          </a:xfrm>
        </p:grpSpPr>
        <p:sp>
          <p:nvSpPr>
            <p:cNvPr id="49" name="Google Shape;49;p2"/>
            <p:cNvSpPr/>
            <p:nvPr/>
          </p:nvSpPr>
          <p:spPr>
            <a:xfrm>
              <a:off x="1279950" y="824632"/>
              <a:ext cx="6584100" cy="3648300"/>
            </a:xfrm>
            <a:prstGeom prst="rect">
              <a:avLst/>
            </a:prstGeom>
            <a:solidFill>
              <a:srgbClr val="19F5C1"/>
            </a:solidFill>
            <a:ln cap="flat" cmpd="sng" w="28575">
              <a:solidFill>
                <a:schemeClr val="accent1"/>
              </a:solidFill>
              <a:prstDash val="solid"/>
              <a:round/>
              <a:headEnd len="sm" w="sm" type="none"/>
              <a:tailEnd len="sm" w="sm" type="none"/>
            </a:ln>
            <a:effectLst>
              <a:outerShdw rotWithShape="0" algn="bl" dir="3240000" dist="1238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552200" y="1157094"/>
              <a:ext cx="6039600" cy="24975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2"/>
          <p:cNvSpPr txBox="1"/>
          <p:nvPr>
            <p:ph type="ctrTitle"/>
          </p:nvPr>
        </p:nvSpPr>
        <p:spPr>
          <a:xfrm>
            <a:off x="1677750" y="1778985"/>
            <a:ext cx="5788500" cy="18276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i="1"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2" name="Google Shape;52;p2"/>
          <p:cNvSpPr txBox="1"/>
          <p:nvPr>
            <p:ph idx="1" type="subTitle"/>
          </p:nvPr>
        </p:nvSpPr>
        <p:spPr>
          <a:xfrm>
            <a:off x="1677750" y="4007610"/>
            <a:ext cx="5788500" cy="3936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latin typeface="Comfortaa Medium"/>
                <a:ea typeface="Comfortaa Medium"/>
                <a:cs typeface="Comfortaa Medium"/>
                <a:sym typeface="Comfortaa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
          <p:cNvSpPr txBox="1"/>
          <p:nvPr>
            <p:ph idx="2" type="subTitle"/>
          </p:nvPr>
        </p:nvSpPr>
        <p:spPr>
          <a:xfrm>
            <a:off x="5996250" y="416062"/>
            <a:ext cx="1867800" cy="509400"/>
          </a:xfrm>
          <a:prstGeom prst="rect">
            <a:avLst/>
          </a:prstGeom>
          <a:solidFill>
            <a:srgbClr val="19F5C1"/>
          </a:solidFill>
          <a:ln cap="flat" cmpd="sng" w="28575">
            <a:solidFill>
              <a:schemeClr val="accent1"/>
            </a:solidFill>
            <a:prstDash val="solid"/>
            <a:round/>
            <a:headEnd len="sm" w="sm" type="none"/>
            <a:tailEnd len="sm" w="sm" type="none"/>
          </a:ln>
          <a:effectLst>
            <a:outerShdw rotWithShape="0" algn="bl" dir="3240000" dist="66675">
              <a:srgbClr val="000000"/>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sz="22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4" name="Google Shape;54;p2"/>
          <p:cNvSpPr/>
          <p:nvPr/>
        </p:nvSpPr>
        <p:spPr>
          <a:xfrm>
            <a:off x="1496725"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22138"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4850"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514850"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522138" y="140777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500206" y="376966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5" name="Shape 385"/>
        <p:cNvGrpSpPr/>
        <p:nvPr/>
      </p:nvGrpSpPr>
      <p:grpSpPr>
        <a:xfrm>
          <a:off x="0" y="0"/>
          <a:ext cx="0" cy="0"/>
          <a:chOff x="0" y="0"/>
          <a:chExt cx="0" cy="0"/>
        </a:xfrm>
      </p:grpSpPr>
      <p:grpSp>
        <p:nvGrpSpPr>
          <p:cNvPr id="386" name="Google Shape;386;p11"/>
          <p:cNvGrpSpPr/>
          <p:nvPr/>
        </p:nvGrpSpPr>
        <p:grpSpPr>
          <a:xfrm>
            <a:off x="-4050" y="-17536"/>
            <a:ext cx="9152100" cy="5178573"/>
            <a:chOff x="-4050" y="6075"/>
            <a:chExt cx="9152100" cy="5143596"/>
          </a:xfrm>
        </p:grpSpPr>
        <p:grpSp>
          <p:nvGrpSpPr>
            <p:cNvPr id="387" name="Google Shape;387;p11"/>
            <p:cNvGrpSpPr/>
            <p:nvPr/>
          </p:nvGrpSpPr>
          <p:grpSpPr>
            <a:xfrm>
              <a:off x="-4050" y="316500"/>
              <a:ext cx="9152100" cy="4510500"/>
              <a:chOff x="-4050" y="316500"/>
              <a:chExt cx="9152100" cy="4510500"/>
            </a:xfrm>
          </p:grpSpPr>
          <p:cxnSp>
            <p:nvCxnSpPr>
              <p:cNvPr id="388" name="Google Shape;388;p11"/>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89" name="Google Shape;389;p11"/>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0" name="Google Shape;390;p11"/>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1" name="Google Shape;391;p11"/>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2" name="Google Shape;392;p11"/>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3" name="Google Shape;393;p11"/>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4" name="Google Shape;394;p11"/>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5" name="Google Shape;395;p11"/>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6" name="Google Shape;396;p11"/>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11"/>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11"/>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99" name="Google Shape;399;p11"/>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00" name="Google Shape;400;p11"/>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401" name="Google Shape;401;p11"/>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2" name="Google Shape;402;p11"/>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3" name="Google Shape;403;p11"/>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4" name="Google Shape;404;p11"/>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5" name="Google Shape;405;p11"/>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6" name="Google Shape;406;p11"/>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7" name="Google Shape;407;p11"/>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8" name="Google Shape;408;p11"/>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09" name="Google Shape;409;p11"/>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0" name="Google Shape;410;p11"/>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1" name="Google Shape;411;p11"/>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11"/>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11"/>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11"/>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5" name="Google Shape;415;p11"/>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6" name="Google Shape;416;p11"/>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11"/>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11"/>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11"/>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0" name="Google Shape;420;p11"/>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1" name="Google Shape;421;p11"/>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11"/>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11"/>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24" name="Google Shape;424;p11"/>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425" name="Google Shape;425;p11"/>
          <p:cNvGrpSpPr/>
          <p:nvPr/>
        </p:nvGrpSpPr>
        <p:grpSpPr>
          <a:xfrm>
            <a:off x="1279950" y="1139224"/>
            <a:ext cx="6584100" cy="2835026"/>
            <a:chOff x="1279950" y="824623"/>
            <a:chExt cx="6584100" cy="3076200"/>
          </a:xfrm>
        </p:grpSpPr>
        <p:sp>
          <p:nvSpPr>
            <p:cNvPr id="426" name="Google Shape;426;p11"/>
            <p:cNvSpPr/>
            <p:nvPr/>
          </p:nvSpPr>
          <p:spPr>
            <a:xfrm>
              <a:off x="1279950" y="824623"/>
              <a:ext cx="6584100" cy="30762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3240000" dist="1238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1552200" y="1157083"/>
              <a:ext cx="6039600" cy="22404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1"/>
          <p:cNvSpPr txBox="1"/>
          <p:nvPr>
            <p:ph hasCustomPrompt="1" type="title"/>
          </p:nvPr>
        </p:nvSpPr>
        <p:spPr>
          <a:xfrm>
            <a:off x="1668250" y="1460150"/>
            <a:ext cx="5807700" cy="1622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29" name="Google Shape;429;p11"/>
          <p:cNvSpPr txBox="1"/>
          <p:nvPr>
            <p:ph idx="1" type="subTitle"/>
          </p:nvPr>
        </p:nvSpPr>
        <p:spPr>
          <a:xfrm>
            <a:off x="1890575" y="2908725"/>
            <a:ext cx="5362800" cy="43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30" name="Google Shape;430;p11"/>
          <p:cNvSpPr/>
          <p:nvPr/>
        </p:nvSpPr>
        <p:spPr>
          <a:xfrm>
            <a:off x="1496725"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7522138"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514850"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4514850"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7522138" y="140777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1500206" y="34439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6" name="Shape 4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437" name="Shape 437"/>
        <p:cNvGrpSpPr/>
        <p:nvPr/>
      </p:nvGrpSpPr>
      <p:grpSpPr>
        <a:xfrm>
          <a:off x="0" y="0"/>
          <a:ext cx="0" cy="0"/>
          <a:chOff x="0" y="0"/>
          <a:chExt cx="0" cy="0"/>
        </a:xfrm>
      </p:grpSpPr>
      <p:grpSp>
        <p:nvGrpSpPr>
          <p:cNvPr id="438" name="Google Shape;438;p13"/>
          <p:cNvGrpSpPr/>
          <p:nvPr/>
        </p:nvGrpSpPr>
        <p:grpSpPr>
          <a:xfrm>
            <a:off x="-4050" y="-17536"/>
            <a:ext cx="9152100" cy="5178573"/>
            <a:chOff x="-4050" y="6075"/>
            <a:chExt cx="9152100" cy="5143596"/>
          </a:xfrm>
        </p:grpSpPr>
        <p:grpSp>
          <p:nvGrpSpPr>
            <p:cNvPr id="439" name="Google Shape;439;p13"/>
            <p:cNvGrpSpPr/>
            <p:nvPr/>
          </p:nvGrpSpPr>
          <p:grpSpPr>
            <a:xfrm>
              <a:off x="-4050" y="316500"/>
              <a:ext cx="9152100" cy="4510500"/>
              <a:chOff x="-4050" y="316500"/>
              <a:chExt cx="9152100" cy="4510500"/>
            </a:xfrm>
          </p:grpSpPr>
          <p:cxnSp>
            <p:nvCxnSpPr>
              <p:cNvPr id="440" name="Google Shape;440;p1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1" name="Google Shape;441;p1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2" name="Google Shape;442;p1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1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4" name="Google Shape;444;p1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5" name="Google Shape;445;p1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6" name="Google Shape;446;p1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7" name="Google Shape;447;p1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8" name="Google Shape;448;p1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49" name="Google Shape;449;p1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0" name="Google Shape;450;p1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1" name="Google Shape;451;p1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52" name="Google Shape;452;p1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453" name="Google Shape;453;p1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4" name="Google Shape;454;p1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5" name="Google Shape;455;p1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6" name="Google Shape;456;p1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7" name="Google Shape;457;p1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8" name="Google Shape;458;p1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59" name="Google Shape;459;p1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0" name="Google Shape;460;p1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1" name="Google Shape;461;p1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2" name="Google Shape;462;p1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3" name="Google Shape;463;p1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4" name="Google Shape;464;p1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5" name="Google Shape;465;p1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6" name="Google Shape;466;p1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7" name="Google Shape;467;p1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8" name="Google Shape;468;p1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69" name="Google Shape;469;p1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1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1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1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3" name="Google Shape;473;p1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4" name="Google Shape;474;p1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1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1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477" name="Google Shape;477;p13"/>
          <p:cNvSpPr/>
          <p:nvPr/>
        </p:nvSpPr>
        <p:spPr>
          <a:xfrm>
            <a:off x="3266117" y="3016125"/>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069000" y="1201000"/>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1463175" y="1201000"/>
            <a:ext cx="2611800" cy="154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txBox="1"/>
          <p:nvPr>
            <p:ph type="title"/>
          </p:nvPr>
        </p:nvSpPr>
        <p:spPr>
          <a:xfrm>
            <a:off x="1586622" y="1824575"/>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2" name="Google Shape;482;p13"/>
          <p:cNvSpPr txBox="1"/>
          <p:nvPr>
            <p:ph idx="1" type="subTitle"/>
          </p:nvPr>
        </p:nvSpPr>
        <p:spPr>
          <a:xfrm>
            <a:off x="1463172" y="215250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13"/>
          <p:cNvSpPr txBox="1"/>
          <p:nvPr>
            <p:ph hasCustomPrompt="1" idx="2" type="title"/>
          </p:nvPr>
        </p:nvSpPr>
        <p:spPr>
          <a:xfrm>
            <a:off x="2372922" y="1358025"/>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13"/>
          <p:cNvSpPr txBox="1"/>
          <p:nvPr>
            <p:ph idx="3" type="title"/>
          </p:nvPr>
        </p:nvSpPr>
        <p:spPr>
          <a:xfrm>
            <a:off x="1278925" y="368825"/>
            <a:ext cx="65862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13"/>
          <p:cNvSpPr txBox="1"/>
          <p:nvPr>
            <p:ph idx="4" type="title"/>
          </p:nvPr>
        </p:nvSpPr>
        <p:spPr>
          <a:xfrm>
            <a:off x="5192403" y="1824575"/>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6" name="Google Shape;486;p13"/>
          <p:cNvSpPr txBox="1"/>
          <p:nvPr>
            <p:ph idx="5" type="subTitle"/>
          </p:nvPr>
        </p:nvSpPr>
        <p:spPr>
          <a:xfrm>
            <a:off x="5069028" y="215250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7" name="Google Shape;487;p13"/>
          <p:cNvSpPr txBox="1"/>
          <p:nvPr>
            <p:ph idx="6" type="title"/>
          </p:nvPr>
        </p:nvSpPr>
        <p:spPr>
          <a:xfrm>
            <a:off x="3389520" y="3647098"/>
            <a:ext cx="2364900" cy="315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8" name="Google Shape;488;p13"/>
          <p:cNvSpPr txBox="1"/>
          <p:nvPr>
            <p:ph idx="7" type="subTitle"/>
          </p:nvPr>
        </p:nvSpPr>
        <p:spPr>
          <a:xfrm>
            <a:off x="3266083" y="3974950"/>
            <a:ext cx="2611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13"/>
          <p:cNvSpPr txBox="1"/>
          <p:nvPr>
            <p:ph hasCustomPrompt="1" idx="8" type="title"/>
          </p:nvPr>
        </p:nvSpPr>
        <p:spPr>
          <a:xfrm>
            <a:off x="5975478" y="1358017"/>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p:nvPr>
            <p:ph hasCustomPrompt="1" idx="9" type="title"/>
          </p:nvPr>
        </p:nvSpPr>
        <p:spPr>
          <a:xfrm>
            <a:off x="4175915" y="3201975"/>
            <a:ext cx="7923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491" name="Shape 491"/>
        <p:cNvGrpSpPr/>
        <p:nvPr/>
      </p:nvGrpSpPr>
      <p:grpSpPr>
        <a:xfrm>
          <a:off x="0" y="0"/>
          <a:ext cx="0" cy="0"/>
          <a:chOff x="0" y="0"/>
          <a:chExt cx="0" cy="0"/>
        </a:xfrm>
      </p:grpSpPr>
      <p:grpSp>
        <p:nvGrpSpPr>
          <p:cNvPr id="492" name="Google Shape;492;p14"/>
          <p:cNvGrpSpPr/>
          <p:nvPr/>
        </p:nvGrpSpPr>
        <p:grpSpPr>
          <a:xfrm>
            <a:off x="-4050" y="-17536"/>
            <a:ext cx="9152100" cy="5178573"/>
            <a:chOff x="-4050" y="6075"/>
            <a:chExt cx="9152100" cy="5143596"/>
          </a:xfrm>
        </p:grpSpPr>
        <p:grpSp>
          <p:nvGrpSpPr>
            <p:cNvPr id="493" name="Google Shape;493;p14"/>
            <p:cNvGrpSpPr/>
            <p:nvPr/>
          </p:nvGrpSpPr>
          <p:grpSpPr>
            <a:xfrm>
              <a:off x="-4050" y="316500"/>
              <a:ext cx="9152100" cy="4510500"/>
              <a:chOff x="-4050" y="316500"/>
              <a:chExt cx="9152100" cy="4510500"/>
            </a:xfrm>
          </p:grpSpPr>
          <p:cxnSp>
            <p:nvCxnSpPr>
              <p:cNvPr id="494" name="Google Shape;494;p1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5" name="Google Shape;495;p1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6" name="Google Shape;496;p1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1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8" name="Google Shape;498;p1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499" name="Google Shape;499;p1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0" name="Google Shape;500;p1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1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2" name="Google Shape;502;p1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3" name="Google Shape;503;p1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1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1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1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507" name="Google Shape;507;p1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08" name="Google Shape;508;p1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1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1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1" name="Google Shape;511;p1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2" name="Google Shape;512;p1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3" name="Google Shape;513;p1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4" name="Google Shape;514;p1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5" name="Google Shape;515;p1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6" name="Google Shape;516;p1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7" name="Google Shape;517;p1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8" name="Google Shape;518;p1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19" name="Google Shape;519;p1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0" name="Google Shape;520;p1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1" name="Google Shape;521;p1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2" name="Google Shape;522;p1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3" name="Google Shape;523;p1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4" name="Google Shape;524;p1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5" name="Google Shape;525;p1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6" name="Google Shape;526;p1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7" name="Google Shape;527;p1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8" name="Google Shape;528;p1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29" name="Google Shape;529;p1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30" name="Google Shape;530;p1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531" name="Google Shape;531;p14"/>
          <p:cNvSpPr/>
          <p:nvPr/>
        </p:nvSpPr>
        <p:spPr>
          <a:xfrm>
            <a:off x="840000" y="862925"/>
            <a:ext cx="7464000" cy="34071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txBox="1"/>
          <p:nvPr>
            <p:ph idx="1" type="subTitle"/>
          </p:nvPr>
        </p:nvSpPr>
        <p:spPr>
          <a:xfrm>
            <a:off x="3944900" y="2984200"/>
            <a:ext cx="4128900" cy="83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33" name="Google Shape;533;p14"/>
          <p:cNvSpPr txBox="1"/>
          <p:nvPr>
            <p:ph type="title"/>
          </p:nvPr>
        </p:nvSpPr>
        <p:spPr>
          <a:xfrm>
            <a:off x="3944900" y="1325300"/>
            <a:ext cx="4195500" cy="1405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534" name="Google Shape;534;p14"/>
          <p:cNvSpPr/>
          <p:nvPr/>
        </p:nvSpPr>
        <p:spPr>
          <a:xfrm>
            <a:off x="786013"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8243688"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4516568" y="42245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784295"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8241970"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4514850" y="80393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40" name="Shape 540"/>
        <p:cNvGrpSpPr/>
        <p:nvPr/>
      </p:nvGrpSpPr>
      <p:grpSpPr>
        <a:xfrm>
          <a:off x="0" y="0"/>
          <a:ext cx="0" cy="0"/>
          <a:chOff x="0" y="0"/>
          <a:chExt cx="0" cy="0"/>
        </a:xfrm>
      </p:grpSpPr>
      <p:grpSp>
        <p:nvGrpSpPr>
          <p:cNvPr id="541" name="Google Shape;541;p15"/>
          <p:cNvGrpSpPr/>
          <p:nvPr/>
        </p:nvGrpSpPr>
        <p:grpSpPr>
          <a:xfrm>
            <a:off x="-4050" y="-17536"/>
            <a:ext cx="9152100" cy="5178573"/>
            <a:chOff x="-4050" y="6075"/>
            <a:chExt cx="9152100" cy="5143596"/>
          </a:xfrm>
        </p:grpSpPr>
        <p:grpSp>
          <p:nvGrpSpPr>
            <p:cNvPr id="542" name="Google Shape;542;p15"/>
            <p:cNvGrpSpPr/>
            <p:nvPr/>
          </p:nvGrpSpPr>
          <p:grpSpPr>
            <a:xfrm>
              <a:off x="-4050" y="316500"/>
              <a:ext cx="9152100" cy="4510500"/>
              <a:chOff x="-4050" y="316500"/>
              <a:chExt cx="9152100" cy="4510500"/>
            </a:xfrm>
          </p:grpSpPr>
          <p:cxnSp>
            <p:nvCxnSpPr>
              <p:cNvPr id="543" name="Google Shape;543;p1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1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5" name="Google Shape;545;p1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6" name="Google Shape;546;p1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7" name="Google Shape;547;p1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8" name="Google Shape;548;p1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49" name="Google Shape;549;p1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0" name="Google Shape;550;p1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1" name="Google Shape;551;p1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2" name="Google Shape;552;p1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3" name="Google Shape;553;p1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4" name="Google Shape;554;p1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55" name="Google Shape;555;p1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556" name="Google Shape;556;p1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7" name="Google Shape;557;p1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8" name="Google Shape;558;p1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59" name="Google Shape;559;p1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0" name="Google Shape;560;p1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1" name="Google Shape;561;p1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2" name="Google Shape;562;p1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3" name="Google Shape;563;p1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4" name="Google Shape;564;p1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5" name="Google Shape;565;p1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6" name="Google Shape;566;p1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1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1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1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0" name="Google Shape;570;p1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1" name="Google Shape;571;p1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1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1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4" name="Google Shape;574;p1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5" name="Google Shape;575;p1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6" name="Google Shape;576;p1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7" name="Google Shape;577;p1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8" name="Google Shape;578;p1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579" name="Google Shape;579;p1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580" name="Google Shape;580;p15"/>
          <p:cNvSpPr/>
          <p:nvPr/>
        </p:nvSpPr>
        <p:spPr>
          <a:xfrm>
            <a:off x="1191000" y="1037950"/>
            <a:ext cx="6762000" cy="28530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flipH="1" rot="10800000">
            <a:off x="1690500" y="1331274"/>
            <a:ext cx="5763000" cy="1558500"/>
          </a:xfrm>
          <a:prstGeom prst="snip1Rect">
            <a:avLst>
              <a:gd fmla="val 0" name="adj"/>
            </a:avLst>
          </a:prstGeom>
          <a:solidFill>
            <a:schemeClr val="dk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txBox="1"/>
          <p:nvPr>
            <p:ph idx="1" type="subTitle"/>
          </p:nvPr>
        </p:nvSpPr>
        <p:spPr>
          <a:xfrm>
            <a:off x="1803750" y="1535575"/>
            <a:ext cx="5536500" cy="11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20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583" name="Google Shape;583;p15"/>
          <p:cNvSpPr txBox="1"/>
          <p:nvPr>
            <p:ph type="title"/>
          </p:nvPr>
        </p:nvSpPr>
        <p:spPr>
          <a:xfrm>
            <a:off x="1541550" y="3016838"/>
            <a:ext cx="6060900" cy="664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84" name="Shape 584"/>
        <p:cNvGrpSpPr/>
        <p:nvPr/>
      </p:nvGrpSpPr>
      <p:grpSpPr>
        <a:xfrm>
          <a:off x="0" y="0"/>
          <a:ext cx="0" cy="0"/>
          <a:chOff x="0" y="0"/>
          <a:chExt cx="0" cy="0"/>
        </a:xfrm>
      </p:grpSpPr>
      <p:grpSp>
        <p:nvGrpSpPr>
          <p:cNvPr id="585" name="Google Shape;585;p16"/>
          <p:cNvGrpSpPr/>
          <p:nvPr/>
        </p:nvGrpSpPr>
        <p:grpSpPr>
          <a:xfrm>
            <a:off x="-4050" y="-17536"/>
            <a:ext cx="9152100" cy="5178573"/>
            <a:chOff x="-4050" y="6075"/>
            <a:chExt cx="9152100" cy="5143596"/>
          </a:xfrm>
        </p:grpSpPr>
        <p:grpSp>
          <p:nvGrpSpPr>
            <p:cNvPr id="586" name="Google Shape;586;p16"/>
            <p:cNvGrpSpPr/>
            <p:nvPr/>
          </p:nvGrpSpPr>
          <p:grpSpPr>
            <a:xfrm>
              <a:off x="-4050" y="316500"/>
              <a:ext cx="9152100" cy="4510500"/>
              <a:chOff x="-4050" y="316500"/>
              <a:chExt cx="9152100" cy="4510500"/>
            </a:xfrm>
          </p:grpSpPr>
          <p:cxnSp>
            <p:nvCxnSpPr>
              <p:cNvPr id="587" name="Google Shape;587;p1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88" name="Google Shape;588;p1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89" name="Google Shape;589;p1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0" name="Google Shape;590;p1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1" name="Google Shape;591;p1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2" name="Google Shape;592;p1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3" name="Google Shape;593;p1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4" name="Google Shape;594;p1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5" name="Google Shape;595;p1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6" name="Google Shape;596;p1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7" name="Google Shape;597;p1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8" name="Google Shape;598;p1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599" name="Google Shape;599;p1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00" name="Google Shape;600;p1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1" name="Google Shape;601;p1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2" name="Google Shape;602;p1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3" name="Google Shape;603;p1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4" name="Google Shape;604;p1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5" name="Google Shape;605;p1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6" name="Google Shape;606;p1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7" name="Google Shape;607;p1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8" name="Google Shape;608;p1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09" name="Google Shape;609;p1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0" name="Google Shape;610;p1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1" name="Google Shape;611;p1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2" name="Google Shape;612;p1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3" name="Google Shape;613;p1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4" name="Google Shape;614;p1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5" name="Google Shape;615;p1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6" name="Google Shape;616;p1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7" name="Google Shape;617;p1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8" name="Google Shape;618;p1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19" name="Google Shape;619;p1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0" name="Google Shape;620;p1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1" name="Google Shape;621;p1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2" name="Google Shape;622;p1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23" name="Google Shape;623;p1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624" name="Google Shape;624;p16"/>
          <p:cNvSpPr/>
          <p:nvPr/>
        </p:nvSpPr>
        <p:spPr>
          <a:xfrm>
            <a:off x="557400" y="842300"/>
            <a:ext cx="4923000" cy="27363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txBox="1"/>
          <p:nvPr>
            <p:ph idx="1" type="subTitle"/>
          </p:nvPr>
        </p:nvSpPr>
        <p:spPr>
          <a:xfrm>
            <a:off x="890700" y="2522550"/>
            <a:ext cx="4256400" cy="88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6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626" name="Google Shape;626;p16"/>
          <p:cNvSpPr txBox="1"/>
          <p:nvPr>
            <p:ph type="title"/>
          </p:nvPr>
        </p:nvSpPr>
        <p:spPr>
          <a:xfrm>
            <a:off x="508050" y="1175838"/>
            <a:ext cx="5021700" cy="1346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sz="9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627" name="Shape 627"/>
        <p:cNvGrpSpPr/>
        <p:nvPr/>
      </p:nvGrpSpPr>
      <p:grpSpPr>
        <a:xfrm>
          <a:off x="0" y="0"/>
          <a:ext cx="0" cy="0"/>
          <a:chOff x="0" y="0"/>
          <a:chExt cx="0" cy="0"/>
        </a:xfrm>
      </p:grpSpPr>
      <p:grpSp>
        <p:nvGrpSpPr>
          <p:cNvPr id="628" name="Google Shape;628;p17"/>
          <p:cNvGrpSpPr/>
          <p:nvPr/>
        </p:nvGrpSpPr>
        <p:grpSpPr>
          <a:xfrm>
            <a:off x="-4050" y="-17536"/>
            <a:ext cx="9152100" cy="5178573"/>
            <a:chOff x="-4050" y="6075"/>
            <a:chExt cx="9152100" cy="5143596"/>
          </a:xfrm>
        </p:grpSpPr>
        <p:grpSp>
          <p:nvGrpSpPr>
            <p:cNvPr id="629" name="Google Shape;629;p17"/>
            <p:cNvGrpSpPr/>
            <p:nvPr/>
          </p:nvGrpSpPr>
          <p:grpSpPr>
            <a:xfrm>
              <a:off x="-4050" y="316500"/>
              <a:ext cx="9152100" cy="4510500"/>
              <a:chOff x="-4050" y="316500"/>
              <a:chExt cx="9152100" cy="4510500"/>
            </a:xfrm>
          </p:grpSpPr>
          <p:cxnSp>
            <p:nvCxnSpPr>
              <p:cNvPr id="630" name="Google Shape;630;p1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1" name="Google Shape;631;p1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1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1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5" name="Google Shape;635;p1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6" name="Google Shape;636;p1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1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1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39" name="Google Shape;639;p1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0" name="Google Shape;640;p1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1" name="Google Shape;641;p1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2" name="Google Shape;642;p1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43" name="Google Shape;643;p1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4" name="Google Shape;644;p1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5" name="Google Shape;645;p1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6" name="Google Shape;646;p1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7" name="Google Shape;647;p1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8" name="Google Shape;648;p1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49" name="Google Shape;649;p1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0" name="Google Shape;650;p1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1" name="Google Shape;651;p1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1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1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1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5" name="Google Shape;655;p1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6" name="Google Shape;656;p1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1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1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1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0" name="Google Shape;660;p1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1" name="Google Shape;661;p1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1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1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4" name="Google Shape;664;p1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5" name="Google Shape;665;p1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66" name="Google Shape;666;p1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667" name="Google Shape;667;p17"/>
          <p:cNvGrpSpPr/>
          <p:nvPr/>
        </p:nvGrpSpPr>
        <p:grpSpPr>
          <a:xfrm>
            <a:off x="4446975" y="1540550"/>
            <a:ext cx="3950682" cy="2180400"/>
            <a:chOff x="4446975" y="1540550"/>
            <a:chExt cx="3950682" cy="2180400"/>
          </a:xfrm>
        </p:grpSpPr>
        <p:sp>
          <p:nvSpPr>
            <p:cNvPr id="668" name="Google Shape;668;p17"/>
            <p:cNvSpPr/>
            <p:nvPr/>
          </p:nvSpPr>
          <p:spPr>
            <a:xfrm flipH="1" rot="10800000">
              <a:off x="4446975" y="1540550"/>
              <a:ext cx="3941400" cy="2180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rot="5400000">
              <a:off x="7717107" y="3021618"/>
              <a:ext cx="684900" cy="676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17"/>
          <p:cNvSpPr txBox="1"/>
          <p:nvPr>
            <p:ph idx="1" type="subTitle"/>
          </p:nvPr>
        </p:nvSpPr>
        <p:spPr>
          <a:xfrm>
            <a:off x="4649100" y="2420925"/>
            <a:ext cx="3398400" cy="10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71" name="Google Shape;671;p17"/>
          <p:cNvSpPr txBox="1"/>
          <p:nvPr>
            <p:ph type="title"/>
          </p:nvPr>
        </p:nvSpPr>
        <p:spPr>
          <a:xfrm>
            <a:off x="4649100" y="1831375"/>
            <a:ext cx="3678000" cy="589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672" name="Shape 672"/>
        <p:cNvGrpSpPr/>
        <p:nvPr/>
      </p:nvGrpSpPr>
      <p:grpSpPr>
        <a:xfrm>
          <a:off x="0" y="0"/>
          <a:ext cx="0" cy="0"/>
          <a:chOff x="0" y="0"/>
          <a:chExt cx="0" cy="0"/>
        </a:xfrm>
      </p:grpSpPr>
      <p:grpSp>
        <p:nvGrpSpPr>
          <p:cNvPr id="673" name="Google Shape;673;p18"/>
          <p:cNvGrpSpPr/>
          <p:nvPr/>
        </p:nvGrpSpPr>
        <p:grpSpPr>
          <a:xfrm>
            <a:off x="-4050" y="-17536"/>
            <a:ext cx="9152100" cy="5178573"/>
            <a:chOff x="-4050" y="6075"/>
            <a:chExt cx="9152100" cy="5143596"/>
          </a:xfrm>
        </p:grpSpPr>
        <p:grpSp>
          <p:nvGrpSpPr>
            <p:cNvPr id="674" name="Google Shape;674;p18"/>
            <p:cNvGrpSpPr/>
            <p:nvPr/>
          </p:nvGrpSpPr>
          <p:grpSpPr>
            <a:xfrm>
              <a:off x="-4050" y="316500"/>
              <a:ext cx="9152100" cy="4510500"/>
              <a:chOff x="-4050" y="316500"/>
              <a:chExt cx="9152100" cy="4510500"/>
            </a:xfrm>
          </p:grpSpPr>
          <p:cxnSp>
            <p:nvCxnSpPr>
              <p:cNvPr id="675" name="Google Shape;675;p1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6" name="Google Shape;676;p1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7" name="Google Shape;677;p1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1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1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0" name="Google Shape;680;p1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1" name="Google Shape;681;p1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2" name="Google Shape;682;p1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3" name="Google Shape;683;p1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4" name="Google Shape;684;p1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5" name="Google Shape;685;p1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6" name="Google Shape;686;p1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7" name="Google Shape;687;p1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688" name="Google Shape;688;p1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89" name="Google Shape;689;p1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0" name="Google Shape;690;p1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1" name="Google Shape;691;p1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2" name="Google Shape;692;p1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3" name="Google Shape;693;p1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4" name="Google Shape;694;p1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5" name="Google Shape;695;p1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6" name="Google Shape;696;p1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7" name="Google Shape;697;p1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8" name="Google Shape;698;p1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699" name="Google Shape;699;p1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0" name="Google Shape;700;p1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1" name="Google Shape;701;p1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2" name="Google Shape;702;p1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3" name="Google Shape;703;p1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4" name="Google Shape;704;p1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5" name="Google Shape;705;p1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6" name="Google Shape;706;p1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7" name="Google Shape;707;p1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1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1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1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11" name="Google Shape;711;p1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2" name="Google Shape;712;p18"/>
          <p:cNvGrpSpPr/>
          <p:nvPr/>
        </p:nvGrpSpPr>
        <p:grpSpPr>
          <a:xfrm flipH="1">
            <a:off x="1168675" y="1464350"/>
            <a:ext cx="3950682" cy="2180400"/>
            <a:chOff x="4446975" y="1540550"/>
            <a:chExt cx="3950682" cy="2180400"/>
          </a:xfrm>
        </p:grpSpPr>
        <p:sp>
          <p:nvSpPr>
            <p:cNvPr id="713" name="Google Shape;713;p18"/>
            <p:cNvSpPr/>
            <p:nvPr/>
          </p:nvSpPr>
          <p:spPr>
            <a:xfrm flipH="1" rot="10800000">
              <a:off x="4446975" y="1540550"/>
              <a:ext cx="3941400" cy="2180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rot="5400000">
              <a:off x="7717107" y="3021618"/>
              <a:ext cx="684900" cy="676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18"/>
          <p:cNvSpPr txBox="1"/>
          <p:nvPr>
            <p:ph idx="1" type="subTitle"/>
          </p:nvPr>
        </p:nvSpPr>
        <p:spPr>
          <a:xfrm>
            <a:off x="1692750" y="2373150"/>
            <a:ext cx="3279900" cy="97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16" name="Google Shape;716;p18"/>
          <p:cNvSpPr txBox="1"/>
          <p:nvPr>
            <p:ph type="title"/>
          </p:nvPr>
        </p:nvSpPr>
        <p:spPr>
          <a:xfrm>
            <a:off x="777325" y="1792350"/>
            <a:ext cx="4195500" cy="5808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717" name="Shape 717"/>
        <p:cNvGrpSpPr/>
        <p:nvPr/>
      </p:nvGrpSpPr>
      <p:grpSpPr>
        <a:xfrm>
          <a:off x="0" y="0"/>
          <a:ext cx="0" cy="0"/>
          <a:chOff x="0" y="0"/>
          <a:chExt cx="0" cy="0"/>
        </a:xfrm>
      </p:grpSpPr>
      <p:grpSp>
        <p:nvGrpSpPr>
          <p:cNvPr id="718" name="Google Shape;718;p19"/>
          <p:cNvGrpSpPr/>
          <p:nvPr/>
        </p:nvGrpSpPr>
        <p:grpSpPr>
          <a:xfrm>
            <a:off x="-4050" y="-17536"/>
            <a:ext cx="9152100" cy="5178573"/>
            <a:chOff x="-4050" y="6075"/>
            <a:chExt cx="9152100" cy="5143596"/>
          </a:xfrm>
        </p:grpSpPr>
        <p:grpSp>
          <p:nvGrpSpPr>
            <p:cNvPr id="719" name="Google Shape;719;p19"/>
            <p:cNvGrpSpPr/>
            <p:nvPr/>
          </p:nvGrpSpPr>
          <p:grpSpPr>
            <a:xfrm>
              <a:off x="-4050" y="316500"/>
              <a:ext cx="9152100" cy="4510500"/>
              <a:chOff x="-4050" y="316500"/>
              <a:chExt cx="9152100" cy="4510500"/>
            </a:xfrm>
          </p:grpSpPr>
          <p:cxnSp>
            <p:nvCxnSpPr>
              <p:cNvPr id="720" name="Google Shape;720;p1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1" name="Google Shape;721;p1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2" name="Google Shape;722;p1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3" name="Google Shape;723;p1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7" name="Google Shape;727;p1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8" name="Google Shape;728;p1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2" name="Google Shape;732;p1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33" name="Google Shape;733;p1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6" name="Google Shape;736;p1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7" name="Google Shape;737;p1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8" name="Google Shape;738;p1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1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0" name="Google Shape;740;p1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1" name="Google Shape;741;p1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2" name="Google Shape;742;p1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3" name="Google Shape;743;p1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4" name="Google Shape;744;p1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5" name="Google Shape;745;p1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6" name="Google Shape;746;p1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7" name="Google Shape;747;p1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1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49" name="Google Shape;749;p1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0" name="Google Shape;750;p1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1" name="Google Shape;751;p1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2" name="Google Shape;752;p1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3" name="Google Shape;753;p1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4" name="Google Shape;754;p1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5" name="Google Shape;755;p1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56" name="Google Shape;756;p1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757" name="Google Shape;757;p19"/>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CUSTOM_4">
    <p:spTree>
      <p:nvGrpSpPr>
        <p:cNvPr id="759" name="Shape 759"/>
        <p:cNvGrpSpPr/>
        <p:nvPr/>
      </p:nvGrpSpPr>
      <p:grpSpPr>
        <a:xfrm>
          <a:off x="0" y="0"/>
          <a:ext cx="0" cy="0"/>
          <a:chOff x="0" y="0"/>
          <a:chExt cx="0" cy="0"/>
        </a:xfrm>
      </p:grpSpPr>
      <p:grpSp>
        <p:nvGrpSpPr>
          <p:cNvPr id="760" name="Google Shape;760;p20"/>
          <p:cNvGrpSpPr/>
          <p:nvPr/>
        </p:nvGrpSpPr>
        <p:grpSpPr>
          <a:xfrm>
            <a:off x="-4050" y="-17536"/>
            <a:ext cx="9152100" cy="5178573"/>
            <a:chOff x="-4050" y="6075"/>
            <a:chExt cx="9152100" cy="5143596"/>
          </a:xfrm>
        </p:grpSpPr>
        <p:grpSp>
          <p:nvGrpSpPr>
            <p:cNvPr id="761" name="Google Shape;761;p20"/>
            <p:cNvGrpSpPr/>
            <p:nvPr/>
          </p:nvGrpSpPr>
          <p:grpSpPr>
            <a:xfrm>
              <a:off x="-4050" y="316500"/>
              <a:ext cx="9152100" cy="4510500"/>
              <a:chOff x="-4050" y="316500"/>
              <a:chExt cx="9152100" cy="4510500"/>
            </a:xfrm>
          </p:grpSpPr>
          <p:cxnSp>
            <p:nvCxnSpPr>
              <p:cNvPr id="762" name="Google Shape;762;p20"/>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20"/>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4" name="Google Shape;764;p20"/>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5" name="Google Shape;765;p20"/>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20"/>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20"/>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20"/>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69" name="Google Shape;769;p20"/>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0" name="Google Shape;770;p20"/>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20"/>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20"/>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3" name="Google Shape;773;p20"/>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74" name="Google Shape;774;p20"/>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75" name="Google Shape;775;p20"/>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6" name="Google Shape;776;p20"/>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20"/>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20"/>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20"/>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0" name="Google Shape;780;p20"/>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1" name="Google Shape;781;p20"/>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20"/>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20"/>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20"/>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5" name="Google Shape;785;p20"/>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6" name="Google Shape;786;p20"/>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20"/>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20"/>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9" name="Google Shape;789;p20"/>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0" name="Google Shape;790;p20"/>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1" name="Google Shape;791;p20"/>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20"/>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3" name="Google Shape;793;p20"/>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4" name="Google Shape;794;p20"/>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5" name="Google Shape;795;p20"/>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6" name="Google Shape;796;p20"/>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7" name="Google Shape;797;p20"/>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8" name="Google Shape;798;p20"/>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9" name="Google Shape;799;p20"/>
          <p:cNvGrpSpPr/>
          <p:nvPr/>
        </p:nvGrpSpPr>
        <p:grpSpPr>
          <a:xfrm>
            <a:off x="1060850" y="1247144"/>
            <a:ext cx="7022601" cy="2649212"/>
            <a:chOff x="1279945" y="1269660"/>
            <a:chExt cx="6584100" cy="3203400"/>
          </a:xfrm>
        </p:grpSpPr>
        <p:sp>
          <p:nvSpPr>
            <p:cNvPr id="800" name="Google Shape;800;p20"/>
            <p:cNvSpPr/>
            <p:nvPr/>
          </p:nvSpPr>
          <p:spPr>
            <a:xfrm>
              <a:off x="1279945" y="1269660"/>
              <a:ext cx="6584100" cy="32034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1552189" y="1522288"/>
              <a:ext cx="6039600" cy="21321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0"/>
          <p:cNvSpPr/>
          <p:nvPr/>
        </p:nvSpPr>
        <p:spPr>
          <a:xfrm>
            <a:off x="6284025" y="1802000"/>
            <a:ext cx="1288200" cy="1177500"/>
          </a:xfrm>
          <a:prstGeom prst="snip1Rect">
            <a:avLst>
              <a:gd fmla="val 20021" name="adj"/>
            </a:avLst>
          </a:prstGeom>
          <a:solidFill>
            <a:schemeClr val="dk2"/>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txBox="1"/>
          <p:nvPr>
            <p:ph type="title"/>
          </p:nvPr>
        </p:nvSpPr>
        <p:spPr>
          <a:xfrm>
            <a:off x="1614500" y="1875481"/>
            <a:ext cx="4506600" cy="841800"/>
          </a:xfrm>
          <a:prstGeom prst="rect">
            <a:avLst/>
          </a:prstGeom>
          <a:ln>
            <a:noFill/>
          </a:ln>
        </p:spPr>
        <p:txBody>
          <a:bodyPr anchorCtr="0" anchor="t" bIns="91425" lIns="91425" spcFirstLastPara="1" rIns="91425" wrap="square" tIns="91425">
            <a:noAutofit/>
          </a:bodyPr>
          <a:lstStyle>
            <a:lvl1pPr lvl="0" rtl="0" algn="r">
              <a:lnSpc>
                <a:spcPct val="90000"/>
              </a:lnSpc>
              <a:spcBef>
                <a:spcPts val="0"/>
              </a:spcBef>
              <a:spcAft>
                <a:spcPts val="0"/>
              </a:spcAft>
              <a:buSzPts val="3600"/>
              <a:buNone/>
              <a:defRPr i="1"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804" name="Google Shape;804;p20"/>
          <p:cNvSpPr txBox="1"/>
          <p:nvPr>
            <p:ph hasCustomPrompt="1" idx="2" type="title"/>
          </p:nvPr>
        </p:nvSpPr>
        <p:spPr>
          <a:xfrm>
            <a:off x="6233950" y="1875463"/>
            <a:ext cx="1288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5" name="Google Shape;805;p20"/>
          <p:cNvSpPr txBox="1"/>
          <p:nvPr>
            <p:ph idx="1" type="subTitle"/>
          </p:nvPr>
        </p:nvSpPr>
        <p:spPr>
          <a:xfrm>
            <a:off x="1358550" y="2552531"/>
            <a:ext cx="4762800" cy="5436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accen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06" name="Google Shape;806;p20"/>
          <p:cNvSpPr/>
          <p:nvPr/>
        </p:nvSpPr>
        <p:spPr>
          <a:xfrm>
            <a:off x="7339550" y="1798914"/>
            <a:ext cx="279000" cy="288000"/>
          </a:xfrm>
          <a:prstGeom prst="rtTriangle">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grpSp>
        <p:nvGrpSpPr>
          <p:cNvPr id="61" name="Google Shape;61;p3"/>
          <p:cNvGrpSpPr/>
          <p:nvPr/>
        </p:nvGrpSpPr>
        <p:grpSpPr>
          <a:xfrm>
            <a:off x="-4050" y="-17536"/>
            <a:ext cx="9152100" cy="5178573"/>
            <a:chOff x="-4050" y="6075"/>
            <a:chExt cx="9152100" cy="5143596"/>
          </a:xfrm>
        </p:grpSpPr>
        <p:grpSp>
          <p:nvGrpSpPr>
            <p:cNvPr id="62" name="Google Shape;62;p3"/>
            <p:cNvGrpSpPr/>
            <p:nvPr/>
          </p:nvGrpSpPr>
          <p:grpSpPr>
            <a:xfrm>
              <a:off x="-4050" y="316500"/>
              <a:ext cx="9152100" cy="4510500"/>
              <a:chOff x="-4050" y="316500"/>
              <a:chExt cx="9152100" cy="4510500"/>
            </a:xfrm>
          </p:grpSpPr>
          <p:cxnSp>
            <p:nvCxnSpPr>
              <p:cNvPr id="63" name="Google Shape;63;p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4" name="Google Shape;64;p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5" name="Google Shape;65;p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6" name="Google Shape;66;p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7" name="Google Shape;67;p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69" name="Google Shape;69;p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0" name="Google Shape;70;p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1" name="Google Shape;71;p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2" name="Google Shape;72;p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4" name="Google Shape;74;p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75" name="Google Shape;75;p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76" name="Google Shape;76;p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7" name="Google Shape;77;p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8" name="Google Shape;78;p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79" name="Google Shape;79;p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0" name="Google Shape;80;p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1" name="Google Shape;81;p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 name="Google Shape;82;p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 name="Google Shape;83;p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 name="Google Shape;84;p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5" name="Google Shape;85;p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 name="Google Shape;87;p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 name="Google Shape;88;p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2" name="Google Shape;92;p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 name="Google Shape;93;p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6" name="Google Shape;96;p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7" name="Google Shape;97;p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 name="Google Shape;98;p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 name="Google Shape;100;p3"/>
          <p:cNvGrpSpPr/>
          <p:nvPr/>
        </p:nvGrpSpPr>
        <p:grpSpPr>
          <a:xfrm>
            <a:off x="1279950" y="1054250"/>
            <a:ext cx="6584100" cy="3252132"/>
            <a:chOff x="1279950" y="1071860"/>
            <a:chExt cx="6584100" cy="3401100"/>
          </a:xfrm>
        </p:grpSpPr>
        <p:sp>
          <p:nvSpPr>
            <p:cNvPr id="101" name="Google Shape;101;p3"/>
            <p:cNvSpPr/>
            <p:nvPr/>
          </p:nvSpPr>
          <p:spPr>
            <a:xfrm>
              <a:off x="1279950" y="1071860"/>
              <a:ext cx="6584100" cy="34011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552200" y="1310539"/>
              <a:ext cx="6039600" cy="2343900"/>
            </a:xfrm>
            <a:prstGeom prst="rect">
              <a:avLst/>
            </a:prstGeom>
            <a:solidFill>
              <a:schemeClr val="accent4"/>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1811480" y="1807751"/>
            <a:ext cx="1177544" cy="1177544"/>
            <a:chOff x="1915400" y="1893675"/>
            <a:chExt cx="1288200" cy="1288200"/>
          </a:xfrm>
        </p:grpSpPr>
        <p:sp>
          <p:nvSpPr>
            <p:cNvPr id="104" name="Google Shape;104;p3"/>
            <p:cNvSpPr/>
            <p:nvPr/>
          </p:nvSpPr>
          <p:spPr>
            <a:xfrm>
              <a:off x="1915400" y="1893675"/>
              <a:ext cx="1288200" cy="12882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976921" y="1894487"/>
              <a:ext cx="222300" cy="2223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3"/>
          <p:cNvSpPr txBox="1"/>
          <p:nvPr>
            <p:ph type="title"/>
          </p:nvPr>
        </p:nvSpPr>
        <p:spPr>
          <a:xfrm>
            <a:off x="3157200" y="1764638"/>
            <a:ext cx="4515900" cy="8418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600"/>
              <a:buNone/>
              <a:defRPr i="1"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7" name="Google Shape;107;p3"/>
          <p:cNvSpPr txBox="1"/>
          <p:nvPr>
            <p:ph hasCustomPrompt="1" idx="2" type="title"/>
          </p:nvPr>
        </p:nvSpPr>
        <p:spPr>
          <a:xfrm>
            <a:off x="1737125" y="1854887"/>
            <a:ext cx="1288200" cy="94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3"/>
          <p:cNvSpPr txBox="1"/>
          <p:nvPr>
            <p:ph idx="1" type="subTitle"/>
          </p:nvPr>
        </p:nvSpPr>
        <p:spPr>
          <a:xfrm>
            <a:off x="3238725" y="2472350"/>
            <a:ext cx="4005000" cy="543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CUSTOM_4_1">
    <p:spTree>
      <p:nvGrpSpPr>
        <p:cNvPr id="807" name="Shape 807"/>
        <p:cNvGrpSpPr/>
        <p:nvPr/>
      </p:nvGrpSpPr>
      <p:grpSpPr>
        <a:xfrm>
          <a:off x="0" y="0"/>
          <a:ext cx="0" cy="0"/>
          <a:chOff x="0" y="0"/>
          <a:chExt cx="0" cy="0"/>
        </a:xfrm>
      </p:grpSpPr>
      <p:grpSp>
        <p:nvGrpSpPr>
          <p:cNvPr id="808" name="Google Shape;808;p21"/>
          <p:cNvGrpSpPr/>
          <p:nvPr/>
        </p:nvGrpSpPr>
        <p:grpSpPr>
          <a:xfrm>
            <a:off x="-4050" y="-17536"/>
            <a:ext cx="9152100" cy="5178573"/>
            <a:chOff x="-4050" y="6075"/>
            <a:chExt cx="9152100" cy="5143596"/>
          </a:xfrm>
        </p:grpSpPr>
        <p:grpSp>
          <p:nvGrpSpPr>
            <p:cNvPr id="809" name="Google Shape;809;p21"/>
            <p:cNvGrpSpPr/>
            <p:nvPr/>
          </p:nvGrpSpPr>
          <p:grpSpPr>
            <a:xfrm>
              <a:off x="-4050" y="316500"/>
              <a:ext cx="9152100" cy="4510500"/>
              <a:chOff x="-4050" y="316500"/>
              <a:chExt cx="9152100" cy="4510500"/>
            </a:xfrm>
          </p:grpSpPr>
          <p:cxnSp>
            <p:nvCxnSpPr>
              <p:cNvPr id="810" name="Google Shape;810;p21"/>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21"/>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21"/>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21"/>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4" name="Google Shape;814;p21"/>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21"/>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21"/>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21"/>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8" name="Google Shape;818;p21"/>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19" name="Google Shape;819;p21"/>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21"/>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21"/>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21"/>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823" name="Google Shape;823;p21"/>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4" name="Google Shape;824;p21"/>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21"/>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21"/>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7" name="Google Shape;827;p21"/>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8" name="Google Shape;828;p21"/>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29" name="Google Shape;829;p21"/>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0" name="Google Shape;830;p21"/>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21"/>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21"/>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21"/>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4" name="Google Shape;834;p21"/>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5" name="Google Shape;835;p21"/>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21"/>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21"/>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21"/>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39" name="Google Shape;839;p21"/>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0" name="Google Shape;840;p21"/>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21"/>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21"/>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3" name="Google Shape;843;p21"/>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4" name="Google Shape;844;p21"/>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5" name="Google Shape;845;p21"/>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21"/>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847" name="Google Shape;847;p21"/>
          <p:cNvSpPr/>
          <p:nvPr/>
        </p:nvSpPr>
        <p:spPr>
          <a:xfrm>
            <a:off x="1776600" y="2354550"/>
            <a:ext cx="5590800" cy="18897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408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21"/>
          <p:cNvGrpSpPr/>
          <p:nvPr/>
        </p:nvGrpSpPr>
        <p:grpSpPr>
          <a:xfrm>
            <a:off x="3909174" y="766508"/>
            <a:ext cx="1288200" cy="1279054"/>
            <a:chOff x="1915400" y="1893675"/>
            <a:chExt cx="1288200" cy="1288200"/>
          </a:xfrm>
        </p:grpSpPr>
        <p:sp>
          <p:nvSpPr>
            <p:cNvPr id="849" name="Google Shape;849;p21"/>
            <p:cNvSpPr/>
            <p:nvPr/>
          </p:nvSpPr>
          <p:spPr>
            <a:xfrm>
              <a:off x="1915400" y="1893675"/>
              <a:ext cx="1288200" cy="1288200"/>
            </a:xfrm>
            <a:prstGeom prst="snip1Rect">
              <a:avLst>
                <a:gd fmla="val 16667" name="adj"/>
              </a:avLst>
            </a:prstGeom>
            <a:solidFill>
              <a:schemeClr val="dk2"/>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2976921" y="1894487"/>
              <a:ext cx="222300" cy="222300"/>
            </a:xfrm>
            <a:prstGeom prst="rtTriangle">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21"/>
          <p:cNvSpPr txBox="1"/>
          <p:nvPr>
            <p:ph type="title"/>
          </p:nvPr>
        </p:nvSpPr>
        <p:spPr>
          <a:xfrm>
            <a:off x="2318700" y="2756975"/>
            <a:ext cx="4506600" cy="778800"/>
          </a:xfrm>
          <a:prstGeom prst="rect">
            <a:avLst/>
          </a:prstGeom>
          <a:ln>
            <a:noFill/>
          </a:ln>
        </p:spPr>
        <p:txBody>
          <a:bodyPr anchorCtr="0" anchor="t" bIns="91425" lIns="91425" spcFirstLastPara="1" rIns="91425" wrap="square" tIns="91425">
            <a:noAutofit/>
          </a:bodyPr>
          <a:lstStyle>
            <a:lvl1pPr lvl="0" rtl="0" algn="ctr">
              <a:lnSpc>
                <a:spcPct val="90000"/>
              </a:lnSpc>
              <a:spcBef>
                <a:spcPts val="0"/>
              </a:spcBef>
              <a:spcAft>
                <a:spcPts val="0"/>
              </a:spcAft>
              <a:buSzPts val="3600"/>
              <a:buNone/>
              <a:defRPr i="1"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21"/>
          <p:cNvSpPr txBox="1"/>
          <p:nvPr>
            <p:ph hasCustomPrompt="1" idx="2" type="title"/>
          </p:nvPr>
        </p:nvSpPr>
        <p:spPr>
          <a:xfrm>
            <a:off x="3927900" y="1035988"/>
            <a:ext cx="1288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i="1" sz="6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3" name="Google Shape;853;p21"/>
          <p:cNvSpPr txBox="1"/>
          <p:nvPr>
            <p:ph idx="1" type="subTitle"/>
          </p:nvPr>
        </p:nvSpPr>
        <p:spPr>
          <a:xfrm>
            <a:off x="2037600" y="3580250"/>
            <a:ext cx="5068800" cy="663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21"/>
          <p:cNvSpPr/>
          <p:nvPr/>
        </p:nvSpPr>
        <p:spPr>
          <a:xfrm>
            <a:off x="2124750" y="2680675"/>
            <a:ext cx="4894500" cy="8418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855" name="Shape 855"/>
        <p:cNvGrpSpPr/>
        <p:nvPr/>
      </p:nvGrpSpPr>
      <p:grpSpPr>
        <a:xfrm>
          <a:off x="0" y="0"/>
          <a:ext cx="0" cy="0"/>
          <a:chOff x="0" y="0"/>
          <a:chExt cx="0" cy="0"/>
        </a:xfrm>
      </p:grpSpPr>
      <p:grpSp>
        <p:nvGrpSpPr>
          <p:cNvPr id="856" name="Google Shape;856;p22"/>
          <p:cNvGrpSpPr/>
          <p:nvPr/>
        </p:nvGrpSpPr>
        <p:grpSpPr>
          <a:xfrm>
            <a:off x="-4050" y="-17536"/>
            <a:ext cx="9152100" cy="5178573"/>
            <a:chOff x="-4050" y="6075"/>
            <a:chExt cx="9152100" cy="5143596"/>
          </a:xfrm>
        </p:grpSpPr>
        <p:grpSp>
          <p:nvGrpSpPr>
            <p:cNvPr id="857" name="Google Shape;857;p22"/>
            <p:cNvGrpSpPr/>
            <p:nvPr/>
          </p:nvGrpSpPr>
          <p:grpSpPr>
            <a:xfrm>
              <a:off x="-4050" y="316500"/>
              <a:ext cx="9152100" cy="4510500"/>
              <a:chOff x="-4050" y="316500"/>
              <a:chExt cx="9152100" cy="4510500"/>
            </a:xfrm>
          </p:grpSpPr>
          <p:cxnSp>
            <p:nvCxnSpPr>
              <p:cNvPr id="858" name="Google Shape;858;p22"/>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59" name="Google Shape;859;p22"/>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0" name="Google Shape;860;p22"/>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1" name="Google Shape;861;p22"/>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2" name="Google Shape;862;p22"/>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3" name="Google Shape;863;p22"/>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4" name="Google Shape;864;p22"/>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5" name="Google Shape;865;p22"/>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6" name="Google Shape;866;p22"/>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7" name="Google Shape;867;p22"/>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8" name="Google Shape;868;p22"/>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69" name="Google Shape;869;p22"/>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22"/>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871" name="Google Shape;871;p22"/>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2" name="Google Shape;872;p22"/>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3" name="Google Shape;873;p22"/>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4" name="Google Shape;874;p22"/>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5" name="Google Shape;875;p22"/>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6" name="Google Shape;876;p22"/>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7" name="Google Shape;877;p22"/>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8" name="Google Shape;878;p22"/>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79" name="Google Shape;879;p22"/>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0" name="Google Shape;880;p22"/>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1" name="Google Shape;881;p22"/>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2" name="Google Shape;882;p22"/>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22"/>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22"/>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22"/>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6" name="Google Shape;886;p22"/>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7" name="Google Shape;887;p22"/>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22"/>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22"/>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0" name="Google Shape;890;p22"/>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1" name="Google Shape;891;p22"/>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2" name="Google Shape;892;p22"/>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3" name="Google Shape;893;p22"/>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894" name="Google Shape;894;p22"/>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895" name="Google Shape;895;p22"/>
          <p:cNvSpPr/>
          <p:nvPr/>
        </p:nvSpPr>
        <p:spPr>
          <a:xfrm>
            <a:off x="746525" y="1512450"/>
            <a:ext cx="7674000" cy="2967600"/>
          </a:xfrm>
          <a:prstGeom prst="rect">
            <a:avLst/>
          </a:prstGeom>
          <a:solidFill>
            <a:schemeClr val="lt1"/>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4819690" y="1842175"/>
            <a:ext cx="3117300" cy="23283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207010" y="1842175"/>
            <a:ext cx="3117300" cy="23283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txBox="1"/>
          <p:nvPr>
            <p:ph idx="1" type="subTitle"/>
          </p:nvPr>
        </p:nvSpPr>
        <p:spPr>
          <a:xfrm>
            <a:off x="1490934" y="3225525"/>
            <a:ext cx="25167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00" name="Google Shape;900;p22"/>
          <p:cNvSpPr txBox="1"/>
          <p:nvPr>
            <p:ph idx="2" type="subTitle"/>
          </p:nvPr>
        </p:nvSpPr>
        <p:spPr>
          <a:xfrm>
            <a:off x="5136341" y="3225525"/>
            <a:ext cx="25167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01" name="Google Shape;901;p22"/>
          <p:cNvSpPr txBox="1"/>
          <p:nvPr>
            <p:ph idx="3" type="subTitle"/>
          </p:nvPr>
        </p:nvSpPr>
        <p:spPr>
          <a:xfrm>
            <a:off x="1295484" y="3571325"/>
            <a:ext cx="29076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2" name="Google Shape;902;p22"/>
          <p:cNvSpPr txBox="1"/>
          <p:nvPr>
            <p:ph idx="4" type="subTitle"/>
          </p:nvPr>
        </p:nvSpPr>
        <p:spPr>
          <a:xfrm>
            <a:off x="4940916" y="3571325"/>
            <a:ext cx="29076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3" name="Google Shape;903;p22"/>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4" name="Google Shape;904;p22"/>
          <p:cNvSpPr/>
          <p:nvPr/>
        </p:nvSpPr>
        <p:spPr>
          <a:xfrm>
            <a:off x="11491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1491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7869341"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7869341"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42446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a:off x="42446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a:off x="4751017" y="1773816"/>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4751017" y="4112741"/>
            <a:ext cx="132600" cy="13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12" name="Shape 912"/>
        <p:cNvGrpSpPr/>
        <p:nvPr/>
      </p:nvGrpSpPr>
      <p:grpSpPr>
        <a:xfrm>
          <a:off x="0" y="0"/>
          <a:ext cx="0" cy="0"/>
          <a:chOff x="0" y="0"/>
          <a:chExt cx="0" cy="0"/>
        </a:xfrm>
      </p:grpSpPr>
      <p:grpSp>
        <p:nvGrpSpPr>
          <p:cNvPr id="913" name="Google Shape;913;p23"/>
          <p:cNvGrpSpPr/>
          <p:nvPr/>
        </p:nvGrpSpPr>
        <p:grpSpPr>
          <a:xfrm>
            <a:off x="-4050" y="-17536"/>
            <a:ext cx="9152100" cy="5178573"/>
            <a:chOff x="-4050" y="6075"/>
            <a:chExt cx="9152100" cy="5143596"/>
          </a:xfrm>
        </p:grpSpPr>
        <p:grpSp>
          <p:nvGrpSpPr>
            <p:cNvPr id="914" name="Google Shape;914;p23"/>
            <p:cNvGrpSpPr/>
            <p:nvPr/>
          </p:nvGrpSpPr>
          <p:grpSpPr>
            <a:xfrm>
              <a:off x="-4050" y="316500"/>
              <a:ext cx="9152100" cy="4510500"/>
              <a:chOff x="-4050" y="316500"/>
              <a:chExt cx="9152100" cy="4510500"/>
            </a:xfrm>
          </p:grpSpPr>
          <p:cxnSp>
            <p:nvCxnSpPr>
              <p:cNvPr id="915" name="Google Shape;915;p23"/>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6" name="Google Shape;916;p23"/>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23"/>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23"/>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19" name="Google Shape;919;p23"/>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0" name="Google Shape;920;p23"/>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1" name="Google Shape;921;p23"/>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2" name="Google Shape;922;p23"/>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3" name="Google Shape;923;p23"/>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4" name="Google Shape;924;p23"/>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5" name="Google Shape;925;p23"/>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6" name="Google Shape;926;p23"/>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27" name="Google Shape;927;p23"/>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928" name="Google Shape;928;p23"/>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29" name="Google Shape;929;p23"/>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0" name="Google Shape;930;p23"/>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1" name="Google Shape;931;p23"/>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2" name="Google Shape;932;p23"/>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3" name="Google Shape;933;p23"/>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4" name="Google Shape;934;p23"/>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5" name="Google Shape;935;p23"/>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6" name="Google Shape;936;p23"/>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7" name="Google Shape;937;p23"/>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8" name="Google Shape;938;p23"/>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39" name="Google Shape;939;p23"/>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0" name="Google Shape;940;p23"/>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1" name="Google Shape;941;p23"/>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2" name="Google Shape;942;p23"/>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23"/>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23"/>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23"/>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6" name="Google Shape;946;p23"/>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7" name="Google Shape;947;p23"/>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23"/>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23"/>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23"/>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51" name="Google Shape;951;p23"/>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952" name="Google Shape;952;p23"/>
          <p:cNvSpPr/>
          <p:nvPr/>
        </p:nvSpPr>
        <p:spPr>
          <a:xfrm>
            <a:off x="720000" y="3562299"/>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720000" y="2441375"/>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a:off x="720000" y="1320450"/>
            <a:ext cx="3642600" cy="990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txBox="1"/>
          <p:nvPr>
            <p:ph type="title"/>
          </p:nvPr>
        </p:nvSpPr>
        <p:spPr>
          <a:xfrm>
            <a:off x="825050" y="2455638"/>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7" name="Google Shape;957;p23"/>
          <p:cNvSpPr txBox="1"/>
          <p:nvPr>
            <p:ph idx="1" type="subTitle"/>
          </p:nvPr>
        </p:nvSpPr>
        <p:spPr>
          <a:xfrm>
            <a:off x="825050" y="281477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8" name="Google Shape;958;p23"/>
          <p:cNvSpPr txBox="1"/>
          <p:nvPr>
            <p:ph idx="2" type="title"/>
          </p:nvPr>
        </p:nvSpPr>
        <p:spPr>
          <a:xfrm>
            <a:off x="825050" y="3572300"/>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23"/>
          <p:cNvSpPr txBox="1"/>
          <p:nvPr>
            <p:ph idx="3" type="subTitle"/>
          </p:nvPr>
        </p:nvSpPr>
        <p:spPr>
          <a:xfrm>
            <a:off x="825050" y="393102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0" name="Google Shape;960;p23"/>
          <p:cNvSpPr txBox="1"/>
          <p:nvPr>
            <p:ph idx="4" type="title"/>
          </p:nvPr>
        </p:nvSpPr>
        <p:spPr>
          <a:xfrm>
            <a:off x="825050" y="1338975"/>
            <a:ext cx="1933500" cy="396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23"/>
          <p:cNvSpPr txBox="1"/>
          <p:nvPr>
            <p:ph idx="5" type="subTitle"/>
          </p:nvPr>
        </p:nvSpPr>
        <p:spPr>
          <a:xfrm>
            <a:off x="825050" y="1698525"/>
            <a:ext cx="3275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2" name="Google Shape;962;p23"/>
          <p:cNvSpPr txBox="1"/>
          <p:nvPr>
            <p:ph idx="6"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63" name="Google Shape;963;p23"/>
          <p:cNvGrpSpPr/>
          <p:nvPr/>
        </p:nvGrpSpPr>
        <p:grpSpPr>
          <a:xfrm>
            <a:off x="4886535" y="1623150"/>
            <a:ext cx="3308805" cy="2629765"/>
            <a:chOff x="4604050" y="1342200"/>
            <a:chExt cx="3941400" cy="2629765"/>
          </a:xfrm>
        </p:grpSpPr>
        <p:sp>
          <p:nvSpPr>
            <p:cNvPr id="964" name="Google Shape;964;p23"/>
            <p:cNvSpPr/>
            <p:nvPr/>
          </p:nvSpPr>
          <p:spPr>
            <a:xfrm rot="10800000">
              <a:off x="4604050" y="1342200"/>
              <a:ext cx="3941400" cy="2623800"/>
            </a:xfrm>
            <a:prstGeom prst="snip1Rect">
              <a:avLst>
                <a:gd fmla="val 30320" name="adj"/>
              </a:avLst>
            </a:prstGeom>
            <a:solidFill>
              <a:schemeClr val="dk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flipH="1" rot="-5400000">
              <a:off x="4711189" y="3083665"/>
              <a:ext cx="791400" cy="985200"/>
            </a:xfrm>
            <a:prstGeom prst="rtTriangle">
              <a:avLst/>
            </a:prstGeom>
            <a:solidFill>
              <a:schemeClr val="dk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5">
    <p:spTree>
      <p:nvGrpSpPr>
        <p:cNvPr id="966" name="Shape 966"/>
        <p:cNvGrpSpPr/>
        <p:nvPr/>
      </p:nvGrpSpPr>
      <p:grpSpPr>
        <a:xfrm>
          <a:off x="0" y="0"/>
          <a:ext cx="0" cy="0"/>
          <a:chOff x="0" y="0"/>
          <a:chExt cx="0" cy="0"/>
        </a:xfrm>
      </p:grpSpPr>
      <p:grpSp>
        <p:nvGrpSpPr>
          <p:cNvPr id="967" name="Google Shape;967;p24"/>
          <p:cNvGrpSpPr/>
          <p:nvPr/>
        </p:nvGrpSpPr>
        <p:grpSpPr>
          <a:xfrm>
            <a:off x="-4050" y="-17536"/>
            <a:ext cx="9152100" cy="5178573"/>
            <a:chOff x="-4050" y="6075"/>
            <a:chExt cx="9152100" cy="5143596"/>
          </a:xfrm>
        </p:grpSpPr>
        <p:grpSp>
          <p:nvGrpSpPr>
            <p:cNvPr id="968" name="Google Shape;968;p24"/>
            <p:cNvGrpSpPr/>
            <p:nvPr/>
          </p:nvGrpSpPr>
          <p:grpSpPr>
            <a:xfrm>
              <a:off x="-4050" y="316500"/>
              <a:ext cx="9152100" cy="4510500"/>
              <a:chOff x="-4050" y="316500"/>
              <a:chExt cx="9152100" cy="4510500"/>
            </a:xfrm>
          </p:grpSpPr>
          <p:cxnSp>
            <p:nvCxnSpPr>
              <p:cNvPr id="969" name="Google Shape;969;p2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2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1" name="Google Shape;971;p2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2" name="Google Shape;972;p2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3" name="Google Shape;973;p2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2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5" name="Google Shape;975;p2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6" name="Google Shape;976;p2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80" name="Google Shape;980;p2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981" name="Google Shape;981;p2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982" name="Google Shape;982;p2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4" name="Google Shape;984;p2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5" name="Google Shape;985;p2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6" name="Google Shape;986;p2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7" name="Google Shape;987;p2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8" name="Google Shape;988;p2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89" name="Google Shape;989;p2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0" name="Google Shape;990;p2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1" name="Google Shape;991;p2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2" name="Google Shape;992;p2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3" name="Google Shape;993;p2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4" name="Google Shape;994;p2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5" name="Google Shape;995;p2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6" name="Google Shape;996;p2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2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2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2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0" name="Google Shape;1000;p2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1" name="Google Shape;1001;p2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2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2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2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05" name="Google Shape;1005;p2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6" name="Google Shape;1006;p24"/>
          <p:cNvGrpSpPr/>
          <p:nvPr/>
        </p:nvGrpSpPr>
        <p:grpSpPr>
          <a:xfrm flipH="1" rot="10800000">
            <a:off x="5210104" y="1292149"/>
            <a:ext cx="2677135" cy="1531089"/>
            <a:chOff x="1096925" y="1552860"/>
            <a:chExt cx="2509500" cy="1670400"/>
          </a:xfrm>
        </p:grpSpPr>
        <p:sp>
          <p:nvSpPr>
            <p:cNvPr id="1007" name="Google Shape;1007;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flipH="1" rot="-5400000">
              <a:off x="1068613" y="2842911"/>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4"/>
          <p:cNvGrpSpPr/>
          <p:nvPr/>
        </p:nvGrpSpPr>
        <p:grpSpPr>
          <a:xfrm flipH="1" rot="10800000">
            <a:off x="5210104" y="3075686"/>
            <a:ext cx="2677135" cy="1531089"/>
            <a:chOff x="1096925" y="1552860"/>
            <a:chExt cx="2509500" cy="1670400"/>
          </a:xfrm>
        </p:grpSpPr>
        <p:sp>
          <p:nvSpPr>
            <p:cNvPr id="1010" name="Google Shape;1010;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flipH="1" rot="-5400000">
              <a:off x="1068613" y="2842924"/>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flipH="1" rot="10800000">
            <a:off x="1259704" y="1236524"/>
            <a:ext cx="2677135" cy="1531089"/>
            <a:chOff x="1096925" y="1552860"/>
            <a:chExt cx="2509500" cy="1670400"/>
          </a:xfrm>
        </p:grpSpPr>
        <p:sp>
          <p:nvSpPr>
            <p:cNvPr id="1013" name="Google Shape;1013;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flipH="1" rot="-5400000">
              <a:off x="1068613" y="2842911"/>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4"/>
          <p:cNvGrpSpPr/>
          <p:nvPr/>
        </p:nvGrpSpPr>
        <p:grpSpPr>
          <a:xfrm flipH="1" rot="10800000">
            <a:off x="1259704" y="3020061"/>
            <a:ext cx="2677135" cy="1531089"/>
            <a:chOff x="1096925" y="1552860"/>
            <a:chExt cx="2509500" cy="1670400"/>
          </a:xfrm>
        </p:grpSpPr>
        <p:sp>
          <p:nvSpPr>
            <p:cNvPr id="1016" name="Google Shape;1016;p24"/>
            <p:cNvSpPr/>
            <p:nvPr/>
          </p:nvSpPr>
          <p:spPr>
            <a:xfrm rot="10800000">
              <a:off x="1096925" y="1552860"/>
              <a:ext cx="2509500" cy="1670400"/>
            </a:xfrm>
            <a:prstGeom prst="snip1Rect">
              <a:avLst>
                <a:gd fmla="val 24777"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flipH="1" rot="-5400000">
              <a:off x="1068613" y="2842924"/>
              <a:ext cx="406800" cy="3492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24"/>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txBox="1"/>
          <p:nvPr>
            <p:ph type="title"/>
          </p:nvPr>
        </p:nvSpPr>
        <p:spPr>
          <a:xfrm>
            <a:off x="1337775" y="1623263"/>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0" name="Google Shape;1020;p24"/>
          <p:cNvSpPr txBox="1"/>
          <p:nvPr>
            <p:ph idx="1" type="subTitle"/>
          </p:nvPr>
        </p:nvSpPr>
        <p:spPr>
          <a:xfrm>
            <a:off x="1442577" y="19638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1" name="Google Shape;1021;p24"/>
          <p:cNvSpPr txBox="1"/>
          <p:nvPr>
            <p:ph idx="2" type="title"/>
          </p:nvPr>
        </p:nvSpPr>
        <p:spPr>
          <a:xfrm>
            <a:off x="5291075" y="1623263"/>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2" name="Google Shape;1022;p24"/>
          <p:cNvSpPr txBox="1"/>
          <p:nvPr>
            <p:ph idx="3" type="subTitle"/>
          </p:nvPr>
        </p:nvSpPr>
        <p:spPr>
          <a:xfrm>
            <a:off x="5395921" y="19638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3" name="Google Shape;1023;p24"/>
          <p:cNvSpPr txBox="1"/>
          <p:nvPr>
            <p:ph idx="4" type="title"/>
          </p:nvPr>
        </p:nvSpPr>
        <p:spPr>
          <a:xfrm>
            <a:off x="1337775" y="3379350"/>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4" name="Google Shape;1024;p24"/>
          <p:cNvSpPr txBox="1"/>
          <p:nvPr>
            <p:ph idx="5" type="subTitle"/>
          </p:nvPr>
        </p:nvSpPr>
        <p:spPr>
          <a:xfrm>
            <a:off x="1442577" y="37198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5" name="Google Shape;1025;p24"/>
          <p:cNvSpPr txBox="1"/>
          <p:nvPr>
            <p:ph idx="6" type="title"/>
          </p:nvPr>
        </p:nvSpPr>
        <p:spPr>
          <a:xfrm>
            <a:off x="5291075" y="3379350"/>
            <a:ext cx="25152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6" name="Google Shape;1026;p24"/>
          <p:cNvSpPr txBox="1"/>
          <p:nvPr>
            <p:ph idx="7" type="subTitle"/>
          </p:nvPr>
        </p:nvSpPr>
        <p:spPr>
          <a:xfrm>
            <a:off x="5395921" y="37198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1027" name="Google Shape;1027;p24"/>
          <p:cNvSpPr txBox="1"/>
          <p:nvPr>
            <p:ph idx="8"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28" name="Shape 1028"/>
        <p:cNvGrpSpPr/>
        <p:nvPr/>
      </p:nvGrpSpPr>
      <p:grpSpPr>
        <a:xfrm>
          <a:off x="0" y="0"/>
          <a:ext cx="0" cy="0"/>
          <a:chOff x="0" y="0"/>
          <a:chExt cx="0" cy="0"/>
        </a:xfrm>
      </p:grpSpPr>
      <p:grpSp>
        <p:nvGrpSpPr>
          <p:cNvPr id="1029" name="Google Shape;1029;p25"/>
          <p:cNvGrpSpPr/>
          <p:nvPr/>
        </p:nvGrpSpPr>
        <p:grpSpPr>
          <a:xfrm>
            <a:off x="-4050" y="-17536"/>
            <a:ext cx="9152100" cy="5178573"/>
            <a:chOff x="-4050" y="6075"/>
            <a:chExt cx="9152100" cy="5143596"/>
          </a:xfrm>
        </p:grpSpPr>
        <p:grpSp>
          <p:nvGrpSpPr>
            <p:cNvPr id="1030" name="Google Shape;1030;p25"/>
            <p:cNvGrpSpPr/>
            <p:nvPr/>
          </p:nvGrpSpPr>
          <p:grpSpPr>
            <a:xfrm>
              <a:off x="-4050" y="316500"/>
              <a:ext cx="9152100" cy="4510500"/>
              <a:chOff x="-4050" y="316500"/>
              <a:chExt cx="9152100" cy="4510500"/>
            </a:xfrm>
          </p:grpSpPr>
          <p:cxnSp>
            <p:nvCxnSpPr>
              <p:cNvPr id="1031" name="Google Shape;1031;p2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4" name="Google Shape;1034;p2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5" name="Google Shape;1035;p2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8" name="Google Shape;1038;p2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39" name="Google Shape;1039;p2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0" name="Google Shape;1040;p2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1" name="Google Shape;1041;p2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2" name="Google Shape;1042;p2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43" name="Google Shape;1043;p2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044" name="Google Shape;1044;p2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5" name="Google Shape;1045;p2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6" name="Google Shape;1046;p2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7" name="Google Shape;1047;p2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8" name="Google Shape;1048;p2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49" name="Google Shape;1049;p2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0" name="Google Shape;1050;p2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1" name="Google Shape;1051;p2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2" name="Google Shape;1052;p2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3" name="Google Shape;1053;p2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4" name="Google Shape;1054;p2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5" name="Google Shape;1055;p2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2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2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2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59" name="Google Shape;1059;p2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0" name="Google Shape;1060;p2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1" name="Google Shape;1061;p2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2" name="Google Shape;1062;p2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3" name="Google Shape;1063;p2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4" name="Google Shape;1064;p2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5" name="Google Shape;1065;p2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2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067" name="Google Shape;1067;p2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068" name="Google Shape;1068;p25"/>
          <p:cNvSpPr/>
          <p:nvPr/>
        </p:nvSpPr>
        <p:spPr>
          <a:xfrm>
            <a:off x="944925"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3436412"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5927899" y="3156025"/>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3436500"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5927987"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945013" y="1600650"/>
            <a:ext cx="2271000" cy="1307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240000" dist="1238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txBox="1"/>
          <p:nvPr>
            <p:ph type="title"/>
          </p:nvPr>
        </p:nvSpPr>
        <p:spPr>
          <a:xfrm>
            <a:off x="991637"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6" name="Google Shape;1076;p25"/>
          <p:cNvSpPr txBox="1"/>
          <p:nvPr>
            <p:ph idx="1" type="subTitle"/>
          </p:nvPr>
        </p:nvSpPr>
        <p:spPr>
          <a:xfrm>
            <a:off x="991637"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7" name="Google Shape;1077;p25"/>
          <p:cNvSpPr txBox="1"/>
          <p:nvPr>
            <p:ph idx="2" type="title"/>
          </p:nvPr>
        </p:nvSpPr>
        <p:spPr>
          <a:xfrm>
            <a:off x="3483150"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8" name="Google Shape;1078;p25"/>
          <p:cNvSpPr txBox="1"/>
          <p:nvPr>
            <p:ph idx="3" type="subTitle"/>
          </p:nvPr>
        </p:nvSpPr>
        <p:spPr>
          <a:xfrm>
            <a:off x="3483150"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9" name="Google Shape;1079;p25"/>
          <p:cNvSpPr txBox="1"/>
          <p:nvPr>
            <p:ph idx="4" type="title"/>
          </p:nvPr>
        </p:nvSpPr>
        <p:spPr>
          <a:xfrm>
            <a:off x="991637"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0" name="Google Shape;1080;p25"/>
          <p:cNvSpPr txBox="1"/>
          <p:nvPr>
            <p:ph idx="5" type="subTitle"/>
          </p:nvPr>
        </p:nvSpPr>
        <p:spPr>
          <a:xfrm>
            <a:off x="991637"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1" name="Google Shape;1081;p25"/>
          <p:cNvSpPr txBox="1"/>
          <p:nvPr>
            <p:ph idx="6" type="title"/>
          </p:nvPr>
        </p:nvSpPr>
        <p:spPr>
          <a:xfrm>
            <a:off x="3483150"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2" name="Google Shape;1082;p25"/>
          <p:cNvSpPr txBox="1"/>
          <p:nvPr>
            <p:ph idx="7" type="subTitle"/>
          </p:nvPr>
        </p:nvSpPr>
        <p:spPr>
          <a:xfrm>
            <a:off x="3483150"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25"/>
          <p:cNvSpPr txBox="1"/>
          <p:nvPr>
            <p:ph idx="8" type="title"/>
          </p:nvPr>
        </p:nvSpPr>
        <p:spPr>
          <a:xfrm>
            <a:off x="5974555" y="1772642"/>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4" name="Google Shape;1084;p25"/>
          <p:cNvSpPr txBox="1"/>
          <p:nvPr>
            <p:ph idx="9" type="subTitle"/>
          </p:nvPr>
        </p:nvSpPr>
        <p:spPr>
          <a:xfrm>
            <a:off x="5974555" y="2113192"/>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25"/>
          <p:cNvSpPr txBox="1"/>
          <p:nvPr>
            <p:ph idx="13" type="title"/>
          </p:nvPr>
        </p:nvSpPr>
        <p:spPr>
          <a:xfrm>
            <a:off x="5974555" y="3360371"/>
            <a:ext cx="2177700" cy="3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6" name="Google Shape;1086;p25"/>
          <p:cNvSpPr txBox="1"/>
          <p:nvPr>
            <p:ph idx="14" type="subTitle"/>
          </p:nvPr>
        </p:nvSpPr>
        <p:spPr>
          <a:xfrm>
            <a:off x="5974555" y="3700896"/>
            <a:ext cx="2177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25"/>
          <p:cNvSpPr txBox="1"/>
          <p:nvPr>
            <p:ph idx="15"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88" name="Shape 1088"/>
        <p:cNvGrpSpPr/>
        <p:nvPr/>
      </p:nvGrpSpPr>
      <p:grpSpPr>
        <a:xfrm>
          <a:off x="0" y="0"/>
          <a:ext cx="0" cy="0"/>
          <a:chOff x="0" y="0"/>
          <a:chExt cx="0" cy="0"/>
        </a:xfrm>
      </p:grpSpPr>
      <p:grpSp>
        <p:nvGrpSpPr>
          <p:cNvPr id="1089" name="Google Shape;1089;p26"/>
          <p:cNvGrpSpPr/>
          <p:nvPr/>
        </p:nvGrpSpPr>
        <p:grpSpPr>
          <a:xfrm>
            <a:off x="-4050" y="-17536"/>
            <a:ext cx="9152100" cy="5178573"/>
            <a:chOff x="-4050" y="6075"/>
            <a:chExt cx="9152100" cy="5143596"/>
          </a:xfrm>
        </p:grpSpPr>
        <p:grpSp>
          <p:nvGrpSpPr>
            <p:cNvPr id="1090" name="Google Shape;1090;p26"/>
            <p:cNvGrpSpPr/>
            <p:nvPr/>
          </p:nvGrpSpPr>
          <p:grpSpPr>
            <a:xfrm>
              <a:off x="-4050" y="316500"/>
              <a:ext cx="9152100" cy="4510500"/>
              <a:chOff x="-4050" y="316500"/>
              <a:chExt cx="9152100" cy="4510500"/>
            </a:xfrm>
          </p:grpSpPr>
          <p:cxnSp>
            <p:nvCxnSpPr>
              <p:cNvPr id="1091" name="Google Shape;1091;p2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2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3" name="Google Shape;1093;p2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4" name="Google Shape;1094;p2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2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2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7" name="Google Shape;1097;p2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8" name="Google Shape;1098;p2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099" name="Google Shape;1099;p2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0" name="Google Shape;1100;p2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1" name="Google Shape;1101;p2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2" name="Google Shape;1102;p2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03" name="Google Shape;1103;p2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104" name="Google Shape;1104;p2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5" name="Google Shape;1105;p2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6" name="Google Shape;1106;p2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7" name="Google Shape;1107;p2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8" name="Google Shape;1108;p2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2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2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2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2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2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2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5" name="Google Shape;1115;p2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6" name="Google Shape;1116;p2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7" name="Google Shape;1117;p2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8" name="Google Shape;1118;p2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19" name="Google Shape;1119;p2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0" name="Google Shape;1120;p2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1" name="Google Shape;1121;p2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2" name="Google Shape;1122;p2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3" name="Google Shape;1123;p2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4" name="Google Shape;1124;p2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2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2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2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128" name="Google Shape;1128;p26"/>
          <p:cNvSpPr/>
          <p:nvPr/>
        </p:nvSpPr>
        <p:spPr>
          <a:xfrm>
            <a:off x="1343075" y="881900"/>
            <a:ext cx="4458900" cy="1552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3668650" y="2667175"/>
            <a:ext cx="4458900" cy="1552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txBox="1"/>
          <p:nvPr>
            <p:ph hasCustomPrompt="1" type="title"/>
          </p:nvPr>
        </p:nvSpPr>
        <p:spPr>
          <a:xfrm>
            <a:off x="1240325" y="1152600"/>
            <a:ext cx="46644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31" name="Google Shape;1131;p26"/>
          <p:cNvSpPr txBox="1"/>
          <p:nvPr>
            <p:ph idx="1" type="subTitle"/>
          </p:nvPr>
        </p:nvSpPr>
        <p:spPr>
          <a:xfrm>
            <a:off x="1240325" y="1907482"/>
            <a:ext cx="4664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2" name="Google Shape;1132;p26"/>
          <p:cNvSpPr txBox="1"/>
          <p:nvPr>
            <p:ph hasCustomPrompt="1" idx="2" type="title"/>
          </p:nvPr>
        </p:nvSpPr>
        <p:spPr>
          <a:xfrm>
            <a:off x="3565900" y="2926794"/>
            <a:ext cx="46644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33" name="Google Shape;1133;p26"/>
          <p:cNvSpPr txBox="1"/>
          <p:nvPr>
            <p:ph idx="3" type="subTitle"/>
          </p:nvPr>
        </p:nvSpPr>
        <p:spPr>
          <a:xfrm>
            <a:off x="3565900" y="3681597"/>
            <a:ext cx="4664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4" name="Google Shape;1134;p26"/>
          <p:cNvSpPr/>
          <p:nvPr/>
        </p:nvSpPr>
        <p:spPr>
          <a:xfrm>
            <a:off x="1281275"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747900"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3514588" y="23830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3598320"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8064945"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831632" y="261935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3607632"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8074257"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5840945" y="417875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1281275"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5747900"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3514588" y="83298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146" name="Shape 1146"/>
        <p:cNvGrpSpPr/>
        <p:nvPr/>
      </p:nvGrpSpPr>
      <p:grpSpPr>
        <a:xfrm>
          <a:off x="0" y="0"/>
          <a:ext cx="0" cy="0"/>
          <a:chOff x="0" y="0"/>
          <a:chExt cx="0" cy="0"/>
        </a:xfrm>
      </p:grpSpPr>
      <p:grpSp>
        <p:nvGrpSpPr>
          <p:cNvPr id="1147" name="Google Shape;1147;p27"/>
          <p:cNvGrpSpPr/>
          <p:nvPr/>
        </p:nvGrpSpPr>
        <p:grpSpPr>
          <a:xfrm>
            <a:off x="-4050" y="-17536"/>
            <a:ext cx="9152100" cy="5178573"/>
            <a:chOff x="-4050" y="6075"/>
            <a:chExt cx="9152100" cy="5143596"/>
          </a:xfrm>
        </p:grpSpPr>
        <p:grpSp>
          <p:nvGrpSpPr>
            <p:cNvPr id="1148" name="Google Shape;1148;p27"/>
            <p:cNvGrpSpPr/>
            <p:nvPr/>
          </p:nvGrpSpPr>
          <p:grpSpPr>
            <a:xfrm>
              <a:off x="-4050" y="316500"/>
              <a:ext cx="9152100" cy="4510500"/>
              <a:chOff x="-4050" y="316500"/>
              <a:chExt cx="9152100" cy="4510500"/>
            </a:xfrm>
          </p:grpSpPr>
          <p:cxnSp>
            <p:nvCxnSpPr>
              <p:cNvPr id="1149" name="Google Shape;1149;p2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0" name="Google Shape;1150;p2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2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2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3" name="Google Shape;1153;p2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4" name="Google Shape;1154;p2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5" name="Google Shape;1155;p2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2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7" name="Google Shape;1157;p2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8" name="Google Shape;1158;p2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162" name="Google Shape;1162;p2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3" name="Google Shape;1163;p2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6" name="Google Shape;1166;p2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7" name="Google Shape;1167;p2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8" name="Google Shape;1168;p2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69" name="Google Shape;1169;p2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0" name="Google Shape;1170;p2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1" name="Google Shape;1171;p2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2" name="Google Shape;1172;p2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3" name="Google Shape;1173;p2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4" name="Google Shape;1174;p2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5" name="Google Shape;1175;p2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6" name="Google Shape;1176;p2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7" name="Google Shape;1177;p2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8" name="Google Shape;1178;p2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79" name="Google Shape;1179;p2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0" name="Google Shape;1180;p2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1" name="Google Shape;1181;p2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2" name="Google Shape;1182;p2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3" name="Google Shape;1183;p2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4" name="Google Shape;1184;p2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185" name="Google Shape;1185;p2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186" name="Google Shape;1186;p27"/>
          <p:cNvSpPr/>
          <p:nvPr/>
        </p:nvSpPr>
        <p:spPr>
          <a:xfrm>
            <a:off x="4986275" y="2739404"/>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5232950" y="2913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4986275" y="820402"/>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5232950" y="994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1572125" y="2739404"/>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1818800" y="2913029"/>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1572125" y="820402"/>
            <a:ext cx="2593500" cy="1496400"/>
          </a:xfrm>
          <a:prstGeom prst="rect">
            <a:avLst/>
          </a:prstGeom>
          <a:solidFill>
            <a:schemeClr val="dk2"/>
          </a:solidFill>
          <a:ln cap="flat" cmpd="sng" w="28575">
            <a:solidFill>
              <a:schemeClr val="accent1"/>
            </a:solidFill>
            <a:prstDash val="solid"/>
            <a:round/>
            <a:headEnd len="sm" w="sm" type="none"/>
            <a:tailEnd len="sm" w="sm" type="none"/>
          </a:ln>
          <a:effectLst>
            <a:outerShdw rotWithShape="0" algn="bl" dir="426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1818800" y="994025"/>
            <a:ext cx="2084700" cy="882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txBox="1"/>
          <p:nvPr>
            <p:ph hasCustomPrompt="1" type="title"/>
          </p:nvPr>
        </p:nvSpPr>
        <p:spPr>
          <a:xfrm>
            <a:off x="1818675" y="1076400"/>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5" name="Google Shape;1195;p27"/>
          <p:cNvSpPr txBox="1"/>
          <p:nvPr>
            <p:ph idx="1" type="subTitle"/>
          </p:nvPr>
        </p:nvSpPr>
        <p:spPr>
          <a:xfrm>
            <a:off x="1556275" y="1946691"/>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27"/>
          <p:cNvSpPr txBox="1"/>
          <p:nvPr>
            <p:ph hasCustomPrompt="1" idx="2" type="title"/>
          </p:nvPr>
        </p:nvSpPr>
        <p:spPr>
          <a:xfrm>
            <a:off x="1818675" y="3002998"/>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7" name="Google Shape;1197;p27"/>
          <p:cNvSpPr txBox="1"/>
          <p:nvPr>
            <p:ph idx="3" type="subTitle"/>
          </p:nvPr>
        </p:nvSpPr>
        <p:spPr>
          <a:xfrm>
            <a:off x="1556275" y="3847974"/>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latin typeface="Comfortaa"/>
                <a:ea typeface="Comfortaa"/>
                <a:cs typeface="Comfortaa"/>
                <a:sym typeface="Comforta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27"/>
          <p:cNvSpPr txBox="1"/>
          <p:nvPr>
            <p:ph hasCustomPrompt="1" idx="4" type="title"/>
          </p:nvPr>
        </p:nvSpPr>
        <p:spPr>
          <a:xfrm>
            <a:off x="5240675" y="1076400"/>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99" name="Google Shape;1199;p27"/>
          <p:cNvSpPr txBox="1"/>
          <p:nvPr>
            <p:ph idx="5" type="subTitle"/>
          </p:nvPr>
        </p:nvSpPr>
        <p:spPr>
          <a:xfrm>
            <a:off x="4978325" y="1946707"/>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0" name="Google Shape;1200;p27"/>
          <p:cNvSpPr txBox="1"/>
          <p:nvPr>
            <p:ph hasCustomPrompt="1" idx="6" type="title"/>
          </p:nvPr>
        </p:nvSpPr>
        <p:spPr>
          <a:xfrm>
            <a:off x="5240675" y="3002998"/>
            <a:ext cx="20847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01" name="Google Shape;1201;p27"/>
          <p:cNvSpPr txBox="1"/>
          <p:nvPr>
            <p:ph idx="7" type="subTitle"/>
          </p:nvPr>
        </p:nvSpPr>
        <p:spPr>
          <a:xfrm>
            <a:off x="4978325" y="3847974"/>
            <a:ext cx="26094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2" name="Google Shape;1202;p27"/>
          <p:cNvSpPr/>
          <p:nvPr/>
        </p:nvSpPr>
        <p:spPr>
          <a:xfrm>
            <a:off x="3827547" y="1815409"/>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3828096"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828096"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5181553" y="183784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5195527"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5195527"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827547" y="9333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1780831" y="1815409"/>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1780831" y="933325"/>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1781380"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1781380"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7228269" y="1837847"/>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7228269" y="95576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7242243" y="2863276"/>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7242243" y="3745360"/>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5181553" y="955762"/>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18" name="Shape 1218"/>
        <p:cNvGrpSpPr/>
        <p:nvPr/>
      </p:nvGrpSpPr>
      <p:grpSpPr>
        <a:xfrm>
          <a:off x="0" y="0"/>
          <a:ext cx="0" cy="0"/>
          <a:chOff x="0" y="0"/>
          <a:chExt cx="0" cy="0"/>
        </a:xfrm>
      </p:grpSpPr>
      <p:grpSp>
        <p:nvGrpSpPr>
          <p:cNvPr id="1219" name="Google Shape;1219;p28"/>
          <p:cNvGrpSpPr/>
          <p:nvPr/>
        </p:nvGrpSpPr>
        <p:grpSpPr>
          <a:xfrm>
            <a:off x="-4050" y="-17536"/>
            <a:ext cx="9152100" cy="5178573"/>
            <a:chOff x="-4050" y="6075"/>
            <a:chExt cx="9152100" cy="5143596"/>
          </a:xfrm>
        </p:grpSpPr>
        <p:grpSp>
          <p:nvGrpSpPr>
            <p:cNvPr id="1220" name="Google Shape;1220;p28"/>
            <p:cNvGrpSpPr/>
            <p:nvPr/>
          </p:nvGrpSpPr>
          <p:grpSpPr>
            <a:xfrm>
              <a:off x="-4050" y="316500"/>
              <a:ext cx="9152100" cy="4510500"/>
              <a:chOff x="-4050" y="316500"/>
              <a:chExt cx="9152100" cy="4510500"/>
            </a:xfrm>
          </p:grpSpPr>
          <p:cxnSp>
            <p:nvCxnSpPr>
              <p:cNvPr id="1221" name="Google Shape;1221;p2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2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3" name="Google Shape;1223;p2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4" name="Google Shape;1224;p2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5" name="Google Shape;1225;p2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6" name="Google Shape;1226;p2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2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8" name="Google Shape;1228;p2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9" name="Google Shape;1229;p2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2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1" name="Google Shape;1231;p2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2" name="Google Shape;1232;p2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3" name="Google Shape;1233;p2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34" name="Google Shape;1234;p2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5" name="Google Shape;1235;p2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6" name="Google Shape;1236;p2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7" name="Google Shape;1237;p2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8" name="Google Shape;1238;p2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39" name="Google Shape;1239;p2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0" name="Google Shape;1240;p2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1" name="Google Shape;1241;p2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2" name="Google Shape;1242;p2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3" name="Google Shape;1243;p2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2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5" name="Google Shape;1245;p2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6" name="Google Shape;1246;p2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7" name="Google Shape;1247;p2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8" name="Google Shape;1248;p2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49" name="Google Shape;1249;p2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0" name="Google Shape;1250;p2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1" name="Google Shape;1251;p2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2" name="Google Shape;1252;p2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3" name="Google Shape;1253;p2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2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2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2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57" name="Google Shape;1257;p2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258" name="Google Shape;1258;p28"/>
          <p:cNvSpPr/>
          <p:nvPr/>
        </p:nvSpPr>
        <p:spPr>
          <a:xfrm>
            <a:off x="1356275" y="594900"/>
            <a:ext cx="6431400" cy="39537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txBox="1"/>
          <p:nvPr>
            <p:ph type="ctrTitle"/>
          </p:nvPr>
        </p:nvSpPr>
        <p:spPr>
          <a:xfrm>
            <a:off x="2429950" y="65187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i="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60" name="Google Shape;1260;p28"/>
          <p:cNvSpPr txBox="1"/>
          <p:nvPr>
            <p:ph idx="1" type="subTitle"/>
          </p:nvPr>
        </p:nvSpPr>
        <p:spPr>
          <a:xfrm>
            <a:off x="3109125" y="1513908"/>
            <a:ext cx="2925900" cy="12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1" name="Google Shape;1261;p28"/>
          <p:cNvSpPr txBox="1"/>
          <p:nvPr/>
        </p:nvSpPr>
        <p:spPr>
          <a:xfrm>
            <a:off x="2371325" y="3281350"/>
            <a:ext cx="4401300" cy="69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rgbClr val="434343"/>
                </a:solidFill>
                <a:latin typeface="Comfortaa"/>
                <a:ea typeface="Comfortaa"/>
                <a:cs typeface="Comfortaa"/>
                <a:sym typeface="Comfortaa"/>
              </a:rPr>
              <a:t>CREDITS: This presentation template was created by </a:t>
            </a:r>
            <a:r>
              <a:rPr b="1" lang="en" sz="1200">
                <a:solidFill>
                  <a:schemeClr val="accent1"/>
                </a:solidFill>
                <a:uFill>
                  <a:noFill/>
                </a:uFill>
                <a:latin typeface="Comfortaa"/>
                <a:ea typeface="Comfortaa"/>
                <a:cs typeface="Comfortaa"/>
                <a:sym typeface="Comfortaa"/>
                <a:hlinkClick r:id="rId2">
                  <a:extLst>
                    <a:ext uri="{A12FA001-AC4F-418D-AE19-62706E023703}">
                      <ahyp:hlinkClr val="tx"/>
                    </a:ext>
                  </a:extLst>
                </a:hlinkClick>
              </a:rPr>
              <a:t>Slidesgo</a:t>
            </a:r>
            <a:r>
              <a:rPr lang="en" sz="1200">
                <a:solidFill>
                  <a:srgbClr val="434343"/>
                </a:solidFill>
                <a:latin typeface="Comfortaa"/>
                <a:ea typeface="Comfortaa"/>
                <a:cs typeface="Comfortaa"/>
                <a:sym typeface="Comfortaa"/>
              </a:rPr>
              <a:t>, and includes icons by </a:t>
            </a:r>
            <a:r>
              <a:rPr b="1" lang="en" sz="1200">
                <a:solidFill>
                  <a:schemeClr val="accent1"/>
                </a:solidFill>
                <a:uFill>
                  <a:noFill/>
                </a:uFill>
                <a:latin typeface="Comfortaa"/>
                <a:ea typeface="Comfortaa"/>
                <a:cs typeface="Comfortaa"/>
                <a:sym typeface="Comfortaa"/>
                <a:hlinkClick r:id="rId3">
                  <a:extLst>
                    <a:ext uri="{A12FA001-AC4F-418D-AE19-62706E023703}">
                      <ahyp:hlinkClr val="tx"/>
                    </a:ext>
                  </a:extLst>
                </a:hlinkClick>
              </a:rPr>
              <a:t>Flaticon</a:t>
            </a:r>
            <a:r>
              <a:rPr lang="en" sz="1200">
                <a:solidFill>
                  <a:srgbClr val="434343"/>
                </a:solidFill>
                <a:latin typeface="Comfortaa"/>
                <a:ea typeface="Comfortaa"/>
                <a:cs typeface="Comfortaa"/>
                <a:sym typeface="Comfortaa"/>
              </a:rPr>
              <a:t>,</a:t>
            </a:r>
            <a:r>
              <a:rPr lang="en" sz="1200">
                <a:solidFill>
                  <a:srgbClr val="434343"/>
                </a:solidFill>
                <a:latin typeface="Comfortaa"/>
                <a:ea typeface="Comfortaa"/>
                <a:cs typeface="Comfortaa"/>
                <a:sym typeface="Comfortaa"/>
              </a:rPr>
              <a:t> and infographics &amp; images by </a:t>
            </a:r>
            <a:r>
              <a:rPr b="1" lang="en" sz="1200">
                <a:solidFill>
                  <a:schemeClr val="accent1"/>
                </a:solidFill>
                <a:uFill>
                  <a:noFill/>
                </a:uFill>
                <a:latin typeface="Comfortaa"/>
                <a:ea typeface="Comfortaa"/>
                <a:cs typeface="Comfortaa"/>
                <a:sym typeface="Comfortaa"/>
                <a:hlinkClick r:id="rId4">
                  <a:extLst>
                    <a:ext uri="{A12FA001-AC4F-418D-AE19-62706E023703}">
                      <ahyp:hlinkClr val="tx"/>
                    </a:ext>
                  </a:extLst>
                </a:hlinkClick>
              </a:rPr>
              <a:t>Freepik</a:t>
            </a:r>
            <a:endParaRPr b="1" sz="1200">
              <a:solidFill>
                <a:schemeClr val="accent1"/>
              </a:solidFill>
              <a:highlight>
                <a:srgbClr val="DFDEFC"/>
              </a:highlight>
              <a:latin typeface="Comfortaa"/>
              <a:ea typeface="Comfortaa"/>
              <a:cs typeface="Comfortaa"/>
              <a:sym typeface="Comforta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62" name="Shape 1262"/>
        <p:cNvGrpSpPr/>
        <p:nvPr/>
      </p:nvGrpSpPr>
      <p:grpSpPr>
        <a:xfrm>
          <a:off x="0" y="0"/>
          <a:ext cx="0" cy="0"/>
          <a:chOff x="0" y="0"/>
          <a:chExt cx="0" cy="0"/>
        </a:xfrm>
      </p:grpSpPr>
      <p:grpSp>
        <p:nvGrpSpPr>
          <p:cNvPr id="1263" name="Google Shape;1263;p29"/>
          <p:cNvGrpSpPr/>
          <p:nvPr/>
        </p:nvGrpSpPr>
        <p:grpSpPr>
          <a:xfrm>
            <a:off x="-4050" y="-17536"/>
            <a:ext cx="9152100" cy="5178573"/>
            <a:chOff x="-4050" y="6075"/>
            <a:chExt cx="9152100" cy="5143596"/>
          </a:xfrm>
        </p:grpSpPr>
        <p:grpSp>
          <p:nvGrpSpPr>
            <p:cNvPr id="1264" name="Google Shape;1264;p29"/>
            <p:cNvGrpSpPr/>
            <p:nvPr/>
          </p:nvGrpSpPr>
          <p:grpSpPr>
            <a:xfrm>
              <a:off x="-4050" y="316500"/>
              <a:ext cx="9152100" cy="4510500"/>
              <a:chOff x="-4050" y="316500"/>
              <a:chExt cx="9152100" cy="4510500"/>
            </a:xfrm>
          </p:grpSpPr>
          <p:cxnSp>
            <p:nvCxnSpPr>
              <p:cNvPr id="1265" name="Google Shape;1265;p2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6" name="Google Shape;1266;p2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7" name="Google Shape;1267;p2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8" name="Google Shape;1268;p2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69" name="Google Shape;1269;p2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2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2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2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3" name="Google Shape;1273;p2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4" name="Google Shape;1274;p2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2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6" name="Google Shape;1276;p2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77" name="Google Shape;1277;p2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78" name="Google Shape;1278;p2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79" name="Google Shape;1279;p2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2" name="Google Shape;1282;p2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3" name="Google Shape;1283;p2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4" name="Google Shape;1284;p2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2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6" name="Google Shape;1286;p2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7" name="Google Shape;1287;p2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2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2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2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1" name="Google Shape;1291;p2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2" name="Google Shape;1292;p2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2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2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5" name="Google Shape;1295;p2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6" name="Google Shape;1296;p2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7" name="Google Shape;1297;p2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8" name="Google Shape;1298;p2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9" name="Google Shape;1299;p2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0" name="Google Shape;1300;p2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1" name="Google Shape;1301;p2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02" name="Shape 1302"/>
        <p:cNvGrpSpPr/>
        <p:nvPr/>
      </p:nvGrpSpPr>
      <p:grpSpPr>
        <a:xfrm>
          <a:off x="0" y="0"/>
          <a:ext cx="0" cy="0"/>
          <a:chOff x="0" y="0"/>
          <a:chExt cx="0" cy="0"/>
        </a:xfrm>
      </p:grpSpPr>
      <p:grpSp>
        <p:nvGrpSpPr>
          <p:cNvPr id="1303" name="Google Shape;1303;p30"/>
          <p:cNvGrpSpPr/>
          <p:nvPr/>
        </p:nvGrpSpPr>
        <p:grpSpPr>
          <a:xfrm>
            <a:off x="-4050" y="-17536"/>
            <a:ext cx="9152100" cy="5178573"/>
            <a:chOff x="-4050" y="6075"/>
            <a:chExt cx="9152100" cy="5143596"/>
          </a:xfrm>
        </p:grpSpPr>
        <p:grpSp>
          <p:nvGrpSpPr>
            <p:cNvPr id="1304" name="Google Shape;1304;p30"/>
            <p:cNvGrpSpPr/>
            <p:nvPr/>
          </p:nvGrpSpPr>
          <p:grpSpPr>
            <a:xfrm>
              <a:off x="-4050" y="316500"/>
              <a:ext cx="9152100" cy="4510500"/>
              <a:chOff x="-4050" y="316500"/>
              <a:chExt cx="9152100" cy="4510500"/>
            </a:xfrm>
          </p:grpSpPr>
          <p:cxnSp>
            <p:nvCxnSpPr>
              <p:cNvPr id="1305" name="Google Shape;1305;p30"/>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6" name="Google Shape;1306;p30"/>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7" name="Google Shape;1307;p30"/>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8" name="Google Shape;1308;p30"/>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09" name="Google Shape;1309;p30"/>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30"/>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30"/>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30"/>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3" name="Google Shape;1313;p30"/>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4" name="Google Shape;1314;p30"/>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30"/>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30"/>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30"/>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318" name="Google Shape;1318;p30"/>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19" name="Google Shape;1319;p30"/>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30"/>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30"/>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2" name="Google Shape;1322;p30"/>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3" name="Google Shape;1323;p30"/>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4" name="Google Shape;1324;p30"/>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5" name="Google Shape;1325;p30"/>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30"/>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30"/>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30"/>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9" name="Google Shape;1329;p30"/>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0" name="Google Shape;1330;p30"/>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30"/>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30"/>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30"/>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4" name="Google Shape;1334;p30"/>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5" name="Google Shape;1335;p30"/>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30"/>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7" name="Google Shape;1337;p30"/>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8" name="Google Shape;1338;p30"/>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9" name="Google Shape;1339;p30"/>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0" name="Google Shape;1340;p30"/>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1" name="Google Shape;1341;p30"/>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342" name="Google Shape;1342;p30"/>
          <p:cNvSpPr/>
          <p:nvPr/>
        </p:nvSpPr>
        <p:spPr>
          <a:xfrm>
            <a:off x="720000" y="681000"/>
            <a:ext cx="7704000" cy="3781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grpSp>
        <p:nvGrpSpPr>
          <p:cNvPr id="110" name="Google Shape;110;p4"/>
          <p:cNvGrpSpPr/>
          <p:nvPr/>
        </p:nvGrpSpPr>
        <p:grpSpPr>
          <a:xfrm>
            <a:off x="-4050" y="-17536"/>
            <a:ext cx="9152100" cy="5178573"/>
            <a:chOff x="-4050" y="6075"/>
            <a:chExt cx="9152100" cy="5143596"/>
          </a:xfrm>
        </p:grpSpPr>
        <p:grpSp>
          <p:nvGrpSpPr>
            <p:cNvPr id="111" name="Google Shape;111;p4"/>
            <p:cNvGrpSpPr/>
            <p:nvPr/>
          </p:nvGrpSpPr>
          <p:grpSpPr>
            <a:xfrm>
              <a:off x="-4050" y="316500"/>
              <a:ext cx="9152100" cy="4510500"/>
              <a:chOff x="-4050" y="316500"/>
              <a:chExt cx="9152100" cy="4510500"/>
            </a:xfrm>
          </p:grpSpPr>
          <p:cxnSp>
            <p:nvCxnSpPr>
              <p:cNvPr id="112" name="Google Shape;112;p4"/>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3" name="Google Shape;113;p4"/>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4" name="Google Shape;114;p4"/>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5" name="Google Shape;115;p4"/>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6" name="Google Shape;116;p4"/>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7" name="Google Shape;117;p4"/>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8" name="Google Shape;118;p4"/>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19" name="Google Shape;119;p4"/>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0" name="Google Shape;120;p4"/>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1" name="Google Shape;121;p4"/>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2" name="Google Shape;122;p4"/>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3" name="Google Shape;123;p4"/>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24" name="Google Shape;124;p4"/>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25" name="Google Shape;125;p4"/>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6" name="Google Shape;126;p4"/>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7" name="Google Shape;127;p4"/>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8" name="Google Shape;128;p4"/>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29" name="Google Shape;129;p4"/>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0" name="Google Shape;130;p4"/>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4"/>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4"/>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4"/>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4" name="Google Shape;134;p4"/>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5" name="Google Shape;135;p4"/>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4"/>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4"/>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4"/>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39" name="Google Shape;139;p4"/>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0" name="Google Shape;140;p4"/>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1" name="Google Shape;141;p4"/>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2" name="Google Shape;142;p4"/>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3" name="Google Shape;143;p4"/>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4" name="Google Shape;144;p4"/>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5" name="Google Shape;145;p4"/>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6" name="Google Shape;146;p4"/>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4"/>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4"/>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149" name="Google Shape;149;p4"/>
          <p:cNvSpPr/>
          <p:nvPr/>
        </p:nvSpPr>
        <p:spPr>
          <a:xfrm>
            <a:off x="720000" y="1228250"/>
            <a:ext cx="7704000" cy="33759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4"/>
          <p:cNvSpPr txBox="1"/>
          <p:nvPr>
            <p:ph idx="1" type="body"/>
          </p:nvPr>
        </p:nvSpPr>
        <p:spPr>
          <a:xfrm>
            <a:off x="1122900" y="1405950"/>
            <a:ext cx="6898200" cy="3021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Rubik SemiBold"/>
              <a:buChar char="●"/>
              <a:defRPr>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3" name="Shape 153"/>
        <p:cNvGrpSpPr/>
        <p:nvPr/>
      </p:nvGrpSpPr>
      <p:grpSpPr>
        <a:xfrm>
          <a:off x="0" y="0"/>
          <a:ext cx="0" cy="0"/>
          <a:chOff x="0" y="0"/>
          <a:chExt cx="0" cy="0"/>
        </a:xfrm>
      </p:grpSpPr>
      <p:grpSp>
        <p:nvGrpSpPr>
          <p:cNvPr id="154" name="Google Shape;154;p5"/>
          <p:cNvGrpSpPr/>
          <p:nvPr/>
        </p:nvGrpSpPr>
        <p:grpSpPr>
          <a:xfrm>
            <a:off x="-4050" y="-17536"/>
            <a:ext cx="9152100" cy="5178573"/>
            <a:chOff x="-4050" y="6075"/>
            <a:chExt cx="9152100" cy="5143596"/>
          </a:xfrm>
        </p:grpSpPr>
        <p:grpSp>
          <p:nvGrpSpPr>
            <p:cNvPr id="155" name="Google Shape;155;p5"/>
            <p:cNvGrpSpPr/>
            <p:nvPr/>
          </p:nvGrpSpPr>
          <p:grpSpPr>
            <a:xfrm>
              <a:off x="-4050" y="316500"/>
              <a:ext cx="9152100" cy="4510500"/>
              <a:chOff x="-4050" y="316500"/>
              <a:chExt cx="9152100" cy="4510500"/>
            </a:xfrm>
          </p:grpSpPr>
          <p:cxnSp>
            <p:nvCxnSpPr>
              <p:cNvPr id="156" name="Google Shape;156;p5"/>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5"/>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5"/>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59" name="Google Shape;159;p5"/>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0" name="Google Shape;160;p5"/>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1" name="Google Shape;161;p5"/>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5"/>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3" name="Google Shape;163;p5"/>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4" name="Google Shape;164;p5"/>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5"/>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5"/>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5"/>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168" name="Google Shape;168;p5"/>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169" name="Google Shape;169;p5"/>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5"/>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5"/>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2" name="Google Shape;172;p5"/>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3" name="Google Shape;173;p5"/>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4" name="Google Shape;174;p5"/>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5" name="Google Shape;175;p5"/>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6" name="Google Shape;176;p5"/>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7" name="Google Shape;177;p5"/>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8" name="Google Shape;178;p5"/>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79" name="Google Shape;179;p5"/>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0" name="Google Shape;180;p5"/>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1" name="Google Shape;181;p5"/>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2" name="Google Shape;182;p5"/>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3" name="Google Shape;183;p5"/>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5"/>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5"/>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5"/>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7" name="Google Shape;187;p5"/>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8" name="Google Shape;188;p5"/>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5"/>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192" name="Google Shape;192;p5"/>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93" name="Google Shape;193;p5"/>
          <p:cNvGrpSpPr/>
          <p:nvPr/>
        </p:nvGrpSpPr>
        <p:grpSpPr>
          <a:xfrm>
            <a:off x="4690357" y="1261675"/>
            <a:ext cx="3733768" cy="3172150"/>
            <a:chOff x="4703525" y="1261675"/>
            <a:chExt cx="3374700" cy="3172150"/>
          </a:xfrm>
        </p:grpSpPr>
        <p:sp>
          <p:nvSpPr>
            <p:cNvPr id="194" name="Google Shape;194;p5"/>
            <p:cNvSpPr/>
            <p:nvPr/>
          </p:nvSpPr>
          <p:spPr>
            <a:xfrm>
              <a:off x="4707850" y="1267025"/>
              <a:ext cx="3364800" cy="3166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703525" y="1261675"/>
              <a:ext cx="3374700" cy="2547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869945" y="1312963"/>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606720" y="1312963"/>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719875" y="1267025"/>
            <a:ext cx="3733851" cy="3166800"/>
            <a:chOff x="1114875" y="1267025"/>
            <a:chExt cx="3374775" cy="3166800"/>
          </a:xfrm>
        </p:grpSpPr>
        <p:sp>
          <p:nvSpPr>
            <p:cNvPr id="199" name="Google Shape;199;p5"/>
            <p:cNvSpPr/>
            <p:nvPr/>
          </p:nvSpPr>
          <p:spPr>
            <a:xfrm>
              <a:off x="1114875" y="1267025"/>
              <a:ext cx="3364800" cy="3166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1114950" y="1278755"/>
              <a:ext cx="3374700" cy="2547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4273699" y="134400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010474" y="134400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5"/>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ph idx="1" type="subTitle"/>
          </p:nvPr>
        </p:nvSpPr>
        <p:spPr>
          <a:xfrm>
            <a:off x="1129800" y="2996923"/>
            <a:ext cx="2907600" cy="42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5" name="Google Shape;205;p5"/>
          <p:cNvSpPr txBox="1"/>
          <p:nvPr>
            <p:ph idx="2" type="subTitle"/>
          </p:nvPr>
        </p:nvSpPr>
        <p:spPr>
          <a:xfrm>
            <a:off x="5106600" y="2996923"/>
            <a:ext cx="29076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1"/>
                </a:solidFill>
                <a:latin typeface="Rubik Black"/>
                <a:ea typeface="Rubik Black"/>
                <a:cs typeface="Rubik Black"/>
                <a:sym typeface="Rubik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6" name="Google Shape;206;p5"/>
          <p:cNvSpPr txBox="1"/>
          <p:nvPr>
            <p:ph idx="3" type="subTitle"/>
          </p:nvPr>
        </p:nvSpPr>
        <p:spPr>
          <a:xfrm>
            <a:off x="1129800" y="3418927"/>
            <a:ext cx="2907600" cy="82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5"/>
          <p:cNvSpPr txBox="1"/>
          <p:nvPr>
            <p:ph idx="4" type="subTitle"/>
          </p:nvPr>
        </p:nvSpPr>
        <p:spPr>
          <a:xfrm>
            <a:off x="5106600" y="3418927"/>
            <a:ext cx="2907600" cy="82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5"/>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grpSp>
        <p:nvGrpSpPr>
          <p:cNvPr id="210" name="Google Shape;210;p6"/>
          <p:cNvGrpSpPr/>
          <p:nvPr/>
        </p:nvGrpSpPr>
        <p:grpSpPr>
          <a:xfrm>
            <a:off x="-4050" y="-17536"/>
            <a:ext cx="9152100" cy="5178573"/>
            <a:chOff x="-4050" y="6075"/>
            <a:chExt cx="9152100" cy="5143596"/>
          </a:xfrm>
        </p:grpSpPr>
        <p:grpSp>
          <p:nvGrpSpPr>
            <p:cNvPr id="211" name="Google Shape;211;p6"/>
            <p:cNvGrpSpPr/>
            <p:nvPr/>
          </p:nvGrpSpPr>
          <p:grpSpPr>
            <a:xfrm>
              <a:off x="-4050" y="316500"/>
              <a:ext cx="9152100" cy="4510500"/>
              <a:chOff x="-4050" y="316500"/>
              <a:chExt cx="9152100" cy="4510500"/>
            </a:xfrm>
          </p:grpSpPr>
          <p:cxnSp>
            <p:nvCxnSpPr>
              <p:cNvPr id="212" name="Google Shape;212;p6"/>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3" name="Google Shape;213;p6"/>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4" name="Google Shape;214;p6"/>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6"/>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6" name="Google Shape;216;p6"/>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7" name="Google Shape;217;p6"/>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6"/>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6"/>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0" name="Google Shape;220;p6"/>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1" name="Google Shape;221;p6"/>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2" name="Google Shape;222;p6"/>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6"/>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6"/>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25" name="Google Shape;225;p6"/>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6" name="Google Shape;226;p6"/>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7" name="Google Shape;227;p6"/>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8" name="Google Shape;228;p6"/>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29" name="Google Shape;229;p6"/>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0" name="Google Shape;230;p6"/>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1" name="Google Shape;231;p6"/>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2" name="Google Shape;232;p6"/>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3" name="Google Shape;233;p6"/>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4" name="Google Shape;234;p6"/>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5" name="Google Shape;235;p6"/>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6" name="Google Shape;236;p6"/>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7" name="Google Shape;237;p6"/>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8" name="Google Shape;238;p6"/>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39" name="Google Shape;239;p6"/>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6"/>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6"/>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6"/>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6"/>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5" name="Google Shape;245;p6"/>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6" name="Google Shape;246;p6"/>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6"/>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6"/>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249" name="Google Shape;249;p6"/>
          <p:cNvSpPr/>
          <p:nvPr/>
        </p:nvSpPr>
        <p:spPr>
          <a:xfrm>
            <a:off x="720000" y="1228250"/>
            <a:ext cx="7704000" cy="33759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6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2" name="Shape 252"/>
        <p:cNvGrpSpPr/>
        <p:nvPr/>
      </p:nvGrpSpPr>
      <p:grpSpPr>
        <a:xfrm>
          <a:off x="0" y="0"/>
          <a:ext cx="0" cy="0"/>
          <a:chOff x="0" y="0"/>
          <a:chExt cx="0" cy="0"/>
        </a:xfrm>
      </p:grpSpPr>
      <p:grpSp>
        <p:nvGrpSpPr>
          <p:cNvPr id="253" name="Google Shape;253;p7"/>
          <p:cNvGrpSpPr/>
          <p:nvPr/>
        </p:nvGrpSpPr>
        <p:grpSpPr>
          <a:xfrm>
            <a:off x="-4050" y="-17536"/>
            <a:ext cx="9152100" cy="5178573"/>
            <a:chOff x="-4050" y="6075"/>
            <a:chExt cx="9152100" cy="5143596"/>
          </a:xfrm>
        </p:grpSpPr>
        <p:grpSp>
          <p:nvGrpSpPr>
            <p:cNvPr id="254" name="Google Shape;254;p7"/>
            <p:cNvGrpSpPr/>
            <p:nvPr/>
          </p:nvGrpSpPr>
          <p:grpSpPr>
            <a:xfrm>
              <a:off x="-4050" y="316500"/>
              <a:ext cx="9152100" cy="4510500"/>
              <a:chOff x="-4050" y="316500"/>
              <a:chExt cx="9152100" cy="4510500"/>
            </a:xfrm>
          </p:grpSpPr>
          <p:cxnSp>
            <p:nvCxnSpPr>
              <p:cNvPr id="255" name="Google Shape;255;p7"/>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6" name="Google Shape;256;p7"/>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7" name="Google Shape;257;p7"/>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7"/>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7"/>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7"/>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1" name="Google Shape;261;p7"/>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2" name="Google Shape;262;p7"/>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7"/>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7"/>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7"/>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6" name="Google Shape;266;p7"/>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267" name="Google Shape;267;p7"/>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268" name="Google Shape;268;p7"/>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69" name="Google Shape;269;p7"/>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0" name="Google Shape;270;p7"/>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1" name="Google Shape;271;p7"/>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2" name="Google Shape;272;p7"/>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3" name="Google Shape;273;p7"/>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4" name="Google Shape;274;p7"/>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5" name="Google Shape;275;p7"/>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6" name="Google Shape;276;p7"/>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7" name="Google Shape;277;p7"/>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8" name="Google Shape;278;p7"/>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79" name="Google Shape;279;p7"/>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0" name="Google Shape;280;p7"/>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7"/>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7"/>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3" name="Google Shape;283;p7"/>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4" name="Google Shape;284;p7"/>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5" name="Google Shape;285;p7"/>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6" name="Google Shape;286;p7"/>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7" name="Google Shape;287;p7"/>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8" name="Google Shape;288;p7"/>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89" name="Google Shape;289;p7"/>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0" name="Google Shape;290;p7"/>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291" name="Google Shape;291;p7"/>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292" name="Google Shape;292;p7"/>
          <p:cNvSpPr/>
          <p:nvPr/>
        </p:nvSpPr>
        <p:spPr>
          <a:xfrm>
            <a:off x="4123800" y="1246700"/>
            <a:ext cx="4300200" cy="2872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5" name="Google Shape;295;p7"/>
          <p:cNvSpPr txBox="1"/>
          <p:nvPr>
            <p:ph idx="1" type="body"/>
          </p:nvPr>
        </p:nvSpPr>
        <p:spPr>
          <a:xfrm>
            <a:off x="4367375" y="1518525"/>
            <a:ext cx="3814500" cy="231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6" name="Shape 296"/>
        <p:cNvGrpSpPr/>
        <p:nvPr/>
      </p:nvGrpSpPr>
      <p:grpSpPr>
        <a:xfrm>
          <a:off x="0" y="0"/>
          <a:ext cx="0" cy="0"/>
          <a:chOff x="0" y="0"/>
          <a:chExt cx="0" cy="0"/>
        </a:xfrm>
      </p:grpSpPr>
      <p:grpSp>
        <p:nvGrpSpPr>
          <p:cNvPr id="297" name="Google Shape;297;p8"/>
          <p:cNvGrpSpPr/>
          <p:nvPr/>
        </p:nvGrpSpPr>
        <p:grpSpPr>
          <a:xfrm>
            <a:off x="-4050" y="-17536"/>
            <a:ext cx="9152100" cy="5178573"/>
            <a:chOff x="-4050" y="6075"/>
            <a:chExt cx="9152100" cy="5143596"/>
          </a:xfrm>
        </p:grpSpPr>
        <p:grpSp>
          <p:nvGrpSpPr>
            <p:cNvPr id="298" name="Google Shape;298;p8"/>
            <p:cNvGrpSpPr/>
            <p:nvPr/>
          </p:nvGrpSpPr>
          <p:grpSpPr>
            <a:xfrm>
              <a:off x="-4050" y="316500"/>
              <a:ext cx="9152100" cy="4510500"/>
              <a:chOff x="-4050" y="316500"/>
              <a:chExt cx="9152100" cy="4510500"/>
            </a:xfrm>
          </p:grpSpPr>
          <p:cxnSp>
            <p:nvCxnSpPr>
              <p:cNvPr id="299" name="Google Shape;299;p8"/>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0" name="Google Shape;300;p8"/>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1" name="Google Shape;301;p8"/>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2" name="Google Shape;302;p8"/>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8"/>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8"/>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8"/>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6" name="Google Shape;306;p8"/>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7" name="Google Shape;307;p8"/>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8"/>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8"/>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8"/>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11" name="Google Shape;311;p8"/>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312" name="Google Shape;312;p8"/>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3" name="Google Shape;313;p8"/>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8"/>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5" name="Google Shape;315;p8"/>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6" name="Google Shape;316;p8"/>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7" name="Google Shape;317;p8"/>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8" name="Google Shape;318;p8"/>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8"/>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8"/>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8"/>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2" name="Google Shape;322;p8"/>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3" name="Google Shape;323;p8"/>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8"/>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8"/>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8"/>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7" name="Google Shape;327;p8"/>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8" name="Google Shape;328;p8"/>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8"/>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8"/>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1" name="Google Shape;331;p8"/>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2" name="Google Shape;332;p8"/>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3" name="Google Shape;333;p8"/>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8"/>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35" name="Google Shape;335;p8"/>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grpSp>
        <p:nvGrpSpPr>
          <p:cNvPr id="336" name="Google Shape;336;p8"/>
          <p:cNvGrpSpPr/>
          <p:nvPr/>
        </p:nvGrpSpPr>
        <p:grpSpPr>
          <a:xfrm>
            <a:off x="1690500" y="1348831"/>
            <a:ext cx="5763000" cy="2228569"/>
            <a:chOff x="1741675" y="2611150"/>
            <a:chExt cx="5763000" cy="1532400"/>
          </a:xfrm>
        </p:grpSpPr>
        <p:sp>
          <p:nvSpPr>
            <p:cNvPr id="337" name="Google Shape;337;p8"/>
            <p:cNvSpPr/>
            <p:nvPr/>
          </p:nvSpPr>
          <p:spPr>
            <a:xfrm flipH="1" rot="10800000">
              <a:off x="1741675" y="2611150"/>
              <a:ext cx="5763000" cy="15324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flipH="1" rot="10800000">
              <a:off x="6817850" y="3677351"/>
              <a:ext cx="680400" cy="4635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8"/>
          <p:cNvSpPr txBox="1"/>
          <p:nvPr>
            <p:ph type="title"/>
          </p:nvPr>
        </p:nvSpPr>
        <p:spPr>
          <a:xfrm>
            <a:off x="2204700" y="1412800"/>
            <a:ext cx="4734600" cy="2011200"/>
          </a:xfrm>
          <a:prstGeom prst="rect">
            <a:avLst/>
          </a:prstGeom>
          <a:ln>
            <a:noFill/>
          </a:ln>
        </p:spPr>
        <p:txBody>
          <a:bodyPr anchorCtr="0" anchor="t" bIns="91425" lIns="91425" spcFirstLastPara="1" rIns="91425" wrap="square" tIns="91425">
            <a:noAutofit/>
          </a:bodyPr>
          <a:lstStyle>
            <a:lvl1pPr lvl="0" algn="ctr">
              <a:lnSpc>
                <a:spcPct val="90000"/>
              </a:lnSpc>
              <a:spcBef>
                <a:spcPts val="0"/>
              </a:spcBef>
              <a:spcAft>
                <a:spcPts val="0"/>
              </a:spcAft>
              <a:buSzPts val="6000"/>
              <a:buNone/>
              <a:defRPr i="1" sz="6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0" name="Shape 340"/>
        <p:cNvGrpSpPr/>
        <p:nvPr/>
      </p:nvGrpSpPr>
      <p:grpSpPr>
        <a:xfrm>
          <a:off x="0" y="0"/>
          <a:ext cx="0" cy="0"/>
          <a:chOff x="0" y="0"/>
          <a:chExt cx="0" cy="0"/>
        </a:xfrm>
      </p:grpSpPr>
      <p:grpSp>
        <p:nvGrpSpPr>
          <p:cNvPr id="341" name="Google Shape;341;p9"/>
          <p:cNvGrpSpPr/>
          <p:nvPr/>
        </p:nvGrpSpPr>
        <p:grpSpPr>
          <a:xfrm>
            <a:off x="-4050" y="-17536"/>
            <a:ext cx="9152100" cy="5178573"/>
            <a:chOff x="-4050" y="6075"/>
            <a:chExt cx="9152100" cy="5143596"/>
          </a:xfrm>
        </p:grpSpPr>
        <p:grpSp>
          <p:nvGrpSpPr>
            <p:cNvPr id="342" name="Google Shape;342;p9"/>
            <p:cNvGrpSpPr/>
            <p:nvPr/>
          </p:nvGrpSpPr>
          <p:grpSpPr>
            <a:xfrm>
              <a:off x="-4050" y="316500"/>
              <a:ext cx="9152100" cy="4510500"/>
              <a:chOff x="-4050" y="316500"/>
              <a:chExt cx="9152100" cy="4510500"/>
            </a:xfrm>
          </p:grpSpPr>
          <p:cxnSp>
            <p:nvCxnSpPr>
              <p:cNvPr id="343" name="Google Shape;343;p9"/>
              <p:cNvCxnSpPr/>
              <p:nvPr/>
            </p:nvCxnSpPr>
            <p:spPr>
              <a:xfrm>
                <a:off x="-4050" y="316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4" name="Google Shape;344;p9"/>
              <p:cNvCxnSpPr/>
              <p:nvPr/>
            </p:nvCxnSpPr>
            <p:spPr>
              <a:xfrm>
                <a:off x="-4050" y="692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5" name="Google Shape;345;p9"/>
              <p:cNvCxnSpPr/>
              <p:nvPr/>
            </p:nvCxnSpPr>
            <p:spPr>
              <a:xfrm>
                <a:off x="-4050" y="1068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6" name="Google Shape;346;p9"/>
              <p:cNvCxnSpPr/>
              <p:nvPr/>
            </p:nvCxnSpPr>
            <p:spPr>
              <a:xfrm>
                <a:off x="-4050" y="1444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7" name="Google Shape;347;p9"/>
              <p:cNvCxnSpPr/>
              <p:nvPr/>
            </p:nvCxnSpPr>
            <p:spPr>
              <a:xfrm>
                <a:off x="-4050" y="18200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8" name="Google Shape;348;p9"/>
              <p:cNvCxnSpPr/>
              <p:nvPr/>
            </p:nvCxnSpPr>
            <p:spPr>
              <a:xfrm>
                <a:off x="-4050" y="21958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49" name="Google Shape;349;p9"/>
              <p:cNvCxnSpPr/>
              <p:nvPr/>
            </p:nvCxnSpPr>
            <p:spPr>
              <a:xfrm>
                <a:off x="-4050" y="25717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0" name="Google Shape;350;p9"/>
              <p:cNvCxnSpPr/>
              <p:nvPr/>
            </p:nvCxnSpPr>
            <p:spPr>
              <a:xfrm>
                <a:off x="-4050" y="29476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1" name="Google Shape;351;p9"/>
              <p:cNvCxnSpPr/>
              <p:nvPr/>
            </p:nvCxnSpPr>
            <p:spPr>
              <a:xfrm>
                <a:off x="-4050" y="332350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2" name="Google Shape;352;p9"/>
              <p:cNvCxnSpPr/>
              <p:nvPr/>
            </p:nvCxnSpPr>
            <p:spPr>
              <a:xfrm>
                <a:off x="-4050" y="369937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3" name="Google Shape;353;p9"/>
              <p:cNvCxnSpPr/>
              <p:nvPr/>
            </p:nvCxnSpPr>
            <p:spPr>
              <a:xfrm>
                <a:off x="-4050" y="4075250"/>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4" name="Google Shape;354;p9"/>
              <p:cNvCxnSpPr/>
              <p:nvPr/>
            </p:nvCxnSpPr>
            <p:spPr>
              <a:xfrm>
                <a:off x="-4050" y="4451125"/>
                <a:ext cx="9152100" cy="0"/>
              </a:xfrm>
              <a:prstGeom prst="straightConnector1">
                <a:avLst/>
              </a:prstGeom>
              <a:noFill/>
              <a:ln cap="flat" cmpd="sng" w="9525">
                <a:solidFill>
                  <a:schemeClr val="accent4"/>
                </a:solidFill>
                <a:prstDash val="solid"/>
                <a:round/>
                <a:headEnd len="med" w="med" type="none"/>
                <a:tailEnd len="med" w="med" type="none"/>
              </a:ln>
            </p:spPr>
          </p:cxnSp>
          <p:cxnSp>
            <p:nvCxnSpPr>
              <p:cNvPr id="355" name="Google Shape;355;p9"/>
              <p:cNvCxnSpPr/>
              <p:nvPr/>
            </p:nvCxnSpPr>
            <p:spPr>
              <a:xfrm>
                <a:off x="-4050" y="4827000"/>
                <a:ext cx="9152100" cy="0"/>
              </a:xfrm>
              <a:prstGeom prst="straightConnector1">
                <a:avLst/>
              </a:prstGeom>
              <a:noFill/>
              <a:ln cap="flat" cmpd="sng" w="9525">
                <a:solidFill>
                  <a:schemeClr val="accent4"/>
                </a:solidFill>
                <a:prstDash val="solid"/>
                <a:round/>
                <a:headEnd len="med" w="med" type="none"/>
                <a:tailEnd len="med" w="med" type="none"/>
              </a:ln>
            </p:spPr>
          </p:cxnSp>
        </p:grpSp>
        <p:cxnSp>
          <p:nvCxnSpPr>
            <p:cNvPr id="356" name="Google Shape;356;p9"/>
            <p:cNvCxnSpPr/>
            <p:nvPr/>
          </p:nvCxnSpPr>
          <p:spPr>
            <a:xfrm rot="5400000">
              <a:off x="2324850" y="256597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7" name="Google Shape;357;p9"/>
            <p:cNvCxnSpPr/>
            <p:nvPr/>
          </p:nvCxnSpPr>
          <p:spPr>
            <a:xfrm rot="5400000">
              <a:off x="1948975" y="256701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9"/>
            <p:cNvCxnSpPr/>
            <p:nvPr/>
          </p:nvCxnSpPr>
          <p:spPr>
            <a:xfrm rot="5400000">
              <a:off x="1573100" y="256804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59" name="Google Shape;359;p9"/>
            <p:cNvCxnSpPr/>
            <p:nvPr/>
          </p:nvCxnSpPr>
          <p:spPr>
            <a:xfrm rot="5400000">
              <a:off x="1197225" y="256907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0" name="Google Shape;360;p9"/>
            <p:cNvCxnSpPr/>
            <p:nvPr/>
          </p:nvCxnSpPr>
          <p:spPr>
            <a:xfrm rot="5400000">
              <a:off x="821350" y="257011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1" name="Google Shape;361;p9"/>
            <p:cNvCxnSpPr/>
            <p:nvPr/>
          </p:nvCxnSpPr>
          <p:spPr>
            <a:xfrm rot="5400000">
              <a:off x="445475" y="257114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2" name="Google Shape;362;p9"/>
            <p:cNvCxnSpPr/>
            <p:nvPr/>
          </p:nvCxnSpPr>
          <p:spPr>
            <a:xfrm rot="5400000">
              <a:off x="69600" y="257218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9"/>
            <p:cNvCxnSpPr/>
            <p:nvPr/>
          </p:nvCxnSpPr>
          <p:spPr>
            <a:xfrm rot="5400000">
              <a:off x="-306275" y="257321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9"/>
            <p:cNvCxnSpPr/>
            <p:nvPr/>
          </p:nvCxnSpPr>
          <p:spPr>
            <a:xfrm rot="5400000">
              <a:off x="-682150" y="257425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9"/>
            <p:cNvCxnSpPr/>
            <p:nvPr/>
          </p:nvCxnSpPr>
          <p:spPr>
            <a:xfrm rot="5400000">
              <a:off x="-1058025" y="257528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6" name="Google Shape;366;p9"/>
            <p:cNvCxnSpPr/>
            <p:nvPr/>
          </p:nvCxnSpPr>
          <p:spPr>
            <a:xfrm rot="5400000">
              <a:off x="-1433900" y="2576321"/>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7" name="Google Shape;367;p9"/>
            <p:cNvCxnSpPr/>
            <p:nvPr/>
          </p:nvCxnSpPr>
          <p:spPr>
            <a:xfrm rot="5400000">
              <a:off x="-1809775" y="257735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9"/>
            <p:cNvCxnSpPr/>
            <p:nvPr/>
          </p:nvCxnSpPr>
          <p:spPr>
            <a:xfrm rot="5400000">
              <a:off x="-2185650" y="257839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9"/>
            <p:cNvCxnSpPr/>
            <p:nvPr/>
          </p:nvCxnSpPr>
          <p:spPr>
            <a:xfrm rot="5400000">
              <a:off x="6461425" y="2579425"/>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0" name="Google Shape;370;p9"/>
            <p:cNvCxnSpPr/>
            <p:nvPr/>
          </p:nvCxnSpPr>
          <p:spPr>
            <a:xfrm rot="5400000">
              <a:off x="6085550" y="2580460"/>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1" name="Google Shape;371;p9"/>
            <p:cNvCxnSpPr/>
            <p:nvPr/>
          </p:nvCxnSpPr>
          <p:spPr>
            <a:xfrm rot="5400000">
              <a:off x="5709675" y="2581494"/>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2" name="Google Shape;372;p9"/>
            <p:cNvCxnSpPr/>
            <p:nvPr/>
          </p:nvCxnSpPr>
          <p:spPr>
            <a:xfrm rot="5400000">
              <a:off x="5333800" y="2582529"/>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3" name="Google Shape;373;p9"/>
            <p:cNvCxnSpPr/>
            <p:nvPr/>
          </p:nvCxnSpPr>
          <p:spPr>
            <a:xfrm rot="5400000">
              <a:off x="4957925" y="258356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9"/>
            <p:cNvCxnSpPr/>
            <p:nvPr/>
          </p:nvCxnSpPr>
          <p:spPr>
            <a:xfrm rot="5400000">
              <a:off x="4582050" y="2584598"/>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9"/>
            <p:cNvCxnSpPr/>
            <p:nvPr/>
          </p:nvCxnSpPr>
          <p:spPr>
            <a:xfrm rot="5400000">
              <a:off x="4206175" y="2585633"/>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9"/>
            <p:cNvCxnSpPr/>
            <p:nvPr/>
          </p:nvCxnSpPr>
          <p:spPr>
            <a:xfrm rot="5400000">
              <a:off x="3830300" y="2586667"/>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7" name="Google Shape;377;p9"/>
            <p:cNvCxnSpPr/>
            <p:nvPr/>
          </p:nvCxnSpPr>
          <p:spPr>
            <a:xfrm rot="5400000">
              <a:off x="3454425" y="2587702"/>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8" name="Google Shape;378;p9"/>
            <p:cNvCxnSpPr/>
            <p:nvPr/>
          </p:nvCxnSpPr>
          <p:spPr>
            <a:xfrm rot="5400000">
              <a:off x="3078550" y="2588736"/>
              <a:ext cx="5119800" cy="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9"/>
            <p:cNvCxnSpPr/>
            <p:nvPr/>
          </p:nvCxnSpPr>
          <p:spPr>
            <a:xfrm rot="5400000">
              <a:off x="2702675" y="2589771"/>
              <a:ext cx="5119800" cy="0"/>
            </a:xfrm>
            <a:prstGeom prst="straightConnector1">
              <a:avLst/>
            </a:prstGeom>
            <a:noFill/>
            <a:ln cap="flat" cmpd="sng" w="9525">
              <a:solidFill>
                <a:schemeClr val="accent4"/>
              </a:solidFill>
              <a:prstDash val="solid"/>
              <a:round/>
              <a:headEnd len="med" w="med" type="none"/>
              <a:tailEnd len="med" w="med" type="none"/>
            </a:ln>
          </p:spPr>
        </p:cxnSp>
      </p:grpSp>
      <p:sp>
        <p:nvSpPr>
          <p:cNvPr id="380" name="Google Shape;380;p9"/>
          <p:cNvSpPr/>
          <p:nvPr/>
        </p:nvSpPr>
        <p:spPr>
          <a:xfrm>
            <a:off x="1191000" y="1092450"/>
            <a:ext cx="6762000" cy="29586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txBox="1"/>
          <p:nvPr>
            <p:ph type="title"/>
          </p:nvPr>
        </p:nvSpPr>
        <p:spPr>
          <a:xfrm>
            <a:off x="1639325" y="1307525"/>
            <a:ext cx="5865300" cy="841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600"/>
              <a:buNone/>
              <a:defRPr i="1"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2" name="Google Shape;382;p9"/>
          <p:cNvSpPr txBox="1"/>
          <p:nvPr>
            <p:ph idx="1" type="subTitle"/>
          </p:nvPr>
        </p:nvSpPr>
        <p:spPr>
          <a:xfrm>
            <a:off x="1761600" y="2412975"/>
            <a:ext cx="5620800" cy="11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3" name="Shape 383"/>
        <p:cNvGrpSpPr/>
        <p:nvPr/>
      </p:nvGrpSpPr>
      <p:grpSpPr>
        <a:xfrm>
          <a:off x="0" y="0"/>
          <a:ext cx="0" cy="0"/>
          <a:chOff x="0" y="0"/>
          <a:chExt cx="0" cy="0"/>
        </a:xfrm>
      </p:grpSpPr>
      <p:sp>
        <p:nvSpPr>
          <p:cNvPr id="384" name="Google Shape;384;p10"/>
          <p:cNvSpPr txBox="1"/>
          <p:nvPr>
            <p:ph type="title"/>
          </p:nvPr>
        </p:nvSpPr>
        <p:spPr>
          <a:xfrm>
            <a:off x="4818750" y="707425"/>
            <a:ext cx="3363900" cy="22983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000"/>
              <a:buNone/>
              <a:defRPr i="1"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1pPr>
            <a:lvl2pPr lvl="1"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2pPr>
            <a:lvl3pPr lvl="2"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3pPr>
            <a:lvl4pPr lvl="3"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4pPr>
            <a:lvl5pPr lvl="4"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5pPr>
            <a:lvl6pPr lvl="5"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6pPr>
            <a:lvl7pPr lvl="6"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7pPr>
            <a:lvl8pPr lvl="7"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8pPr>
            <a:lvl9pPr lvl="8" rtl="0">
              <a:spcBef>
                <a:spcPts val="0"/>
              </a:spcBef>
              <a:spcAft>
                <a:spcPts val="0"/>
              </a:spcAft>
              <a:buClr>
                <a:schemeClr val="accent1"/>
              </a:buClr>
              <a:buSzPts val="3000"/>
              <a:buFont typeface="Rubik Black"/>
              <a:buNone/>
              <a:defRPr sz="3000">
                <a:solidFill>
                  <a:schemeClr val="accent1"/>
                </a:solidFill>
                <a:latin typeface="Rubik Black"/>
                <a:ea typeface="Rubik Black"/>
                <a:cs typeface="Rubik Black"/>
                <a:sym typeface="Rubik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1pPr>
            <a:lvl2pPr indent="-317500" lvl="1" marL="9144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2pPr>
            <a:lvl3pPr indent="-317500" lvl="2" marL="13716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3pPr>
            <a:lvl4pPr indent="-317500" lvl="3" marL="18288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4pPr>
            <a:lvl5pPr indent="-317500" lvl="4" marL="22860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5pPr>
            <a:lvl6pPr indent="-317500" lvl="5" marL="27432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6pPr>
            <a:lvl7pPr indent="-317500" lvl="6" marL="32004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7pPr>
            <a:lvl8pPr indent="-317500" lvl="7" marL="3657600">
              <a:lnSpc>
                <a:spcPct val="115000"/>
              </a:lnSpc>
              <a:spcBef>
                <a:spcPts val="1600"/>
              </a:spcBef>
              <a:spcAft>
                <a:spcPts val="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8pPr>
            <a:lvl9pPr indent="-317500" lvl="8" marL="4114800">
              <a:lnSpc>
                <a:spcPct val="115000"/>
              </a:lnSpc>
              <a:spcBef>
                <a:spcPts val="1600"/>
              </a:spcBef>
              <a:spcAft>
                <a:spcPts val="1600"/>
              </a:spcAft>
              <a:buClr>
                <a:schemeClr val="accent1"/>
              </a:buClr>
              <a:buSzPts val="1400"/>
              <a:buFont typeface="Comfortaa Medium"/>
              <a:buChar char="■"/>
              <a:defRPr>
                <a:solidFill>
                  <a:schemeClr val="accent1"/>
                </a:solidFill>
                <a:latin typeface="Comfortaa Medium"/>
                <a:ea typeface="Comfortaa Medium"/>
                <a:cs typeface="Comfortaa Medium"/>
                <a:sym typeface="Comfortaa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31"/>
          <p:cNvSpPr txBox="1"/>
          <p:nvPr>
            <p:ph type="ctrTitle"/>
          </p:nvPr>
        </p:nvSpPr>
        <p:spPr>
          <a:xfrm>
            <a:off x="1677750" y="1778985"/>
            <a:ext cx="5788500" cy="18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GENERATIVE</a:t>
            </a:r>
            <a:r>
              <a:rPr lang="en">
                <a:solidFill>
                  <a:schemeClr val="accent1"/>
                </a:solidFill>
              </a:rPr>
              <a:t>:</a:t>
            </a:r>
            <a:endParaRPr>
              <a:solidFill>
                <a:schemeClr val="accent1"/>
              </a:solidFill>
            </a:endParaRPr>
          </a:p>
          <a:p>
            <a:pPr indent="0" lvl="0" marL="0" rtl="0" algn="ctr">
              <a:spcBef>
                <a:spcPts val="0"/>
              </a:spcBef>
              <a:spcAft>
                <a:spcPts val="0"/>
              </a:spcAft>
              <a:buNone/>
            </a:pPr>
            <a:r>
              <a:rPr lang="en">
                <a:solidFill>
                  <a:schemeClr val="dk2"/>
                </a:solidFill>
              </a:rPr>
              <a:t>NFT</a:t>
            </a:r>
            <a:endParaRPr>
              <a:solidFill>
                <a:schemeClr val="dk2"/>
              </a:solidFill>
            </a:endParaRPr>
          </a:p>
        </p:txBody>
      </p:sp>
      <p:sp>
        <p:nvSpPr>
          <p:cNvPr id="1348" name="Google Shape;1348;p31"/>
          <p:cNvSpPr txBox="1"/>
          <p:nvPr>
            <p:ph idx="1" type="subTitle"/>
          </p:nvPr>
        </p:nvSpPr>
        <p:spPr>
          <a:xfrm>
            <a:off x="1677750" y="4007610"/>
            <a:ext cx="5788500" cy="393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KARAN SINGH BISHT </a:t>
            </a:r>
            <a:r>
              <a:rPr lang="en"/>
              <a:t>19-CSE-45</a:t>
            </a:r>
            <a:endParaRPr/>
          </a:p>
          <a:p>
            <a:pPr indent="0" lvl="0" marL="0" rtl="0" algn="ctr">
              <a:spcBef>
                <a:spcPts val="0"/>
              </a:spcBef>
              <a:spcAft>
                <a:spcPts val="0"/>
              </a:spcAft>
              <a:buNone/>
            </a:pPr>
            <a:r>
              <a:rPr lang="en"/>
              <a:t>UNIVERSITY ROLL NO : 19015004008</a:t>
            </a:r>
            <a:endParaRPr/>
          </a:p>
        </p:txBody>
      </p:sp>
      <p:sp>
        <p:nvSpPr>
          <p:cNvPr id="1349" name="Google Shape;1349;p31"/>
          <p:cNvSpPr txBox="1"/>
          <p:nvPr>
            <p:ph idx="2" type="subTitle"/>
          </p:nvPr>
        </p:nvSpPr>
        <p:spPr>
          <a:xfrm>
            <a:off x="5996250" y="416062"/>
            <a:ext cx="18678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 CSE</a:t>
            </a:r>
            <a:endParaRPr b="0" i="1" sz="2200">
              <a:latin typeface="Rubik Black"/>
              <a:ea typeface="Rubik Black"/>
              <a:cs typeface="Rubik Black"/>
              <a:sym typeface="Rubik Black"/>
            </a:endParaRPr>
          </a:p>
        </p:txBody>
      </p:sp>
      <p:grpSp>
        <p:nvGrpSpPr>
          <p:cNvPr id="1350" name="Google Shape;1350;p31"/>
          <p:cNvGrpSpPr/>
          <p:nvPr/>
        </p:nvGrpSpPr>
        <p:grpSpPr>
          <a:xfrm>
            <a:off x="7749875" y="4037763"/>
            <a:ext cx="462438" cy="509414"/>
            <a:chOff x="7979400" y="3952400"/>
            <a:chExt cx="462438" cy="509414"/>
          </a:xfrm>
        </p:grpSpPr>
        <p:sp>
          <p:nvSpPr>
            <p:cNvPr id="1351" name="Google Shape;1351;p31"/>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31"/>
          <p:cNvSpPr/>
          <p:nvPr/>
        </p:nvSpPr>
        <p:spPr>
          <a:xfrm>
            <a:off x="5947161" y="373833"/>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7784733" y="870879"/>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31"/>
          <p:cNvGrpSpPr/>
          <p:nvPr/>
        </p:nvGrpSpPr>
        <p:grpSpPr>
          <a:xfrm>
            <a:off x="713236" y="302934"/>
            <a:ext cx="624114" cy="622514"/>
            <a:chOff x="300826" y="234887"/>
            <a:chExt cx="1323397" cy="1320003"/>
          </a:xfrm>
        </p:grpSpPr>
        <p:sp>
          <p:nvSpPr>
            <p:cNvPr id="1356" name="Google Shape;1356;p31"/>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31"/>
          <p:cNvGrpSpPr/>
          <p:nvPr/>
        </p:nvGrpSpPr>
        <p:grpSpPr>
          <a:xfrm>
            <a:off x="8231779" y="2873125"/>
            <a:ext cx="495739" cy="493997"/>
            <a:chOff x="1660475" y="499508"/>
            <a:chExt cx="890815" cy="887685"/>
          </a:xfrm>
        </p:grpSpPr>
        <p:sp>
          <p:nvSpPr>
            <p:cNvPr id="1359" name="Google Shape;1359;p31"/>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31"/>
          <p:cNvGrpSpPr/>
          <p:nvPr/>
        </p:nvGrpSpPr>
        <p:grpSpPr>
          <a:xfrm>
            <a:off x="336725" y="3084101"/>
            <a:ext cx="636900" cy="735300"/>
            <a:chOff x="336725" y="3084101"/>
            <a:chExt cx="636900" cy="735300"/>
          </a:xfrm>
        </p:grpSpPr>
        <p:sp>
          <p:nvSpPr>
            <p:cNvPr id="1362" name="Google Shape;1362;p31"/>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442859" y="3206603"/>
              <a:ext cx="424800" cy="490200"/>
            </a:xfrm>
            <a:prstGeom prst="star6">
              <a:avLst>
                <a:gd fmla="val 14545" name="adj"/>
                <a:gd fmla="val 115470" name="hf"/>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40"/>
          <p:cNvSpPr txBox="1"/>
          <p:nvPr>
            <p:ph type="title"/>
          </p:nvPr>
        </p:nvSpPr>
        <p:spPr>
          <a:xfrm>
            <a:off x="1668250" y="1460150"/>
            <a:ext cx="5807700" cy="16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$1.6billion</a:t>
            </a:r>
            <a:endParaRPr sz="7800"/>
          </a:p>
        </p:txBody>
      </p:sp>
      <p:sp>
        <p:nvSpPr>
          <p:cNvPr id="1530" name="Google Shape;1530;p40"/>
          <p:cNvSpPr txBox="1"/>
          <p:nvPr>
            <p:ph idx="1" type="subTitle"/>
          </p:nvPr>
        </p:nvSpPr>
        <p:spPr>
          <a:xfrm>
            <a:off x="1890575" y="2908725"/>
            <a:ext cx="53628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NFT MARKETPLACE VALUATION </a:t>
            </a:r>
            <a:endParaRPr/>
          </a:p>
        </p:txBody>
      </p:sp>
      <p:grpSp>
        <p:nvGrpSpPr>
          <p:cNvPr id="1531" name="Google Shape;1531;p40"/>
          <p:cNvGrpSpPr/>
          <p:nvPr/>
        </p:nvGrpSpPr>
        <p:grpSpPr>
          <a:xfrm>
            <a:off x="453236" y="4136209"/>
            <a:ext cx="624114" cy="622514"/>
            <a:chOff x="300826" y="234887"/>
            <a:chExt cx="1323397" cy="1320003"/>
          </a:xfrm>
        </p:grpSpPr>
        <p:sp>
          <p:nvSpPr>
            <p:cNvPr id="1532" name="Google Shape;1532;p40"/>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40"/>
          <p:cNvGrpSpPr/>
          <p:nvPr/>
        </p:nvGrpSpPr>
        <p:grpSpPr>
          <a:xfrm>
            <a:off x="8030654" y="454887"/>
            <a:ext cx="495739" cy="493997"/>
            <a:chOff x="1660475" y="499508"/>
            <a:chExt cx="890815" cy="887685"/>
          </a:xfrm>
        </p:grpSpPr>
        <p:sp>
          <p:nvSpPr>
            <p:cNvPr id="1535" name="Google Shape;1535;p40"/>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41"/>
          <p:cNvSpPr txBox="1"/>
          <p:nvPr>
            <p:ph idx="1" type="subTitle"/>
          </p:nvPr>
        </p:nvSpPr>
        <p:spPr>
          <a:xfrm>
            <a:off x="890700" y="2522550"/>
            <a:ext cx="4256400" cy="8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start generating nft’s and uploading it on opensea for free or you can use ERC 721 which is paid  </a:t>
            </a:r>
            <a:endParaRPr/>
          </a:p>
        </p:txBody>
      </p:sp>
      <p:sp>
        <p:nvSpPr>
          <p:cNvPr id="1542" name="Google Shape;1542;p41"/>
          <p:cNvSpPr txBox="1"/>
          <p:nvPr>
            <p:ph type="title"/>
          </p:nvPr>
        </p:nvSpPr>
        <p:spPr>
          <a:xfrm>
            <a:off x="508050" y="1175838"/>
            <a:ext cx="5021700" cy="13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WHOA!</a:t>
            </a:r>
            <a:endParaRPr/>
          </a:p>
        </p:txBody>
      </p:sp>
      <p:sp>
        <p:nvSpPr>
          <p:cNvPr id="1543" name="Google Shape;1543;p41"/>
          <p:cNvSpPr/>
          <p:nvPr/>
        </p:nvSpPr>
        <p:spPr>
          <a:xfrm>
            <a:off x="557400" y="842300"/>
            <a:ext cx="4923000" cy="363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1"/>
          <p:cNvSpPr/>
          <p:nvPr/>
        </p:nvSpPr>
        <p:spPr>
          <a:xfrm>
            <a:off x="5328175" y="2097600"/>
            <a:ext cx="3102600" cy="26205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1"/>
          <p:cNvSpPr/>
          <p:nvPr/>
        </p:nvSpPr>
        <p:spPr>
          <a:xfrm>
            <a:off x="5328175" y="2097600"/>
            <a:ext cx="3102600" cy="3126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6" name="Google Shape;1546;p41"/>
          <p:cNvPicPr preferRelativeResize="0"/>
          <p:nvPr/>
        </p:nvPicPr>
        <p:blipFill rotWithShape="1">
          <a:blip r:embed="rId3">
            <a:alphaModFix/>
          </a:blip>
          <a:srcRect b="12439" l="0" r="0" t="12439"/>
          <a:stretch/>
        </p:blipFill>
        <p:spPr>
          <a:xfrm>
            <a:off x="5312850" y="2387477"/>
            <a:ext cx="3102600" cy="2330623"/>
          </a:xfrm>
          <a:prstGeom prst="rect">
            <a:avLst/>
          </a:prstGeom>
          <a:noFill/>
          <a:ln cap="flat" cmpd="sng" w="28575">
            <a:solidFill>
              <a:schemeClr val="accent1"/>
            </a:solidFill>
            <a:prstDash val="solid"/>
            <a:round/>
            <a:headEnd len="sm" w="sm" type="none"/>
            <a:tailEnd len="sm" w="sm" type="none"/>
          </a:ln>
        </p:spPr>
      </p:pic>
      <p:sp>
        <p:nvSpPr>
          <p:cNvPr id="1547" name="Google Shape;1547;p41"/>
          <p:cNvSpPr/>
          <p:nvPr/>
        </p:nvSpPr>
        <p:spPr>
          <a:xfrm>
            <a:off x="4827443" y="920300"/>
            <a:ext cx="207000" cy="2070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1"/>
          <p:cNvSpPr/>
          <p:nvPr/>
        </p:nvSpPr>
        <p:spPr>
          <a:xfrm>
            <a:off x="5150818" y="920300"/>
            <a:ext cx="207000" cy="2070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1"/>
          <p:cNvSpPr/>
          <p:nvPr/>
        </p:nvSpPr>
        <p:spPr>
          <a:xfrm>
            <a:off x="7917125" y="2169036"/>
            <a:ext cx="162600" cy="1626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1"/>
          <p:cNvSpPr/>
          <p:nvPr/>
        </p:nvSpPr>
        <p:spPr>
          <a:xfrm>
            <a:off x="8171024" y="2169036"/>
            <a:ext cx="162600" cy="162600"/>
          </a:xfrm>
          <a:prstGeom prst="ellipse">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1" name="Google Shape;1551;p41"/>
          <p:cNvGrpSpPr/>
          <p:nvPr/>
        </p:nvGrpSpPr>
        <p:grpSpPr>
          <a:xfrm>
            <a:off x="3368861" y="4151234"/>
            <a:ext cx="624114" cy="622514"/>
            <a:chOff x="300826" y="234887"/>
            <a:chExt cx="1323397" cy="1320003"/>
          </a:xfrm>
        </p:grpSpPr>
        <p:sp>
          <p:nvSpPr>
            <p:cNvPr id="1552" name="Google Shape;1552;p41"/>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1"/>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41"/>
          <p:cNvGrpSpPr/>
          <p:nvPr/>
        </p:nvGrpSpPr>
        <p:grpSpPr>
          <a:xfrm>
            <a:off x="6871354" y="1056125"/>
            <a:ext cx="495739" cy="493997"/>
            <a:chOff x="1660475" y="499508"/>
            <a:chExt cx="890815" cy="887685"/>
          </a:xfrm>
        </p:grpSpPr>
        <p:sp>
          <p:nvSpPr>
            <p:cNvPr id="1555" name="Google Shape;1555;p41"/>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1"/>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42"/>
          <p:cNvSpPr txBox="1"/>
          <p:nvPr>
            <p:ph type="title"/>
          </p:nvPr>
        </p:nvSpPr>
        <p:spPr>
          <a:xfrm>
            <a:off x="1818675" y="1076400"/>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562" name="Google Shape;1562;p42"/>
          <p:cNvSpPr txBox="1"/>
          <p:nvPr>
            <p:ph idx="1" type="subTitle"/>
          </p:nvPr>
        </p:nvSpPr>
        <p:spPr>
          <a:xfrm>
            <a:off x="1556275" y="1946691"/>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 size parameters</a:t>
            </a:r>
            <a:endParaRPr/>
          </a:p>
        </p:txBody>
      </p:sp>
      <p:sp>
        <p:nvSpPr>
          <p:cNvPr id="1563" name="Google Shape;1563;p42"/>
          <p:cNvSpPr txBox="1"/>
          <p:nvPr>
            <p:ph idx="2" type="title"/>
          </p:nvPr>
        </p:nvSpPr>
        <p:spPr>
          <a:xfrm>
            <a:off x="1818675" y="3002998"/>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564" name="Google Shape;1564;p42"/>
          <p:cNvSpPr txBox="1"/>
          <p:nvPr>
            <p:ph idx="3" type="subTitle"/>
          </p:nvPr>
        </p:nvSpPr>
        <p:spPr>
          <a:xfrm>
            <a:off x="1556275" y="3847974"/>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 points to draw</a:t>
            </a:r>
            <a:endParaRPr/>
          </a:p>
        </p:txBody>
      </p:sp>
      <p:sp>
        <p:nvSpPr>
          <p:cNvPr id="1565" name="Google Shape;1565;p42"/>
          <p:cNvSpPr txBox="1"/>
          <p:nvPr>
            <p:ph idx="4" type="title"/>
          </p:nvPr>
        </p:nvSpPr>
        <p:spPr>
          <a:xfrm>
            <a:off x="5240675" y="1076400"/>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566" name="Google Shape;1566;p42"/>
          <p:cNvSpPr txBox="1"/>
          <p:nvPr>
            <p:ph idx="5" type="subTitle"/>
          </p:nvPr>
        </p:nvSpPr>
        <p:spPr>
          <a:xfrm>
            <a:off x="4978325" y="1946707"/>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the directory and base image</a:t>
            </a:r>
            <a:endParaRPr/>
          </a:p>
        </p:txBody>
      </p:sp>
      <p:sp>
        <p:nvSpPr>
          <p:cNvPr id="1567" name="Google Shape;1567;p42"/>
          <p:cNvSpPr txBox="1"/>
          <p:nvPr>
            <p:ph idx="6" type="title"/>
          </p:nvPr>
        </p:nvSpPr>
        <p:spPr>
          <a:xfrm>
            <a:off x="5240675" y="3002998"/>
            <a:ext cx="20847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568" name="Google Shape;1568;p42"/>
          <p:cNvSpPr txBox="1"/>
          <p:nvPr>
            <p:ph idx="7" type="subTitle"/>
          </p:nvPr>
        </p:nvSpPr>
        <p:spPr>
          <a:xfrm>
            <a:off x="4978325" y="3847974"/>
            <a:ext cx="2609400" cy="3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 the image</a:t>
            </a:r>
            <a:endParaRPr/>
          </a:p>
        </p:txBody>
      </p:sp>
      <p:grpSp>
        <p:nvGrpSpPr>
          <p:cNvPr id="1569" name="Google Shape;1569;p42"/>
          <p:cNvGrpSpPr/>
          <p:nvPr/>
        </p:nvGrpSpPr>
        <p:grpSpPr>
          <a:xfrm>
            <a:off x="375067" y="3083864"/>
            <a:ext cx="676307" cy="673930"/>
            <a:chOff x="1660475" y="499508"/>
            <a:chExt cx="890815" cy="887685"/>
          </a:xfrm>
        </p:grpSpPr>
        <p:sp>
          <p:nvSpPr>
            <p:cNvPr id="1570" name="Google Shape;1570;p42"/>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2" name="Google Shape;1572;p42"/>
          <p:cNvGrpSpPr/>
          <p:nvPr/>
        </p:nvGrpSpPr>
        <p:grpSpPr>
          <a:xfrm>
            <a:off x="7907595" y="798498"/>
            <a:ext cx="764262" cy="762302"/>
            <a:chOff x="300826" y="234887"/>
            <a:chExt cx="1323397" cy="1320003"/>
          </a:xfrm>
        </p:grpSpPr>
        <p:sp>
          <p:nvSpPr>
            <p:cNvPr id="1573" name="Google Shape;1573;p42"/>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42"/>
          <p:cNvGrpSpPr/>
          <p:nvPr/>
        </p:nvGrpSpPr>
        <p:grpSpPr>
          <a:xfrm>
            <a:off x="7817587" y="3813947"/>
            <a:ext cx="565192" cy="622504"/>
            <a:chOff x="7979400" y="3952400"/>
            <a:chExt cx="462438" cy="509414"/>
          </a:xfrm>
        </p:grpSpPr>
        <p:sp>
          <p:nvSpPr>
            <p:cNvPr id="1576" name="Google Shape;1576;p42"/>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43"/>
          <p:cNvSpPr txBox="1"/>
          <p:nvPr>
            <p:ph type="title"/>
          </p:nvPr>
        </p:nvSpPr>
        <p:spPr>
          <a:xfrm>
            <a:off x="1614500" y="1875481"/>
            <a:ext cx="45066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TERMINOLOGY</a:t>
            </a:r>
            <a:endParaRPr/>
          </a:p>
        </p:txBody>
      </p:sp>
      <p:sp>
        <p:nvSpPr>
          <p:cNvPr id="1583" name="Google Shape;1583;p43"/>
          <p:cNvSpPr txBox="1"/>
          <p:nvPr>
            <p:ph idx="2" type="title"/>
          </p:nvPr>
        </p:nvSpPr>
        <p:spPr>
          <a:xfrm>
            <a:off x="6233950" y="1875463"/>
            <a:ext cx="1288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84" name="Google Shape;1584;p43"/>
          <p:cNvSpPr/>
          <p:nvPr/>
        </p:nvSpPr>
        <p:spPr>
          <a:xfrm>
            <a:off x="1309225"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3"/>
          <p:cNvSpPr/>
          <p:nvPr/>
        </p:nvSpPr>
        <p:spPr>
          <a:xfrm>
            <a:off x="7734063"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3"/>
          <p:cNvSpPr/>
          <p:nvPr/>
        </p:nvSpPr>
        <p:spPr>
          <a:xfrm>
            <a:off x="4471381"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3"/>
          <p:cNvSpPr/>
          <p:nvPr/>
        </p:nvSpPr>
        <p:spPr>
          <a:xfrm>
            <a:off x="7734063"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3"/>
          <p:cNvSpPr/>
          <p:nvPr/>
        </p:nvSpPr>
        <p:spPr>
          <a:xfrm>
            <a:off x="1309231" y="3184997"/>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3"/>
          <p:cNvSpPr/>
          <p:nvPr/>
        </p:nvSpPr>
        <p:spPr>
          <a:xfrm>
            <a:off x="4471381" y="1410200"/>
            <a:ext cx="114300" cy="1140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0" name="Google Shape;1590;p43"/>
          <p:cNvGrpSpPr/>
          <p:nvPr/>
        </p:nvGrpSpPr>
        <p:grpSpPr>
          <a:xfrm>
            <a:off x="7897311" y="4160834"/>
            <a:ext cx="624114" cy="622514"/>
            <a:chOff x="300826" y="234887"/>
            <a:chExt cx="1323397" cy="1320003"/>
          </a:xfrm>
        </p:grpSpPr>
        <p:sp>
          <p:nvSpPr>
            <p:cNvPr id="1591" name="Google Shape;1591;p43"/>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3"/>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43"/>
          <p:cNvGrpSpPr/>
          <p:nvPr/>
        </p:nvGrpSpPr>
        <p:grpSpPr>
          <a:xfrm>
            <a:off x="514254" y="595300"/>
            <a:ext cx="495739" cy="493997"/>
            <a:chOff x="1660475" y="499508"/>
            <a:chExt cx="890815" cy="887685"/>
          </a:xfrm>
        </p:grpSpPr>
        <p:sp>
          <p:nvSpPr>
            <p:cNvPr id="1594" name="Google Shape;1594;p43"/>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43"/>
          <p:cNvGrpSpPr/>
          <p:nvPr/>
        </p:nvGrpSpPr>
        <p:grpSpPr>
          <a:xfrm>
            <a:off x="1502375" y="313351"/>
            <a:ext cx="636900" cy="735300"/>
            <a:chOff x="336725" y="3084101"/>
            <a:chExt cx="636900" cy="735300"/>
          </a:xfrm>
        </p:grpSpPr>
        <p:sp>
          <p:nvSpPr>
            <p:cNvPr id="1597" name="Google Shape;1597;p43"/>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44"/>
          <p:cNvSpPr txBox="1"/>
          <p:nvPr>
            <p:ph idx="8"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1604" name="Google Shape;1604;p44"/>
          <p:cNvSpPr txBox="1"/>
          <p:nvPr>
            <p:ph type="title"/>
          </p:nvPr>
        </p:nvSpPr>
        <p:spPr>
          <a:xfrm>
            <a:off x="1337775" y="1623263"/>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NFT</a:t>
            </a:r>
            <a:endParaRPr/>
          </a:p>
        </p:txBody>
      </p:sp>
      <p:sp>
        <p:nvSpPr>
          <p:cNvPr id="1605" name="Google Shape;1605;p44"/>
          <p:cNvSpPr txBox="1"/>
          <p:nvPr>
            <p:ph idx="1" type="subTitle"/>
          </p:nvPr>
        </p:nvSpPr>
        <p:spPr>
          <a:xfrm>
            <a:off x="1442577" y="1963813"/>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 fungible token</a:t>
            </a:r>
            <a:endParaRPr/>
          </a:p>
        </p:txBody>
      </p:sp>
      <p:sp>
        <p:nvSpPr>
          <p:cNvPr id="1606" name="Google Shape;1606;p44"/>
          <p:cNvSpPr txBox="1"/>
          <p:nvPr>
            <p:ph idx="2" type="title"/>
          </p:nvPr>
        </p:nvSpPr>
        <p:spPr>
          <a:xfrm>
            <a:off x="5291075" y="1623263"/>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COLORSYS</a:t>
            </a:r>
            <a:endParaRPr/>
          </a:p>
        </p:txBody>
      </p:sp>
      <p:sp>
        <p:nvSpPr>
          <p:cNvPr id="1607" name="Google Shape;1607;p44"/>
          <p:cNvSpPr txBox="1"/>
          <p:nvPr>
            <p:ph idx="3" type="subTitle"/>
          </p:nvPr>
        </p:nvSpPr>
        <p:spPr>
          <a:xfrm>
            <a:off x="5395921" y="1963813"/>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defines color values between colors expressed in the RGB</a:t>
            </a:r>
            <a:endParaRPr/>
          </a:p>
        </p:txBody>
      </p:sp>
      <p:sp>
        <p:nvSpPr>
          <p:cNvPr id="1608" name="Google Shape;1608;p44"/>
          <p:cNvSpPr txBox="1"/>
          <p:nvPr>
            <p:ph idx="4" type="title"/>
          </p:nvPr>
        </p:nvSpPr>
        <p:spPr>
          <a:xfrm>
            <a:off x="1337775" y="3379350"/>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IMAGEDRAW</a:t>
            </a:r>
            <a:endParaRPr/>
          </a:p>
        </p:txBody>
      </p:sp>
      <p:sp>
        <p:nvSpPr>
          <p:cNvPr id="1609" name="Google Shape;1609;p44"/>
          <p:cNvSpPr txBox="1"/>
          <p:nvPr>
            <p:ph idx="5" type="subTitle"/>
          </p:nvPr>
        </p:nvSpPr>
        <p:spPr>
          <a:xfrm>
            <a:off x="1442577" y="37198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Drawing points and connecting lines</a:t>
            </a:r>
            <a:endParaRPr/>
          </a:p>
        </p:txBody>
      </p:sp>
      <p:sp>
        <p:nvSpPr>
          <p:cNvPr id="1610" name="Google Shape;1610;p44"/>
          <p:cNvSpPr txBox="1"/>
          <p:nvPr>
            <p:ph idx="6" type="title"/>
          </p:nvPr>
        </p:nvSpPr>
        <p:spPr>
          <a:xfrm>
            <a:off x="5291075" y="3379350"/>
            <a:ext cx="2515200" cy="3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IMAGECHOPS</a:t>
            </a:r>
            <a:endParaRPr/>
          </a:p>
        </p:txBody>
      </p:sp>
      <p:sp>
        <p:nvSpPr>
          <p:cNvPr id="1611" name="Google Shape;1611;p44"/>
          <p:cNvSpPr txBox="1"/>
          <p:nvPr>
            <p:ph idx="7" type="subTitle"/>
          </p:nvPr>
        </p:nvSpPr>
        <p:spPr>
          <a:xfrm>
            <a:off x="5395921" y="371987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special effects, image compositions, algorithmic painting, </a:t>
            </a:r>
            <a:endParaRPr/>
          </a:p>
        </p:txBody>
      </p:sp>
      <p:grpSp>
        <p:nvGrpSpPr>
          <p:cNvPr id="1612" name="Google Shape;1612;p44"/>
          <p:cNvGrpSpPr/>
          <p:nvPr/>
        </p:nvGrpSpPr>
        <p:grpSpPr>
          <a:xfrm>
            <a:off x="461661" y="1681984"/>
            <a:ext cx="624114" cy="622514"/>
            <a:chOff x="300826" y="234887"/>
            <a:chExt cx="1323397" cy="1320003"/>
          </a:xfrm>
        </p:grpSpPr>
        <p:sp>
          <p:nvSpPr>
            <p:cNvPr id="1613" name="Google Shape;1613;p44"/>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4"/>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5" name="Google Shape;1615;p44"/>
          <p:cNvGrpSpPr/>
          <p:nvPr/>
        </p:nvGrpSpPr>
        <p:grpSpPr>
          <a:xfrm>
            <a:off x="4324129" y="3963325"/>
            <a:ext cx="495739" cy="493997"/>
            <a:chOff x="1660475" y="499508"/>
            <a:chExt cx="890815" cy="887685"/>
          </a:xfrm>
        </p:grpSpPr>
        <p:sp>
          <p:nvSpPr>
            <p:cNvPr id="1616" name="Google Shape;1616;p44"/>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4"/>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45"/>
          <p:cNvSpPr txBox="1"/>
          <p:nvPr>
            <p:ph idx="6"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CODE </a:t>
            </a:r>
            <a:r>
              <a:rPr i="1" lang="en">
                <a:solidFill>
                  <a:schemeClr val="dk2"/>
                </a:solidFill>
              </a:rPr>
              <a:t>WORKING</a:t>
            </a:r>
            <a:endParaRPr i="1">
              <a:solidFill>
                <a:schemeClr val="dk2"/>
              </a:solidFill>
            </a:endParaRPr>
          </a:p>
        </p:txBody>
      </p:sp>
      <p:sp>
        <p:nvSpPr>
          <p:cNvPr id="1623" name="Google Shape;1623;p45"/>
          <p:cNvSpPr txBox="1"/>
          <p:nvPr>
            <p:ph type="title"/>
          </p:nvPr>
        </p:nvSpPr>
        <p:spPr>
          <a:xfrm>
            <a:off x="825050" y="2455638"/>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p:txBody>
      </p:sp>
      <p:sp>
        <p:nvSpPr>
          <p:cNvPr id="1624" name="Google Shape;1624;p45"/>
          <p:cNvSpPr txBox="1"/>
          <p:nvPr>
            <p:ph idx="1" type="subTitle"/>
          </p:nvPr>
        </p:nvSpPr>
        <p:spPr>
          <a:xfrm>
            <a:off x="825050" y="281477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random points and connecting the lines</a:t>
            </a:r>
            <a:endParaRPr/>
          </a:p>
        </p:txBody>
      </p:sp>
      <p:sp>
        <p:nvSpPr>
          <p:cNvPr id="1625" name="Google Shape;1625;p45"/>
          <p:cNvSpPr txBox="1"/>
          <p:nvPr>
            <p:ph idx="2" type="title"/>
          </p:nvPr>
        </p:nvSpPr>
        <p:spPr>
          <a:xfrm>
            <a:off x="825050" y="3572325"/>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a:t>
            </a:r>
            <a:endParaRPr/>
          </a:p>
        </p:txBody>
      </p:sp>
      <p:sp>
        <p:nvSpPr>
          <p:cNvPr id="1626" name="Google Shape;1626;p45"/>
          <p:cNvSpPr txBox="1"/>
          <p:nvPr>
            <p:ph idx="3" type="subTitle"/>
          </p:nvPr>
        </p:nvSpPr>
        <p:spPr>
          <a:xfrm>
            <a:off x="825050" y="393102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Coloring the lines with vibrant random colors </a:t>
            </a:r>
            <a:endParaRPr/>
          </a:p>
        </p:txBody>
      </p:sp>
      <p:sp>
        <p:nvSpPr>
          <p:cNvPr id="1627" name="Google Shape;1627;p45"/>
          <p:cNvSpPr txBox="1"/>
          <p:nvPr>
            <p:ph idx="4" type="title"/>
          </p:nvPr>
        </p:nvSpPr>
        <p:spPr>
          <a:xfrm>
            <a:off x="825050" y="1338975"/>
            <a:ext cx="1933500" cy="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p:txBody>
      </p:sp>
      <p:sp>
        <p:nvSpPr>
          <p:cNvPr id="1628" name="Google Shape;1628;p45"/>
          <p:cNvSpPr txBox="1"/>
          <p:nvPr>
            <p:ph idx="5" type="subTitle"/>
          </p:nvPr>
        </p:nvSpPr>
        <p:spPr>
          <a:xfrm>
            <a:off x="825050" y="1698525"/>
            <a:ext cx="32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are going to put it and creating a blank canvas </a:t>
            </a:r>
            <a:endParaRPr/>
          </a:p>
        </p:txBody>
      </p:sp>
      <p:grpSp>
        <p:nvGrpSpPr>
          <p:cNvPr id="1629" name="Google Shape;1629;p45"/>
          <p:cNvGrpSpPr/>
          <p:nvPr/>
        </p:nvGrpSpPr>
        <p:grpSpPr>
          <a:xfrm rot="-952775">
            <a:off x="5318681" y="1755744"/>
            <a:ext cx="2482049" cy="2328131"/>
            <a:chOff x="4646400" y="1402500"/>
            <a:chExt cx="3192900" cy="2994900"/>
          </a:xfrm>
        </p:grpSpPr>
        <p:sp>
          <p:nvSpPr>
            <p:cNvPr id="1630" name="Google Shape;1630;p45"/>
            <p:cNvSpPr/>
            <p:nvPr/>
          </p:nvSpPr>
          <p:spPr>
            <a:xfrm>
              <a:off x="4917685" y="1679477"/>
              <a:ext cx="1008000" cy="10080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6546235" y="3103887"/>
              <a:ext cx="1008000" cy="1008000"/>
            </a:xfrm>
            <a:prstGeom prst="ellipse">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2" name="Google Shape;1632;p45"/>
            <p:cNvCxnSpPr/>
            <p:nvPr/>
          </p:nvCxnSpPr>
          <p:spPr>
            <a:xfrm>
              <a:off x="5677786" y="1402500"/>
              <a:ext cx="1130100" cy="2994900"/>
            </a:xfrm>
            <a:prstGeom prst="straightConnector1">
              <a:avLst/>
            </a:prstGeom>
            <a:noFill/>
            <a:ln cap="flat" cmpd="sng" w="28575">
              <a:solidFill>
                <a:schemeClr val="accent1"/>
              </a:solidFill>
              <a:prstDash val="solid"/>
              <a:round/>
              <a:headEnd len="med" w="med" type="none"/>
              <a:tailEnd len="med" w="med" type="none"/>
            </a:ln>
          </p:spPr>
        </p:cxnSp>
        <p:cxnSp>
          <p:nvCxnSpPr>
            <p:cNvPr id="1633" name="Google Shape;1633;p45"/>
            <p:cNvCxnSpPr/>
            <p:nvPr/>
          </p:nvCxnSpPr>
          <p:spPr>
            <a:xfrm>
              <a:off x="4646400" y="2524412"/>
              <a:ext cx="3192900" cy="751200"/>
            </a:xfrm>
            <a:prstGeom prst="straightConnector1">
              <a:avLst/>
            </a:prstGeom>
            <a:noFill/>
            <a:ln cap="flat" cmpd="sng" w="28575">
              <a:solidFill>
                <a:schemeClr val="accent1"/>
              </a:solidFill>
              <a:prstDash val="solid"/>
              <a:round/>
              <a:headEnd len="med" w="med" type="none"/>
              <a:tailEnd len="med" w="med" type="none"/>
            </a:ln>
          </p:spPr>
        </p:cxnSp>
        <p:cxnSp>
          <p:nvCxnSpPr>
            <p:cNvPr id="1634" name="Google Shape;1634;p45"/>
            <p:cNvCxnSpPr/>
            <p:nvPr/>
          </p:nvCxnSpPr>
          <p:spPr>
            <a:xfrm>
              <a:off x="5511125" y="2236575"/>
              <a:ext cx="1593900" cy="1408800"/>
            </a:xfrm>
            <a:prstGeom prst="straightConnector1">
              <a:avLst/>
            </a:prstGeom>
            <a:noFill/>
            <a:ln cap="flat" cmpd="sng" w="28575">
              <a:solidFill>
                <a:schemeClr val="accent2"/>
              </a:solidFill>
              <a:prstDash val="solid"/>
              <a:round/>
              <a:headEnd len="med" w="med" type="none"/>
              <a:tailEnd len="med" w="med" type="none"/>
            </a:ln>
          </p:spPr>
        </p:cxnSp>
      </p:grpSp>
      <p:grpSp>
        <p:nvGrpSpPr>
          <p:cNvPr id="1635" name="Google Shape;1635;p45"/>
          <p:cNvGrpSpPr/>
          <p:nvPr/>
        </p:nvGrpSpPr>
        <p:grpSpPr>
          <a:xfrm>
            <a:off x="4802779" y="4110000"/>
            <a:ext cx="495739" cy="493997"/>
            <a:chOff x="1660475" y="499508"/>
            <a:chExt cx="890815" cy="887685"/>
          </a:xfrm>
        </p:grpSpPr>
        <p:sp>
          <p:nvSpPr>
            <p:cNvPr id="1636" name="Google Shape;1636;p45"/>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45"/>
          <p:cNvGrpSpPr/>
          <p:nvPr/>
        </p:nvGrpSpPr>
        <p:grpSpPr>
          <a:xfrm>
            <a:off x="8424001" y="1282569"/>
            <a:ext cx="495745" cy="494473"/>
            <a:chOff x="300826" y="234887"/>
            <a:chExt cx="1323397" cy="1320003"/>
          </a:xfrm>
        </p:grpSpPr>
        <p:sp>
          <p:nvSpPr>
            <p:cNvPr id="1639" name="Google Shape;1639;p45"/>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5"/>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t>
            </a:r>
            <a:r>
              <a:rPr lang="en">
                <a:solidFill>
                  <a:schemeClr val="dk2"/>
                </a:solidFill>
              </a:rPr>
              <a:t> </a:t>
            </a:r>
            <a:r>
              <a:rPr lang="en">
                <a:solidFill>
                  <a:schemeClr val="dk2"/>
                </a:solidFill>
              </a:rPr>
              <a:t>SNIPPETS</a:t>
            </a:r>
            <a:endParaRPr>
              <a:solidFill>
                <a:schemeClr val="dk2"/>
              </a:solidFill>
            </a:endParaRPr>
          </a:p>
        </p:txBody>
      </p:sp>
      <p:sp>
        <p:nvSpPr>
          <p:cNvPr id="1646" name="Google Shape;1646;p46"/>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6"/>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6"/>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6"/>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6"/>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6"/>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2" name="Google Shape;1652;p46"/>
          <p:cNvGrpSpPr/>
          <p:nvPr/>
        </p:nvGrpSpPr>
        <p:grpSpPr>
          <a:xfrm>
            <a:off x="83305" y="1435536"/>
            <a:ext cx="448059" cy="517284"/>
            <a:chOff x="336725" y="3084101"/>
            <a:chExt cx="636900" cy="735300"/>
          </a:xfrm>
        </p:grpSpPr>
        <p:sp>
          <p:nvSpPr>
            <p:cNvPr id="1653" name="Google Shape;1653;p46"/>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6"/>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46"/>
          <p:cNvGrpSpPr/>
          <p:nvPr/>
        </p:nvGrpSpPr>
        <p:grpSpPr>
          <a:xfrm>
            <a:off x="7499212" y="4420284"/>
            <a:ext cx="565192" cy="622504"/>
            <a:chOff x="7979400" y="3952400"/>
            <a:chExt cx="462438" cy="509414"/>
          </a:xfrm>
        </p:grpSpPr>
        <p:sp>
          <p:nvSpPr>
            <p:cNvPr id="1656" name="Google Shape;1656;p46"/>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6"/>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46"/>
          <p:cNvGrpSpPr/>
          <p:nvPr/>
        </p:nvGrpSpPr>
        <p:grpSpPr>
          <a:xfrm>
            <a:off x="8498756" y="3352220"/>
            <a:ext cx="565223" cy="563773"/>
            <a:chOff x="300826" y="234887"/>
            <a:chExt cx="1323397" cy="1320003"/>
          </a:xfrm>
        </p:grpSpPr>
        <p:sp>
          <p:nvSpPr>
            <p:cNvPr id="1659" name="Google Shape;1659;p46"/>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6"/>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61" name="Google Shape;1661;p46"/>
          <p:cNvPicPr preferRelativeResize="0"/>
          <p:nvPr/>
        </p:nvPicPr>
        <p:blipFill>
          <a:blip r:embed="rId3">
            <a:alphaModFix/>
          </a:blip>
          <a:stretch>
            <a:fillRect/>
          </a:stretch>
        </p:blipFill>
        <p:spPr>
          <a:xfrm>
            <a:off x="531378" y="1444090"/>
            <a:ext cx="8259989" cy="29558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4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667" name="Google Shape;1667;p47"/>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7"/>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7"/>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3" name="Google Shape;1673;p47"/>
          <p:cNvGrpSpPr/>
          <p:nvPr/>
        </p:nvGrpSpPr>
        <p:grpSpPr>
          <a:xfrm>
            <a:off x="83305" y="1435536"/>
            <a:ext cx="448059" cy="517284"/>
            <a:chOff x="336725" y="3084101"/>
            <a:chExt cx="636900" cy="735300"/>
          </a:xfrm>
        </p:grpSpPr>
        <p:sp>
          <p:nvSpPr>
            <p:cNvPr id="1674" name="Google Shape;1674;p47"/>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47"/>
          <p:cNvGrpSpPr/>
          <p:nvPr/>
        </p:nvGrpSpPr>
        <p:grpSpPr>
          <a:xfrm>
            <a:off x="7499212" y="4420284"/>
            <a:ext cx="565192" cy="622504"/>
            <a:chOff x="7979400" y="3952400"/>
            <a:chExt cx="462438" cy="509414"/>
          </a:xfrm>
        </p:grpSpPr>
        <p:sp>
          <p:nvSpPr>
            <p:cNvPr id="1677" name="Google Shape;1677;p47"/>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47"/>
          <p:cNvGrpSpPr/>
          <p:nvPr/>
        </p:nvGrpSpPr>
        <p:grpSpPr>
          <a:xfrm>
            <a:off x="8498756" y="3352220"/>
            <a:ext cx="565223" cy="563773"/>
            <a:chOff x="300826" y="234887"/>
            <a:chExt cx="1323397" cy="1320003"/>
          </a:xfrm>
        </p:grpSpPr>
        <p:sp>
          <p:nvSpPr>
            <p:cNvPr id="1680" name="Google Shape;1680;p47"/>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82" name="Google Shape;1682;p47"/>
          <p:cNvPicPr preferRelativeResize="0"/>
          <p:nvPr/>
        </p:nvPicPr>
        <p:blipFill>
          <a:blip r:embed="rId3">
            <a:alphaModFix/>
          </a:blip>
          <a:stretch>
            <a:fillRect/>
          </a:stretch>
        </p:blipFill>
        <p:spPr>
          <a:xfrm>
            <a:off x="720001" y="368833"/>
            <a:ext cx="5776574" cy="4720315"/>
          </a:xfrm>
          <a:prstGeom prst="rect">
            <a:avLst/>
          </a:prstGeom>
          <a:noFill/>
          <a:ln>
            <a:noFill/>
          </a:ln>
        </p:spPr>
      </p:pic>
      <p:sp>
        <p:nvSpPr>
          <p:cNvPr id="1683" name="Google Shape;1683;p47"/>
          <p:cNvSpPr txBox="1"/>
          <p:nvPr/>
        </p:nvSpPr>
        <p:spPr>
          <a:xfrm rot="5400000">
            <a:off x="5406900" y="2350625"/>
            <a:ext cx="3407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solidFill>
                  <a:schemeClr val="accent1"/>
                </a:solidFill>
                <a:latin typeface="Rubik Black"/>
                <a:ea typeface="Rubik Black"/>
                <a:cs typeface="Rubik Black"/>
                <a:sym typeface="Rubik Black"/>
              </a:rPr>
              <a:t>CODE </a:t>
            </a:r>
            <a:r>
              <a:rPr i="1" lang="en" sz="3000">
                <a:solidFill>
                  <a:schemeClr val="dk2"/>
                </a:solidFill>
                <a:latin typeface="Rubik Black"/>
                <a:ea typeface="Rubik Black"/>
                <a:cs typeface="Rubik Black"/>
                <a:sym typeface="Rubik Black"/>
              </a:rPr>
              <a:t> SNIPPETS</a:t>
            </a:r>
            <a:endParaRPr>
              <a:latin typeface="Comfortaa Medium"/>
              <a:ea typeface="Comfortaa Medium"/>
              <a:cs typeface="Comfortaa Medium"/>
              <a:sym typeface="Comfortaa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4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t>
            </a:r>
            <a:r>
              <a:rPr lang="en">
                <a:solidFill>
                  <a:schemeClr val="dk2"/>
                </a:solidFill>
              </a:rPr>
              <a:t> SNIPPETS</a:t>
            </a:r>
            <a:endParaRPr>
              <a:solidFill>
                <a:schemeClr val="dk2"/>
              </a:solidFill>
            </a:endParaRPr>
          </a:p>
        </p:txBody>
      </p:sp>
      <p:sp>
        <p:nvSpPr>
          <p:cNvPr id="1689" name="Google Shape;1689;p48"/>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8"/>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8"/>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8"/>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8"/>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8"/>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5" name="Google Shape;1695;p48"/>
          <p:cNvGrpSpPr/>
          <p:nvPr/>
        </p:nvGrpSpPr>
        <p:grpSpPr>
          <a:xfrm>
            <a:off x="83305" y="1435536"/>
            <a:ext cx="448059" cy="517284"/>
            <a:chOff x="336725" y="3084101"/>
            <a:chExt cx="636900" cy="735300"/>
          </a:xfrm>
        </p:grpSpPr>
        <p:sp>
          <p:nvSpPr>
            <p:cNvPr id="1696" name="Google Shape;1696;p48"/>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8"/>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48"/>
          <p:cNvGrpSpPr/>
          <p:nvPr/>
        </p:nvGrpSpPr>
        <p:grpSpPr>
          <a:xfrm>
            <a:off x="7499212" y="4420284"/>
            <a:ext cx="565192" cy="622504"/>
            <a:chOff x="7979400" y="3952400"/>
            <a:chExt cx="462438" cy="509414"/>
          </a:xfrm>
        </p:grpSpPr>
        <p:sp>
          <p:nvSpPr>
            <p:cNvPr id="1699" name="Google Shape;1699;p48"/>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8"/>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1" name="Google Shape;1701;p48"/>
          <p:cNvGrpSpPr/>
          <p:nvPr/>
        </p:nvGrpSpPr>
        <p:grpSpPr>
          <a:xfrm>
            <a:off x="8498756" y="3352220"/>
            <a:ext cx="565223" cy="563773"/>
            <a:chOff x="300826" y="234887"/>
            <a:chExt cx="1323397" cy="1320003"/>
          </a:xfrm>
        </p:grpSpPr>
        <p:sp>
          <p:nvSpPr>
            <p:cNvPr id="1702" name="Google Shape;1702;p48"/>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8"/>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4" name="Google Shape;1704;p48"/>
          <p:cNvPicPr preferRelativeResize="0"/>
          <p:nvPr/>
        </p:nvPicPr>
        <p:blipFill>
          <a:blip r:embed="rId3">
            <a:alphaModFix/>
          </a:blip>
          <a:stretch>
            <a:fillRect/>
          </a:stretch>
        </p:blipFill>
        <p:spPr>
          <a:xfrm>
            <a:off x="1126025" y="1707291"/>
            <a:ext cx="7150873" cy="20927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49"/>
          <p:cNvSpPr txBox="1"/>
          <p:nvPr>
            <p:ph type="title"/>
          </p:nvPr>
        </p:nvSpPr>
        <p:spPr>
          <a:xfrm>
            <a:off x="3944900" y="1325300"/>
            <a:ext cx="4195500" cy="14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AND  </a:t>
            </a:r>
            <a:r>
              <a:rPr lang="en">
                <a:solidFill>
                  <a:schemeClr val="dk2"/>
                </a:solidFill>
              </a:rPr>
              <a:t>POSSIBILITIES</a:t>
            </a:r>
            <a:endParaRPr>
              <a:solidFill>
                <a:schemeClr val="dk2"/>
              </a:solidFill>
            </a:endParaRPr>
          </a:p>
          <a:p>
            <a:pPr indent="0" lvl="0" marL="0" rtl="0" algn="l">
              <a:spcBef>
                <a:spcPts val="0"/>
              </a:spcBef>
              <a:spcAft>
                <a:spcPts val="0"/>
              </a:spcAft>
              <a:buNone/>
            </a:pPr>
            <a:r>
              <a:t/>
            </a:r>
            <a:endParaRPr/>
          </a:p>
        </p:txBody>
      </p:sp>
      <p:sp>
        <p:nvSpPr>
          <p:cNvPr id="1710" name="Google Shape;1710;p49"/>
          <p:cNvSpPr txBox="1"/>
          <p:nvPr>
            <p:ph idx="1" type="subTitle"/>
          </p:nvPr>
        </p:nvSpPr>
        <p:spPr>
          <a:xfrm>
            <a:off x="3944900" y="2467325"/>
            <a:ext cx="4128900" cy="13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and sell your own NFT collection using platforms like Appy Pie, OpenSea, Rarible, etc., and make money with your digital assets. You can even list your NFT’s on other marketplaces.</a:t>
            </a:r>
            <a:endParaRPr/>
          </a:p>
          <a:p>
            <a:pPr indent="0" lvl="0" marL="0" rtl="0" algn="l">
              <a:spcBef>
                <a:spcPts val="0"/>
              </a:spcBef>
              <a:spcAft>
                <a:spcPts val="0"/>
              </a:spcAft>
              <a:buNone/>
            </a:pPr>
            <a:r>
              <a:t/>
            </a:r>
            <a:endParaRPr/>
          </a:p>
        </p:txBody>
      </p:sp>
      <p:pic>
        <p:nvPicPr>
          <p:cNvPr id="1711" name="Google Shape;1711;p49"/>
          <p:cNvPicPr preferRelativeResize="0"/>
          <p:nvPr/>
        </p:nvPicPr>
        <p:blipFill rotWithShape="1">
          <a:blip r:embed="rId3">
            <a:alphaModFix/>
          </a:blip>
          <a:srcRect b="0" l="1634" r="1634" t="0"/>
          <a:stretch/>
        </p:blipFill>
        <p:spPr>
          <a:xfrm>
            <a:off x="1274301" y="1325300"/>
            <a:ext cx="2392623" cy="2473424"/>
          </a:xfrm>
          <a:prstGeom prst="rect">
            <a:avLst/>
          </a:prstGeom>
          <a:noFill/>
          <a:ln cap="flat" cmpd="sng" w="28575">
            <a:solidFill>
              <a:schemeClr val="accent1"/>
            </a:solidFill>
            <a:prstDash val="solid"/>
            <a:round/>
            <a:headEnd len="sm" w="sm" type="none"/>
            <a:tailEnd len="sm" w="sm" type="none"/>
          </a:ln>
          <a:effectLst>
            <a:outerShdw rotWithShape="0" algn="bl" dir="3840000" dist="66675">
              <a:schemeClr val="accent1"/>
            </a:outerShdw>
          </a:effectLst>
        </p:spPr>
      </p:pic>
      <p:grpSp>
        <p:nvGrpSpPr>
          <p:cNvPr id="1712" name="Google Shape;1712;p49"/>
          <p:cNvGrpSpPr/>
          <p:nvPr/>
        </p:nvGrpSpPr>
        <p:grpSpPr>
          <a:xfrm>
            <a:off x="95886" y="3754759"/>
            <a:ext cx="624114" cy="622514"/>
            <a:chOff x="300826" y="234887"/>
            <a:chExt cx="1323397" cy="1320003"/>
          </a:xfrm>
        </p:grpSpPr>
        <p:sp>
          <p:nvSpPr>
            <p:cNvPr id="1713" name="Google Shape;1713;p49"/>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9"/>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49"/>
          <p:cNvGrpSpPr/>
          <p:nvPr/>
        </p:nvGrpSpPr>
        <p:grpSpPr>
          <a:xfrm>
            <a:off x="8450807" y="144929"/>
            <a:ext cx="539200" cy="622505"/>
            <a:chOff x="336725" y="3084101"/>
            <a:chExt cx="636900" cy="735300"/>
          </a:xfrm>
        </p:grpSpPr>
        <p:sp>
          <p:nvSpPr>
            <p:cNvPr id="1716" name="Google Shape;1716;p49"/>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9"/>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32"/>
          <p:cNvSpPr/>
          <p:nvPr/>
        </p:nvSpPr>
        <p:spPr>
          <a:xfrm>
            <a:off x="716550" y="4189015"/>
            <a:ext cx="7710900" cy="479700"/>
          </a:xfrm>
          <a:prstGeom prst="roundRect">
            <a:avLst>
              <a:gd fmla="val 0" name="adj"/>
            </a:avLst>
          </a:prstGeom>
          <a:solidFill>
            <a:schemeClr val="accent2"/>
          </a:solidFill>
          <a:ln cap="flat" cmpd="sng" w="28575">
            <a:solidFill>
              <a:schemeClr val="accent1"/>
            </a:solidFill>
            <a:prstDash val="solid"/>
            <a:round/>
            <a:headEnd len="sm" w="sm" type="none"/>
            <a:tailEnd len="sm" w="sm" type="none"/>
          </a:ln>
          <a:effectLst>
            <a:outerShdw rotWithShape="0" algn="bl" dir="4860000" dist="762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2"/>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a:t>
            </a:r>
            <a:r>
              <a:rPr lang="en">
                <a:solidFill>
                  <a:schemeClr val="dk2"/>
                </a:solidFill>
              </a:rPr>
              <a:t>PROJECT</a:t>
            </a:r>
            <a:endParaRPr>
              <a:solidFill>
                <a:schemeClr val="dk2"/>
              </a:solidFill>
            </a:endParaRPr>
          </a:p>
        </p:txBody>
      </p:sp>
      <p:sp>
        <p:nvSpPr>
          <p:cNvPr id="1370" name="Google Shape;1370;p32"/>
          <p:cNvSpPr txBox="1"/>
          <p:nvPr/>
        </p:nvSpPr>
        <p:spPr>
          <a:xfrm>
            <a:off x="720000" y="1082462"/>
            <a:ext cx="7704000" cy="479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t" bIns="91425" lIns="91425" spcFirstLastPara="1" rIns="0" wrap="square" tIns="91425">
            <a:noAutofit/>
          </a:bodyPr>
          <a:lstStyle/>
          <a:p>
            <a:pPr indent="0" lvl="0" marL="0" rtl="0" algn="ctr">
              <a:spcBef>
                <a:spcPts val="0"/>
              </a:spcBef>
              <a:spcAft>
                <a:spcPts val="0"/>
              </a:spcAft>
              <a:buNone/>
            </a:pPr>
            <a:r>
              <a:rPr b="1" lang="en" sz="1050">
                <a:solidFill>
                  <a:srgbClr val="5F6368"/>
                </a:solidFill>
                <a:highlight>
                  <a:srgbClr val="FFFFFF"/>
                </a:highlight>
              </a:rPr>
              <a:t>Generative</a:t>
            </a:r>
            <a:r>
              <a:rPr lang="en" sz="1050">
                <a:solidFill>
                  <a:srgbClr val="4D5156"/>
                </a:solidFill>
                <a:highlight>
                  <a:srgbClr val="FFFFFF"/>
                </a:highlight>
              </a:rPr>
              <a:t> art </a:t>
            </a:r>
            <a:r>
              <a:rPr b="1" lang="en" sz="1050">
                <a:solidFill>
                  <a:srgbClr val="5F6368"/>
                </a:solidFill>
                <a:highlight>
                  <a:srgbClr val="FFFFFF"/>
                </a:highlight>
              </a:rPr>
              <a:t>NFT</a:t>
            </a:r>
            <a:r>
              <a:rPr lang="en" sz="1050">
                <a:solidFill>
                  <a:srgbClr val="4D5156"/>
                </a:solidFill>
                <a:highlight>
                  <a:srgbClr val="FFFFFF"/>
                </a:highlight>
              </a:rPr>
              <a:t> collections are made up of a set of unique digital artworks released by an artist or group of artists</a:t>
            </a:r>
            <a:endParaRPr sz="1050">
              <a:solidFill>
                <a:srgbClr val="4D5156"/>
              </a:solidFill>
              <a:highlight>
                <a:srgbClr val="FFFFFF"/>
              </a:highlight>
            </a:endParaRPr>
          </a:p>
          <a:p>
            <a:pPr indent="0" lvl="0" marL="0" rtl="0" algn="ctr">
              <a:spcBef>
                <a:spcPts val="0"/>
              </a:spcBef>
              <a:spcAft>
                <a:spcPts val="0"/>
              </a:spcAft>
              <a:buNone/>
            </a:pPr>
            <a:r>
              <a:rPr lang="en" sz="1050">
                <a:solidFill>
                  <a:srgbClr val="4D5156"/>
                </a:solidFill>
                <a:highlight>
                  <a:srgbClr val="FFFFFF"/>
                </a:highlight>
              </a:rPr>
              <a:t>With the help of python</a:t>
            </a:r>
            <a:endParaRPr sz="1050">
              <a:solidFill>
                <a:srgbClr val="4D5156"/>
              </a:solidFill>
              <a:highlight>
                <a:srgbClr val="FFFFFF"/>
              </a:highlight>
            </a:endParaRPr>
          </a:p>
          <a:p>
            <a:pPr indent="0" lvl="0" marL="0" rtl="0" algn="ctr">
              <a:spcBef>
                <a:spcPts val="0"/>
              </a:spcBef>
              <a:spcAft>
                <a:spcPts val="0"/>
              </a:spcAft>
              <a:buNone/>
            </a:pPr>
            <a:r>
              <a:t/>
            </a:r>
            <a:endParaRPr b="1" sz="1100">
              <a:solidFill>
                <a:schemeClr val="accent1"/>
              </a:solidFill>
              <a:latin typeface="Comfortaa"/>
              <a:ea typeface="Comfortaa"/>
              <a:cs typeface="Comfortaa"/>
              <a:sym typeface="Comfortaa"/>
            </a:endParaRPr>
          </a:p>
        </p:txBody>
      </p:sp>
      <p:graphicFrame>
        <p:nvGraphicFramePr>
          <p:cNvPr id="1371" name="Google Shape;1371;p32"/>
          <p:cNvGraphicFramePr/>
          <p:nvPr/>
        </p:nvGraphicFramePr>
        <p:xfrm>
          <a:off x="720000" y="1631128"/>
          <a:ext cx="3000000" cy="3000000"/>
        </p:xfrm>
        <a:graphic>
          <a:graphicData uri="http://schemas.openxmlformats.org/drawingml/2006/table">
            <a:tbl>
              <a:tblPr>
                <a:noFill/>
                <a:tableStyleId>{FB83B2E7-AD72-4CB4-87DA-EEA9328377DE}</a:tableStyleId>
              </a:tblPr>
              <a:tblGrid>
                <a:gridCol w="2389125"/>
                <a:gridCol w="5321650"/>
              </a:tblGrid>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LANGUAGE</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solidFill>
                            <a:srgbClr val="191919"/>
                          </a:solidFill>
                          <a:latin typeface="Comfortaa"/>
                          <a:ea typeface="Comfortaa"/>
                          <a:cs typeface="Comfortaa"/>
                          <a:sym typeface="Comfortaa"/>
                        </a:rPr>
                        <a:t>PYTHON SCRIPT TO GENERATE NFT </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USED</a:t>
                      </a:r>
                      <a:r>
                        <a:rPr i="1" lang="en" sz="1200">
                          <a:latin typeface="Rubik Black"/>
                          <a:ea typeface="Rubik Black"/>
                          <a:cs typeface="Rubik Black"/>
                          <a:sym typeface="Rubik Black"/>
                        </a:rPr>
                        <a:t> AND </a:t>
                      </a:r>
                      <a:r>
                        <a:rPr i="1" lang="en" sz="1200">
                          <a:solidFill>
                            <a:schemeClr val="hlink"/>
                          </a:solidFill>
                          <a:uFill>
                            <a:noFill/>
                          </a:uFill>
                          <a:latin typeface="Rubik Black"/>
                          <a:ea typeface="Rubik Black"/>
                          <a:cs typeface="Rubik Black"/>
                          <a:sym typeface="Rubik Black"/>
                          <a:hlinkClick/>
                        </a:rPr>
                        <a:t>ALTERNATIVE</a:t>
                      </a:r>
                      <a:r>
                        <a:rPr i="1" lang="en" sz="1200">
                          <a:solidFill>
                            <a:schemeClr val="hlink"/>
                          </a:solidFill>
                          <a:uFill>
                            <a:noFill/>
                          </a:uFill>
                          <a:latin typeface="Rubik Black"/>
                          <a:ea typeface="Rubik Black"/>
                          <a:cs typeface="Rubik Black"/>
                          <a:sym typeface="Rubik Black"/>
                          <a:hlinkClick/>
                        </a:rPr>
                        <a:t> RESOURCES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1600"/>
                        </a:spcAft>
                        <a:buNone/>
                      </a:pPr>
                      <a:r>
                        <a:rPr lang="en" sz="1000">
                          <a:solidFill>
                            <a:srgbClr val="191919"/>
                          </a:solidFill>
                          <a:latin typeface="Comfortaa"/>
                          <a:ea typeface="Comfortaa"/>
                          <a:cs typeface="Comfortaa"/>
                          <a:sym typeface="Comfortaa"/>
                        </a:rPr>
                        <a:t>OPEN AI TO PROMPT AND NAME THEM </a:t>
                      </a:r>
                      <a:endParaRPr sz="1000">
                        <a:solidFill>
                          <a:srgbClr val="191919"/>
                        </a:solidFill>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CONTRACT</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latin typeface="Comfortaa"/>
                          <a:ea typeface="Comfortaa"/>
                          <a:cs typeface="Comfortaa"/>
                          <a:sym typeface="Comfortaa"/>
                        </a:rPr>
                        <a:t>ERC 721 SMART CONTRACT OR OPENSEA</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COLORS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solidFill>
                            <a:srgbClr val="191919"/>
                          </a:solidFill>
                          <a:latin typeface="Comfortaa"/>
                          <a:ea typeface="Comfortaa"/>
                          <a:cs typeface="Comfortaa"/>
                          <a:sym typeface="Comfortaa"/>
                        </a:rPr>
                        <a:t>All the colors used in this presentation RGB</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hlink"/>
                          </a:solidFill>
                          <a:uFill>
                            <a:noFill/>
                          </a:uFill>
                          <a:latin typeface="Rubik Black"/>
                          <a:ea typeface="Rubik Black"/>
                          <a:cs typeface="Rubik Black"/>
                          <a:sym typeface="Rubik Black"/>
                          <a:hlinkClick/>
                        </a:rPr>
                        <a:t>INFOGRAPHIC RESOURCES</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00">
                          <a:solidFill>
                            <a:srgbClr val="191919"/>
                          </a:solidFill>
                          <a:latin typeface="Comfortaa"/>
                          <a:ea typeface="Comfortaa"/>
                          <a:cs typeface="Comfortaa"/>
                          <a:sym typeface="Comfortaa"/>
                        </a:rPr>
                        <a:t>REACT</a:t>
                      </a:r>
                      <a:endParaRPr sz="1000">
                        <a:solidFill>
                          <a:srgbClr val="191919"/>
                        </a:solidFill>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r h="350500">
                <a:tc>
                  <a:txBody>
                    <a:bodyPr/>
                    <a:lstStyle/>
                    <a:p>
                      <a:pPr indent="0" lvl="0" marL="0" rtl="0" algn="l">
                        <a:spcBef>
                          <a:spcPts val="0"/>
                        </a:spcBef>
                        <a:spcAft>
                          <a:spcPts val="0"/>
                        </a:spcAft>
                        <a:buNone/>
                      </a:pPr>
                      <a:r>
                        <a:rPr i="1" lang="en" sz="1200">
                          <a:solidFill>
                            <a:schemeClr val="accent1"/>
                          </a:solidFill>
                          <a:latin typeface="Rubik Black"/>
                          <a:ea typeface="Rubik Black"/>
                          <a:cs typeface="Rubik Black"/>
                          <a:sym typeface="Rubik Black"/>
                        </a:rPr>
                        <a:t>COLLECTION </a:t>
                      </a:r>
                      <a:endParaRPr i="1" sz="1200">
                        <a:solidFill>
                          <a:schemeClr val="accent1"/>
                        </a:solidFill>
                        <a:latin typeface="Rubik Black"/>
                        <a:ea typeface="Rubik Black"/>
                        <a:cs typeface="Rubik Black"/>
                        <a:sym typeface="Rubik Black"/>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000">
                          <a:latin typeface="Comfortaa"/>
                          <a:ea typeface="Comfortaa"/>
                          <a:cs typeface="Comfortaa"/>
                          <a:sym typeface="Comfortaa"/>
                        </a:rPr>
                        <a:t>Python3 resart.py -n 32 –collection “foo”</a:t>
                      </a:r>
                      <a:endParaRPr sz="1000">
                        <a:latin typeface="Comfortaa"/>
                        <a:ea typeface="Comfortaa"/>
                        <a:cs typeface="Comfortaa"/>
                        <a:sym typeface="Comfortaa"/>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2"/>
                    </a:solidFill>
                  </a:tcPr>
                </a:tc>
              </a:tr>
            </a:tbl>
          </a:graphicData>
        </a:graphic>
      </p:graphicFrame>
      <p:sp>
        <p:nvSpPr>
          <p:cNvPr id="1372" name="Google Shape;1372;p32"/>
          <p:cNvSpPr txBox="1"/>
          <p:nvPr/>
        </p:nvSpPr>
        <p:spPr>
          <a:xfrm>
            <a:off x="880744" y="4175565"/>
            <a:ext cx="3414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accent1"/>
                </a:solidFill>
                <a:latin typeface="Comfortaa"/>
                <a:ea typeface="Comfortaa"/>
                <a:cs typeface="Comfortaa"/>
                <a:sym typeface="Comfortaa"/>
              </a:rPr>
              <a:t>For more info:</a:t>
            </a:r>
            <a:br>
              <a:rPr b="1" lang="en" sz="800">
                <a:solidFill>
                  <a:schemeClr val="accent1"/>
                </a:solidFill>
                <a:latin typeface="Comfortaa"/>
                <a:ea typeface="Comfortaa"/>
                <a:cs typeface="Comfortaa"/>
                <a:sym typeface="Comfortaa"/>
              </a:rPr>
            </a:br>
            <a:r>
              <a:rPr b="1" lang="en" sz="1000">
                <a:solidFill>
                  <a:schemeClr val="accent1"/>
                </a:solidFill>
                <a:latin typeface="Comfortaa"/>
                <a:ea typeface="Comfortaa"/>
                <a:cs typeface="Comfortaa"/>
                <a:sym typeface="Comfortaa"/>
              </a:rPr>
              <a:t>Karan singh bisht</a:t>
            </a:r>
            <a:endParaRPr b="1" sz="1500">
              <a:solidFill>
                <a:schemeClr val="accent1"/>
              </a:solidFill>
              <a:latin typeface="Comfortaa"/>
              <a:ea typeface="Comfortaa"/>
              <a:cs typeface="Comfortaa"/>
              <a:sym typeface="Comfortaa"/>
            </a:endParaRPr>
          </a:p>
        </p:txBody>
      </p:sp>
      <p:sp>
        <p:nvSpPr>
          <p:cNvPr id="1373" name="Google Shape;1373;p32"/>
          <p:cNvSpPr txBox="1"/>
          <p:nvPr/>
        </p:nvSpPr>
        <p:spPr>
          <a:xfrm>
            <a:off x="4849256" y="4175565"/>
            <a:ext cx="3414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Comfortaa"/>
              <a:ea typeface="Comfortaa"/>
              <a:cs typeface="Comfortaa"/>
              <a:sym typeface="Comfortaa"/>
            </a:endParaRPr>
          </a:p>
        </p:txBody>
      </p:sp>
      <p:grpSp>
        <p:nvGrpSpPr>
          <p:cNvPr id="1374" name="Google Shape;1374;p32"/>
          <p:cNvGrpSpPr/>
          <p:nvPr/>
        </p:nvGrpSpPr>
        <p:grpSpPr>
          <a:xfrm>
            <a:off x="8519886" y="2360984"/>
            <a:ext cx="624114" cy="622514"/>
            <a:chOff x="300826" y="234887"/>
            <a:chExt cx="1323397" cy="1320003"/>
          </a:xfrm>
        </p:grpSpPr>
        <p:sp>
          <p:nvSpPr>
            <p:cNvPr id="1375" name="Google Shape;1375;p32"/>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2"/>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32"/>
          <p:cNvGrpSpPr/>
          <p:nvPr/>
        </p:nvGrpSpPr>
        <p:grpSpPr>
          <a:xfrm>
            <a:off x="0" y="1614826"/>
            <a:ext cx="636900" cy="735300"/>
            <a:chOff x="336725" y="3084101"/>
            <a:chExt cx="636900" cy="735300"/>
          </a:xfrm>
        </p:grpSpPr>
        <p:sp>
          <p:nvSpPr>
            <p:cNvPr id="1378" name="Google Shape;1378;p32"/>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5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OF </a:t>
            </a:r>
            <a:r>
              <a:rPr lang="en">
                <a:solidFill>
                  <a:schemeClr val="dk2"/>
                </a:solidFill>
              </a:rPr>
              <a:t>PROGRAMM</a:t>
            </a:r>
            <a:endParaRPr>
              <a:solidFill>
                <a:schemeClr val="dk2"/>
              </a:solidFill>
            </a:endParaRPr>
          </a:p>
        </p:txBody>
      </p:sp>
      <p:sp>
        <p:nvSpPr>
          <p:cNvPr id="1723" name="Google Shape;1723;p50"/>
          <p:cNvSpPr/>
          <p:nvPr/>
        </p:nvSpPr>
        <p:spPr>
          <a:xfrm>
            <a:off x="668741"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0"/>
          <p:cNvSpPr/>
          <p:nvPr/>
        </p:nvSpPr>
        <p:spPr>
          <a:xfrm>
            <a:off x="8380703"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0"/>
          <p:cNvSpPr/>
          <p:nvPr/>
        </p:nvSpPr>
        <p:spPr>
          <a:xfrm>
            <a:off x="4517556"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0"/>
          <p:cNvSpPr/>
          <p:nvPr/>
        </p:nvSpPr>
        <p:spPr>
          <a:xfrm>
            <a:off x="8380703"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0"/>
          <p:cNvSpPr/>
          <p:nvPr/>
        </p:nvSpPr>
        <p:spPr>
          <a:xfrm>
            <a:off x="672222" y="454702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0"/>
          <p:cNvSpPr/>
          <p:nvPr/>
        </p:nvSpPr>
        <p:spPr>
          <a:xfrm>
            <a:off x="4512144" y="118298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9" name="Google Shape;1729;p50"/>
          <p:cNvGrpSpPr/>
          <p:nvPr/>
        </p:nvGrpSpPr>
        <p:grpSpPr>
          <a:xfrm>
            <a:off x="83305" y="1435536"/>
            <a:ext cx="448059" cy="517284"/>
            <a:chOff x="336725" y="3084101"/>
            <a:chExt cx="636900" cy="735300"/>
          </a:xfrm>
        </p:grpSpPr>
        <p:sp>
          <p:nvSpPr>
            <p:cNvPr id="1730" name="Google Shape;1730;p50"/>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0"/>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50"/>
          <p:cNvGrpSpPr/>
          <p:nvPr/>
        </p:nvGrpSpPr>
        <p:grpSpPr>
          <a:xfrm>
            <a:off x="7499212" y="4420284"/>
            <a:ext cx="565192" cy="622504"/>
            <a:chOff x="7979400" y="3952400"/>
            <a:chExt cx="462438" cy="509414"/>
          </a:xfrm>
        </p:grpSpPr>
        <p:sp>
          <p:nvSpPr>
            <p:cNvPr id="1733" name="Google Shape;1733;p50"/>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0"/>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50"/>
          <p:cNvGrpSpPr/>
          <p:nvPr/>
        </p:nvGrpSpPr>
        <p:grpSpPr>
          <a:xfrm>
            <a:off x="8498756" y="3352220"/>
            <a:ext cx="565223" cy="563773"/>
            <a:chOff x="300826" y="234887"/>
            <a:chExt cx="1323397" cy="1320003"/>
          </a:xfrm>
        </p:grpSpPr>
        <p:sp>
          <p:nvSpPr>
            <p:cNvPr id="1736" name="Google Shape;1736;p50"/>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0"/>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8" name="Google Shape;1738;p50"/>
          <p:cNvPicPr preferRelativeResize="0"/>
          <p:nvPr/>
        </p:nvPicPr>
        <p:blipFill rotWithShape="1">
          <a:blip r:embed="rId3">
            <a:alphaModFix/>
          </a:blip>
          <a:srcRect b="15357" l="8886" r="-3119" t="4237"/>
          <a:stretch/>
        </p:blipFill>
        <p:spPr>
          <a:xfrm>
            <a:off x="1947300" y="1297000"/>
            <a:ext cx="5250936" cy="312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51"/>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 FOR IMPROVEMENT</a:t>
            </a:r>
            <a:endParaRPr/>
          </a:p>
        </p:txBody>
      </p:sp>
      <p:sp>
        <p:nvSpPr>
          <p:cNvPr id="1744" name="Google Shape;1744;p51"/>
          <p:cNvSpPr txBox="1"/>
          <p:nvPr/>
        </p:nvSpPr>
        <p:spPr>
          <a:xfrm>
            <a:off x="874650" y="1449050"/>
            <a:ext cx="73314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WE CAN ADD </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A BACKGROUND IMAGE</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INSTEAD OF BLACK BG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MAKING BETTER PIXELS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GETTING THE</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OUTPUT IN ETH</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CONTRACT RATHER IN PNG </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AutoNum type="arabicPeriod"/>
            </a:pPr>
            <a:r>
              <a:rPr lang="en">
                <a:latin typeface="Comfortaa Medium"/>
                <a:ea typeface="Comfortaa Medium"/>
                <a:cs typeface="Comfortaa Medium"/>
                <a:sym typeface="Comfortaa Medium"/>
              </a:rPr>
              <a:t>AUTOMATING </a:t>
            </a:r>
            <a:r>
              <a:rPr lang="en">
                <a:latin typeface="Comfortaa Medium"/>
                <a:ea typeface="Comfortaa Medium"/>
                <a:cs typeface="Comfortaa Medium"/>
                <a:sym typeface="Comfortaa Medium"/>
              </a:rPr>
              <a:t>UPLOADING</a:t>
            </a:r>
            <a:endParaRPr>
              <a:latin typeface="Comfortaa Medium"/>
              <a:ea typeface="Comfortaa Medium"/>
              <a:cs typeface="Comfortaa Medium"/>
              <a:sym typeface="Comfortaa Medium"/>
            </a:endParaRPr>
          </a:p>
          <a:p>
            <a:pPr indent="0" lvl="0" marL="457200" rtl="0" algn="l">
              <a:spcBef>
                <a:spcPts val="0"/>
              </a:spcBef>
              <a:spcAft>
                <a:spcPts val="0"/>
              </a:spcAft>
              <a:buNone/>
            </a:pPr>
            <a:r>
              <a:rPr lang="en">
                <a:latin typeface="Comfortaa Medium"/>
                <a:ea typeface="Comfortaa Medium"/>
                <a:cs typeface="Comfortaa Medium"/>
                <a:sym typeface="Comfortaa Medium"/>
              </a:rPr>
              <a:t> TO OPEN SEA</a:t>
            </a:r>
            <a:endParaRPr>
              <a:latin typeface="Comfortaa Medium"/>
              <a:ea typeface="Comfortaa Medium"/>
              <a:cs typeface="Comfortaa Medium"/>
              <a:sym typeface="Comfortaa Medium"/>
            </a:endParaRPr>
          </a:p>
        </p:txBody>
      </p:sp>
      <p:pic>
        <p:nvPicPr>
          <p:cNvPr id="1745" name="Google Shape;1745;p51"/>
          <p:cNvPicPr preferRelativeResize="0"/>
          <p:nvPr/>
        </p:nvPicPr>
        <p:blipFill>
          <a:blip r:embed="rId3">
            <a:alphaModFix/>
          </a:blip>
          <a:stretch>
            <a:fillRect/>
          </a:stretch>
        </p:blipFill>
        <p:spPr>
          <a:xfrm>
            <a:off x="4077725" y="1449050"/>
            <a:ext cx="4128325" cy="286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52"/>
          <p:cNvSpPr txBox="1"/>
          <p:nvPr>
            <p:ph type="title"/>
          </p:nvPr>
        </p:nvSpPr>
        <p:spPr>
          <a:xfrm>
            <a:off x="2204700" y="1412800"/>
            <a:ext cx="4734600" cy="20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a:t>
            </a:r>
            <a:r>
              <a:rPr lang="en"/>
              <a:t> </a:t>
            </a:r>
            <a:r>
              <a:rPr lang="en">
                <a:solidFill>
                  <a:schemeClr val="dk2"/>
                </a:solidFill>
              </a:rPr>
              <a:t>YOU</a:t>
            </a:r>
            <a:endParaRPr>
              <a:solidFill>
                <a:schemeClr val="dk2"/>
              </a:solidFill>
            </a:endParaRPr>
          </a:p>
        </p:txBody>
      </p:sp>
      <p:grpSp>
        <p:nvGrpSpPr>
          <p:cNvPr id="1751" name="Google Shape;1751;p52"/>
          <p:cNvGrpSpPr/>
          <p:nvPr/>
        </p:nvGrpSpPr>
        <p:grpSpPr>
          <a:xfrm>
            <a:off x="407953" y="914829"/>
            <a:ext cx="846313" cy="844142"/>
            <a:chOff x="300826" y="234887"/>
            <a:chExt cx="1323397" cy="1320003"/>
          </a:xfrm>
        </p:grpSpPr>
        <p:sp>
          <p:nvSpPr>
            <p:cNvPr id="1752" name="Google Shape;1752;p52"/>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2"/>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4" name="Google Shape;1754;p52"/>
          <p:cNvGrpSpPr/>
          <p:nvPr/>
        </p:nvGrpSpPr>
        <p:grpSpPr>
          <a:xfrm>
            <a:off x="6374112" y="3948284"/>
            <a:ext cx="565192" cy="622504"/>
            <a:chOff x="7979400" y="3952400"/>
            <a:chExt cx="462438" cy="509414"/>
          </a:xfrm>
        </p:grpSpPr>
        <p:sp>
          <p:nvSpPr>
            <p:cNvPr id="1755" name="Google Shape;1755;p52"/>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2"/>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7" name="Google Shape;1757;p52"/>
          <p:cNvGrpSpPr/>
          <p:nvPr/>
        </p:nvGrpSpPr>
        <p:grpSpPr>
          <a:xfrm>
            <a:off x="7876300" y="3112426"/>
            <a:ext cx="636900" cy="735300"/>
            <a:chOff x="336725" y="3084101"/>
            <a:chExt cx="636900" cy="735300"/>
          </a:xfrm>
        </p:grpSpPr>
        <p:sp>
          <p:nvSpPr>
            <p:cNvPr id="1758" name="Google Shape;1758;p52"/>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grpSp>
        <p:nvGrpSpPr>
          <p:cNvPr id="1384" name="Google Shape;1384;p33"/>
          <p:cNvGrpSpPr/>
          <p:nvPr/>
        </p:nvGrpSpPr>
        <p:grpSpPr>
          <a:xfrm>
            <a:off x="6012932" y="1358013"/>
            <a:ext cx="724050" cy="462600"/>
            <a:chOff x="2289779" y="3170145"/>
            <a:chExt cx="724050" cy="462600"/>
          </a:xfrm>
        </p:grpSpPr>
        <p:sp>
          <p:nvSpPr>
            <p:cNvPr id="1385" name="Google Shape;1385;p33"/>
            <p:cNvSpPr/>
            <p:nvPr/>
          </p:nvSpPr>
          <p:spPr>
            <a:xfrm>
              <a:off x="2289779" y="3170145"/>
              <a:ext cx="711000" cy="4626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2919029" y="3171336"/>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3"/>
          <p:cNvGrpSpPr/>
          <p:nvPr/>
        </p:nvGrpSpPr>
        <p:grpSpPr>
          <a:xfrm>
            <a:off x="2411885" y="1347845"/>
            <a:ext cx="714379" cy="463143"/>
            <a:chOff x="2289779" y="1323391"/>
            <a:chExt cx="714379" cy="463143"/>
          </a:xfrm>
        </p:grpSpPr>
        <p:grpSp>
          <p:nvGrpSpPr>
            <p:cNvPr id="1388" name="Google Shape;1388;p33"/>
            <p:cNvGrpSpPr/>
            <p:nvPr/>
          </p:nvGrpSpPr>
          <p:grpSpPr>
            <a:xfrm>
              <a:off x="2289779" y="1324070"/>
              <a:ext cx="712540" cy="462464"/>
              <a:chOff x="1915400" y="1893675"/>
              <a:chExt cx="1290834" cy="1288200"/>
            </a:xfrm>
          </p:grpSpPr>
          <p:sp>
            <p:nvSpPr>
              <p:cNvPr id="1389" name="Google Shape;1389;p33"/>
              <p:cNvSpPr/>
              <p:nvPr/>
            </p:nvSpPr>
            <p:spPr>
              <a:xfrm>
                <a:off x="1915400" y="1893675"/>
                <a:ext cx="1288200" cy="12882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a:off x="3034634" y="1894454"/>
                <a:ext cx="171600" cy="2223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33"/>
            <p:cNvSpPr/>
            <p:nvPr/>
          </p:nvSpPr>
          <p:spPr>
            <a:xfrm>
              <a:off x="2909358" y="1323391"/>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33"/>
          <p:cNvGrpSpPr/>
          <p:nvPr/>
        </p:nvGrpSpPr>
        <p:grpSpPr>
          <a:xfrm>
            <a:off x="4210057" y="3171938"/>
            <a:ext cx="724050" cy="462600"/>
            <a:chOff x="2289779" y="3170145"/>
            <a:chExt cx="724050" cy="462600"/>
          </a:xfrm>
        </p:grpSpPr>
        <p:sp>
          <p:nvSpPr>
            <p:cNvPr id="1393" name="Google Shape;1393;p33"/>
            <p:cNvSpPr/>
            <p:nvPr/>
          </p:nvSpPr>
          <p:spPr>
            <a:xfrm>
              <a:off x="2289779" y="3170145"/>
              <a:ext cx="711000" cy="462600"/>
            </a:xfrm>
            <a:prstGeom prst="snip1Rect">
              <a:avLst>
                <a:gd fmla="val 16667" name="adj"/>
              </a:avLst>
            </a:prstGeom>
            <a:solidFill>
              <a:schemeClr val="lt1"/>
            </a:solidFill>
            <a:ln cap="flat" cmpd="sng" w="28575">
              <a:solidFill>
                <a:schemeClr val="accent1"/>
              </a:solidFill>
              <a:prstDash val="solid"/>
              <a:round/>
              <a:headEnd len="sm" w="sm" type="none"/>
              <a:tailEnd len="sm" w="sm" type="none"/>
            </a:ln>
            <a:effectLst>
              <a:outerShdw rotWithShape="0" algn="bl" dir="3240000" dist="762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a:off x="2919029" y="3171336"/>
              <a:ext cx="94800" cy="79800"/>
            </a:xfrm>
            <a:prstGeom prst="rtTriangl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5" name="Google Shape;1395;p33"/>
          <p:cNvSpPr/>
          <p:nvPr/>
        </p:nvSpPr>
        <p:spPr>
          <a:xfrm>
            <a:off x="720000" y="373800"/>
            <a:ext cx="7704000" cy="5727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txBox="1"/>
          <p:nvPr>
            <p:ph idx="3" type="title"/>
          </p:nvPr>
        </p:nvSpPr>
        <p:spPr>
          <a:xfrm>
            <a:off x="1278925" y="368825"/>
            <a:ext cx="658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dk2"/>
                </a:solidFill>
              </a:rPr>
              <a:t>CONTENTS</a:t>
            </a:r>
            <a:endParaRPr b="0">
              <a:solidFill>
                <a:schemeClr val="dk2"/>
              </a:solidFill>
            </a:endParaRPr>
          </a:p>
        </p:txBody>
      </p:sp>
      <p:sp>
        <p:nvSpPr>
          <p:cNvPr id="1398" name="Google Shape;1398;p33"/>
          <p:cNvSpPr txBox="1"/>
          <p:nvPr>
            <p:ph type="title"/>
          </p:nvPr>
        </p:nvSpPr>
        <p:spPr>
          <a:xfrm>
            <a:off x="1586622" y="1824575"/>
            <a:ext cx="23649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99" name="Google Shape;1399;p33"/>
          <p:cNvSpPr txBox="1"/>
          <p:nvPr>
            <p:ph idx="1" type="subTitle"/>
          </p:nvPr>
        </p:nvSpPr>
        <p:spPr>
          <a:xfrm>
            <a:off x="1463172" y="215250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AND CODE </a:t>
            </a:r>
            <a:endParaRPr/>
          </a:p>
        </p:txBody>
      </p:sp>
      <p:sp>
        <p:nvSpPr>
          <p:cNvPr id="1400" name="Google Shape;1400;p33"/>
          <p:cNvSpPr txBox="1"/>
          <p:nvPr>
            <p:ph idx="2" type="title"/>
          </p:nvPr>
        </p:nvSpPr>
        <p:spPr>
          <a:xfrm>
            <a:off x="2372922" y="1358025"/>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401" name="Google Shape;1401;p33"/>
          <p:cNvGrpSpPr/>
          <p:nvPr/>
        </p:nvGrpSpPr>
        <p:grpSpPr>
          <a:xfrm>
            <a:off x="6274537" y="3883113"/>
            <a:ext cx="462438" cy="509414"/>
            <a:chOff x="7979400" y="3952400"/>
            <a:chExt cx="462438" cy="509414"/>
          </a:xfrm>
        </p:grpSpPr>
        <p:sp>
          <p:nvSpPr>
            <p:cNvPr id="1402" name="Google Shape;1402;p33"/>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33"/>
          <p:cNvGrpSpPr/>
          <p:nvPr/>
        </p:nvGrpSpPr>
        <p:grpSpPr>
          <a:xfrm>
            <a:off x="7606732" y="3428748"/>
            <a:ext cx="462384" cy="533664"/>
            <a:chOff x="8299200" y="3445865"/>
            <a:chExt cx="963300" cy="1111800"/>
          </a:xfrm>
        </p:grpSpPr>
        <p:sp>
          <p:nvSpPr>
            <p:cNvPr id="1405" name="Google Shape;1405;p33"/>
            <p:cNvSpPr/>
            <p:nvPr/>
          </p:nvSpPr>
          <p:spPr>
            <a:xfrm>
              <a:off x="8299200" y="3445865"/>
              <a:ext cx="963300" cy="11118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3"/>
            <p:cNvSpPr/>
            <p:nvPr/>
          </p:nvSpPr>
          <p:spPr>
            <a:xfrm>
              <a:off x="8459700" y="3631125"/>
              <a:ext cx="642300" cy="7413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33"/>
          <p:cNvGrpSpPr/>
          <p:nvPr/>
        </p:nvGrpSpPr>
        <p:grpSpPr>
          <a:xfrm>
            <a:off x="1278936" y="3171959"/>
            <a:ext cx="624114" cy="622514"/>
            <a:chOff x="300826" y="234887"/>
            <a:chExt cx="1323397" cy="1320003"/>
          </a:xfrm>
        </p:grpSpPr>
        <p:sp>
          <p:nvSpPr>
            <p:cNvPr id="1408" name="Google Shape;1408;p33"/>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0" name="Google Shape;1410;p33"/>
          <p:cNvSpPr txBox="1"/>
          <p:nvPr>
            <p:ph idx="4" type="title"/>
          </p:nvPr>
        </p:nvSpPr>
        <p:spPr>
          <a:xfrm>
            <a:off x="5192403" y="1824575"/>
            <a:ext cx="2364900" cy="3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1411" name="Google Shape;1411;p33"/>
          <p:cNvSpPr txBox="1"/>
          <p:nvPr>
            <p:ph idx="5" type="subTitle"/>
          </p:nvPr>
        </p:nvSpPr>
        <p:spPr>
          <a:xfrm>
            <a:off x="5069028" y="215250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AND EXECUTION</a:t>
            </a:r>
            <a:endParaRPr/>
          </a:p>
          <a:p>
            <a:pPr indent="0" lvl="0" marL="0" rtl="0" algn="ctr">
              <a:spcBef>
                <a:spcPts val="0"/>
              </a:spcBef>
              <a:spcAft>
                <a:spcPts val="0"/>
              </a:spcAft>
              <a:buNone/>
            </a:pPr>
            <a:r>
              <a:t/>
            </a:r>
            <a:endParaRPr/>
          </a:p>
        </p:txBody>
      </p:sp>
      <p:sp>
        <p:nvSpPr>
          <p:cNvPr id="1412" name="Google Shape;1412;p33"/>
          <p:cNvSpPr txBox="1"/>
          <p:nvPr>
            <p:ph idx="6" type="title"/>
          </p:nvPr>
        </p:nvSpPr>
        <p:spPr>
          <a:xfrm>
            <a:off x="3389520" y="3647098"/>
            <a:ext cx="23649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413" name="Google Shape;1413;p33"/>
          <p:cNvSpPr txBox="1"/>
          <p:nvPr>
            <p:ph idx="7" type="subTitle"/>
          </p:nvPr>
        </p:nvSpPr>
        <p:spPr>
          <a:xfrm>
            <a:off x="3266083" y="3974950"/>
            <a:ext cx="2611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USES AND OUTPUT </a:t>
            </a:r>
            <a:endParaRPr/>
          </a:p>
          <a:p>
            <a:pPr indent="0" lvl="0" marL="0" rtl="0" algn="ctr">
              <a:spcBef>
                <a:spcPts val="0"/>
              </a:spcBef>
              <a:spcAft>
                <a:spcPts val="0"/>
              </a:spcAft>
              <a:buNone/>
            </a:pPr>
            <a:r>
              <a:t/>
            </a:r>
            <a:endParaRPr/>
          </a:p>
        </p:txBody>
      </p:sp>
      <p:sp>
        <p:nvSpPr>
          <p:cNvPr id="1414" name="Google Shape;1414;p33"/>
          <p:cNvSpPr txBox="1"/>
          <p:nvPr>
            <p:ph idx="8" type="title"/>
          </p:nvPr>
        </p:nvSpPr>
        <p:spPr>
          <a:xfrm>
            <a:off x="5975478" y="1358017"/>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15" name="Google Shape;1415;p33"/>
          <p:cNvSpPr txBox="1"/>
          <p:nvPr>
            <p:ph idx="9" type="title"/>
          </p:nvPr>
        </p:nvSpPr>
        <p:spPr>
          <a:xfrm>
            <a:off x="4175915" y="3201975"/>
            <a:ext cx="7923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4"/>
          <p:cNvSpPr txBox="1"/>
          <p:nvPr>
            <p:ph idx="1" type="subTitle"/>
          </p:nvPr>
        </p:nvSpPr>
        <p:spPr>
          <a:xfrm>
            <a:off x="3238725" y="2472350"/>
            <a:ext cx="40050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GENERATIVE ART WORK REALLY IS ?</a:t>
            </a:r>
            <a:endParaRPr/>
          </a:p>
        </p:txBody>
      </p:sp>
      <p:sp>
        <p:nvSpPr>
          <p:cNvPr id="1421" name="Google Shape;1421;p34"/>
          <p:cNvSpPr txBox="1"/>
          <p:nvPr>
            <p:ph type="title"/>
          </p:nvPr>
        </p:nvSpPr>
        <p:spPr>
          <a:xfrm>
            <a:off x="3157200" y="1764638"/>
            <a:ext cx="4515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22" name="Google Shape;1422;p34"/>
          <p:cNvSpPr txBox="1"/>
          <p:nvPr>
            <p:ph idx="2" type="title"/>
          </p:nvPr>
        </p:nvSpPr>
        <p:spPr>
          <a:xfrm>
            <a:off x="1737125" y="1854887"/>
            <a:ext cx="1288200" cy="9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23" name="Google Shape;1423;p34"/>
          <p:cNvSpPr/>
          <p:nvPr/>
        </p:nvSpPr>
        <p:spPr>
          <a:xfrm>
            <a:off x="1496725" y="125288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4"/>
          <p:cNvSpPr/>
          <p:nvPr/>
        </p:nvSpPr>
        <p:spPr>
          <a:xfrm>
            <a:off x="7522138"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4"/>
          <p:cNvSpPr/>
          <p:nvPr/>
        </p:nvSpPr>
        <p:spPr>
          <a:xfrm>
            <a:off x="4514850"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4"/>
          <p:cNvSpPr/>
          <p:nvPr/>
        </p:nvSpPr>
        <p:spPr>
          <a:xfrm>
            <a:off x="7522138" y="1252884"/>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4"/>
          <p:cNvSpPr/>
          <p:nvPr/>
        </p:nvSpPr>
        <p:spPr>
          <a:xfrm>
            <a:off x="1500206" y="3463803"/>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4"/>
          <p:cNvSpPr/>
          <p:nvPr/>
        </p:nvSpPr>
        <p:spPr>
          <a:xfrm>
            <a:off x="4509438" y="1252878"/>
            <a:ext cx="114300" cy="114000"/>
          </a:xfrm>
          <a:prstGeom prst="rect">
            <a:avLst/>
          </a:prstGeom>
          <a:solidFill>
            <a:schemeClr val="dk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34"/>
          <p:cNvGrpSpPr/>
          <p:nvPr/>
        </p:nvGrpSpPr>
        <p:grpSpPr>
          <a:xfrm>
            <a:off x="8167611" y="3181234"/>
            <a:ext cx="624114" cy="622514"/>
            <a:chOff x="300826" y="234887"/>
            <a:chExt cx="1323397" cy="1320003"/>
          </a:xfrm>
        </p:grpSpPr>
        <p:sp>
          <p:nvSpPr>
            <p:cNvPr id="1430" name="Google Shape;1430;p34"/>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4"/>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34"/>
          <p:cNvGrpSpPr/>
          <p:nvPr/>
        </p:nvGrpSpPr>
        <p:grpSpPr>
          <a:xfrm>
            <a:off x="514254" y="595300"/>
            <a:ext cx="495739" cy="493997"/>
            <a:chOff x="1660475" y="499508"/>
            <a:chExt cx="890815" cy="887685"/>
          </a:xfrm>
        </p:grpSpPr>
        <p:sp>
          <p:nvSpPr>
            <p:cNvPr id="1433" name="Google Shape;1433;p34"/>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4"/>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grpSp>
        <p:nvGrpSpPr>
          <p:cNvPr id="1439" name="Google Shape;1439;p35"/>
          <p:cNvGrpSpPr/>
          <p:nvPr/>
        </p:nvGrpSpPr>
        <p:grpSpPr>
          <a:xfrm>
            <a:off x="292636" y="4106784"/>
            <a:ext cx="624114" cy="622514"/>
            <a:chOff x="300826" y="234887"/>
            <a:chExt cx="1323397" cy="1320003"/>
          </a:xfrm>
        </p:grpSpPr>
        <p:sp>
          <p:nvSpPr>
            <p:cNvPr id="1440" name="Google Shape;1440;p35"/>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35"/>
          <p:cNvGrpSpPr/>
          <p:nvPr/>
        </p:nvGrpSpPr>
        <p:grpSpPr>
          <a:xfrm>
            <a:off x="1741675" y="2274439"/>
            <a:ext cx="5763000" cy="1467273"/>
            <a:chOff x="1741675" y="2611150"/>
            <a:chExt cx="5763000" cy="1532400"/>
          </a:xfrm>
        </p:grpSpPr>
        <p:sp>
          <p:nvSpPr>
            <p:cNvPr id="1443" name="Google Shape;1443;p35"/>
            <p:cNvSpPr/>
            <p:nvPr/>
          </p:nvSpPr>
          <p:spPr>
            <a:xfrm flipH="1" rot="10800000">
              <a:off x="1741675" y="2611150"/>
              <a:ext cx="5763000" cy="1532400"/>
            </a:xfrm>
            <a:prstGeom prst="snip1Rect">
              <a:avLst>
                <a:gd fmla="val 30320" name="adj"/>
              </a:avLst>
            </a:prstGeom>
            <a:solidFill>
              <a:schemeClr val="lt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flipH="1" rot="10800000">
              <a:off x="7034625" y="3677350"/>
              <a:ext cx="463500" cy="463500"/>
            </a:xfrm>
            <a:prstGeom prst="rtTriangle">
              <a:avLst/>
            </a:prstGeom>
            <a:solidFill>
              <a:schemeClr val="lt1"/>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5" name="Google Shape;1445;p35"/>
          <p:cNvSpPr txBox="1"/>
          <p:nvPr>
            <p:ph idx="1" type="subTitle"/>
          </p:nvPr>
        </p:nvSpPr>
        <p:spPr>
          <a:xfrm>
            <a:off x="1761600" y="2412975"/>
            <a:ext cx="5620800" cy="110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Generative art" often refers to algorithmic art (algorithmically determined computer generated artwork) and synthetic media (general term for any algorithmically-generated media)</a:t>
            </a:r>
            <a:endParaRPr/>
          </a:p>
        </p:txBody>
      </p:sp>
      <p:sp>
        <p:nvSpPr>
          <p:cNvPr id="1446" name="Google Shape;1446;p35"/>
          <p:cNvSpPr txBox="1"/>
          <p:nvPr>
            <p:ph type="title"/>
          </p:nvPr>
        </p:nvSpPr>
        <p:spPr>
          <a:xfrm>
            <a:off x="1639325" y="1307525"/>
            <a:ext cx="58653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1447" name="Google Shape;1447;p35"/>
          <p:cNvGrpSpPr/>
          <p:nvPr/>
        </p:nvGrpSpPr>
        <p:grpSpPr>
          <a:xfrm>
            <a:off x="8170177" y="4172036"/>
            <a:ext cx="723994" cy="797538"/>
            <a:chOff x="7979400" y="3952400"/>
            <a:chExt cx="462438" cy="509414"/>
          </a:xfrm>
        </p:grpSpPr>
        <p:sp>
          <p:nvSpPr>
            <p:cNvPr id="1448" name="Google Shape;1448;p35"/>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35"/>
          <p:cNvGrpSpPr/>
          <p:nvPr/>
        </p:nvGrpSpPr>
        <p:grpSpPr>
          <a:xfrm>
            <a:off x="8107700" y="231051"/>
            <a:ext cx="636900" cy="735300"/>
            <a:chOff x="336725" y="3084101"/>
            <a:chExt cx="636900" cy="735300"/>
          </a:xfrm>
        </p:grpSpPr>
        <p:sp>
          <p:nvSpPr>
            <p:cNvPr id="1451" name="Google Shape;1451;p35"/>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36"/>
          <p:cNvSpPr txBox="1"/>
          <p:nvPr>
            <p:ph idx="1" type="subTitle"/>
          </p:nvPr>
        </p:nvSpPr>
        <p:spPr>
          <a:xfrm>
            <a:off x="1803750" y="1535575"/>
            <a:ext cx="5536500" cy="11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virtual world will open thousands of new opportunities for this new generation one is NFT ” </a:t>
            </a:r>
            <a:endParaRPr/>
          </a:p>
        </p:txBody>
      </p:sp>
      <p:sp>
        <p:nvSpPr>
          <p:cNvPr id="1458" name="Google Shape;1458;p36"/>
          <p:cNvSpPr txBox="1"/>
          <p:nvPr>
            <p:ph type="title"/>
          </p:nvPr>
        </p:nvSpPr>
        <p:spPr>
          <a:xfrm>
            <a:off x="1541550" y="3016838"/>
            <a:ext cx="60609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—ANUJ </a:t>
            </a:r>
            <a:r>
              <a:rPr lang="en">
                <a:solidFill>
                  <a:schemeClr val="dk2"/>
                </a:solidFill>
              </a:rPr>
              <a:t>JASANI</a:t>
            </a:r>
            <a:endParaRPr>
              <a:solidFill>
                <a:schemeClr val="dk2"/>
              </a:solidFill>
            </a:endParaRPr>
          </a:p>
        </p:txBody>
      </p:sp>
      <p:grpSp>
        <p:nvGrpSpPr>
          <p:cNvPr id="1459" name="Google Shape;1459;p36"/>
          <p:cNvGrpSpPr/>
          <p:nvPr/>
        </p:nvGrpSpPr>
        <p:grpSpPr>
          <a:xfrm>
            <a:off x="7557452" y="4051186"/>
            <a:ext cx="723994" cy="797538"/>
            <a:chOff x="7979400" y="3952400"/>
            <a:chExt cx="462438" cy="509414"/>
          </a:xfrm>
        </p:grpSpPr>
        <p:sp>
          <p:nvSpPr>
            <p:cNvPr id="1460" name="Google Shape;1460;p36"/>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6"/>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6"/>
          <p:cNvGrpSpPr/>
          <p:nvPr/>
        </p:nvGrpSpPr>
        <p:grpSpPr>
          <a:xfrm>
            <a:off x="8190761" y="378609"/>
            <a:ext cx="624114" cy="622514"/>
            <a:chOff x="300826" y="234887"/>
            <a:chExt cx="1323397" cy="1320003"/>
          </a:xfrm>
        </p:grpSpPr>
        <p:sp>
          <p:nvSpPr>
            <p:cNvPr id="1463" name="Google Shape;1463;p36"/>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36"/>
          <p:cNvGrpSpPr/>
          <p:nvPr/>
        </p:nvGrpSpPr>
        <p:grpSpPr>
          <a:xfrm>
            <a:off x="424604" y="4147425"/>
            <a:ext cx="495739" cy="493997"/>
            <a:chOff x="1660475" y="499508"/>
            <a:chExt cx="890815" cy="887685"/>
          </a:xfrm>
        </p:grpSpPr>
        <p:sp>
          <p:nvSpPr>
            <p:cNvPr id="1466" name="Google Shape;1466;p36"/>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6"/>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37"/>
          <p:cNvSpPr/>
          <p:nvPr/>
        </p:nvSpPr>
        <p:spPr>
          <a:xfrm>
            <a:off x="725950" y="364520"/>
            <a:ext cx="7674000" cy="5838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3600000" dist="857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t>
            </a:r>
            <a:r>
              <a:rPr lang="en">
                <a:solidFill>
                  <a:schemeClr val="dk2"/>
                </a:solidFill>
              </a:rPr>
              <a:t>NFT</a:t>
            </a:r>
            <a:endParaRPr>
              <a:solidFill>
                <a:schemeClr val="dk2"/>
              </a:solidFill>
            </a:endParaRPr>
          </a:p>
        </p:txBody>
      </p:sp>
      <p:sp>
        <p:nvSpPr>
          <p:cNvPr id="1474" name="Google Shape;1474;p37"/>
          <p:cNvSpPr txBox="1"/>
          <p:nvPr>
            <p:ph idx="1" type="body"/>
          </p:nvPr>
        </p:nvSpPr>
        <p:spPr>
          <a:xfrm>
            <a:off x="4367375" y="1518525"/>
            <a:ext cx="3814500" cy="23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 non-fungible token (NFT) is a digital asset that is verifiable on blockchain technology. </a:t>
            </a:r>
            <a:br>
              <a:rPr lang="en">
                <a:solidFill>
                  <a:schemeClr val="accent1"/>
                </a:solidFill>
              </a:rPr>
            </a:br>
            <a:r>
              <a:rPr lang="en">
                <a:solidFill>
                  <a:schemeClr val="accent1"/>
                </a:solidFill>
              </a:rPr>
              <a:t>It can be :</a:t>
            </a:r>
            <a:endParaRPr>
              <a:solidFill>
                <a:schemeClr val="accent1"/>
              </a:solidFill>
            </a:endParaRPr>
          </a:p>
          <a:p>
            <a:pPr indent="-215900" lvl="0" marL="241300" rtl="0" algn="l">
              <a:spcBef>
                <a:spcPts val="1600"/>
              </a:spcBef>
              <a:spcAft>
                <a:spcPts val="0"/>
              </a:spcAft>
              <a:buClr>
                <a:schemeClr val="accent1"/>
              </a:buClr>
              <a:buSzPts val="1400"/>
              <a:buChar char="●"/>
            </a:pPr>
            <a:r>
              <a:rPr lang="en">
                <a:solidFill>
                  <a:schemeClr val="accent1"/>
                </a:solidFill>
              </a:rPr>
              <a:t>ART &amp; ARTWORK </a:t>
            </a:r>
            <a:endParaRPr>
              <a:solidFill>
                <a:schemeClr val="accent1"/>
              </a:solidFill>
            </a:endParaRPr>
          </a:p>
          <a:p>
            <a:pPr indent="-215900" lvl="0" marL="241300" rtl="0" algn="l">
              <a:spcBef>
                <a:spcPts val="0"/>
              </a:spcBef>
              <a:spcAft>
                <a:spcPts val="0"/>
              </a:spcAft>
              <a:buClr>
                <a:schemeClr val="accent1"/>
              </a:buClr>
              <a:buSzPts val="1400"/>
              <a:buChar char="●"/>
            </a:pPr>
            <a:r>
              <a:rPr lang="en">
                <a:solidFill>
                  <a:schemeClr val="accent1"/>
                </a:solidFill>
              </a:rPr>
              <a:t>MUSIC AND VIDEOS</a:t>
            </a:r>
            <a:endParaRPr>
              <a:solidFill>
                <a:schemeClr val="accent1"/>
              </a:solidFill>
            </a:endParaRPr>
          </a:p>
          <a:p>
            <a:pPr indent="-215900" lvl="0" marL="241300" rtl="0" algn="l">
              <a:spcBef>
                <a:spcPts val="0"/>
              </a:spcBef>
              <a:spcAft>
                <a:spcPts val="0"/>
              </a:spcAft>
              <a:buClr>
                <a:schemeClr val="accent1"/>
              </a:buClr>
              <a:buSzPts val="1400"/>
              <a:buChar char="●"/>
            </a:pPr>
            <a:r>
              <a:rPr lang="en">
                <a:solidFill>
                  <a:schemeClr val="accent1"/>
                </a:solidFill>
              </a:rPr>
              <a:t>IN GAME ASSETS</a:t>
            </a:r>
            <a:endParaRPr>
              <a:solidFill>
                <a:schemeClr val="accent1"/>
              </a:solidFill>
            </a:endParaRPr>
          </a:p>
          <a:p>
            <a:pPr indent="0" lvl="0" marL="0" rtl="0" algn="l">
              <a:spcBef>
                <a:spcPts val="1600"/>
              </a:spcBef>
              <a:spcAft>
                <a:spcPts val="1600"/>
              </a:spcAft>
              <a:buNone/>
            </a:pPr>
            <a:r>
              <a:rPr lang="en">
                <a:solidFill>
                  <a:schemeClr val="accent1"/>
                </a:solidFill>
              </a:rPr>
              <a:t>Because they are unique, NFTs are becoming sought after as collectibles.</a:t>
            </a:r>
            <a:endParaRPr>
              <a:solidFill>
                <a:schemeClr val="accent1"/>
              </a:solidFill>
            </a:endParaRPr>
          </a:p>
        </p:txBody>
      </p:sp>
      <p:grpSp>
        <p:nvGrpSpPr>
          <p:cNvPr id="1475" name="Google Shape;1475;p37"/>
          <p:cNvGrpSpPr/>
          <p:nvPr/>
        </p:nvGrpSpPr>
        <p:grpSpPr>
          <a:xfrm>
            <a:off x="776804" y="1261568"/>
            <a:ext cx="3072815" cy="2830959"/>
            <a:chOff x="4839100" y="2130225"/>
            <a:chExt cx="3102600" cy="2858400"/>
          </a:xfrm>
        </p:grpSpPr>
        <p:sp>
          <p:nvSpPr>
            <p:cNvPr id="1476" name="Google Shape;1476;p37"/>
            <p:cNvSpPr/>
            <p:nvPr/>
          </p:nvSpPr>
          <p:spPr>
            <a:xfrm>
              <a:off x="4839100" y="2130225"/>
              <a:ext cx="3102600" cy="2858400"/>
            </a:xfrm>
            <a:prstGeom prst="rect">
              <a:avLst/>
            </a:prstGeom>
            <a:solidFill>
              <a:schemeClr val="accent2"/>
            </a:solidFill>
            <a:ln cap="flat" cmpd="sng" w="28575">
              <a:solidFill>
                <a:schemeClr val="accent1"/>
              </a:solidFill>
              <a:prstDash val="solid"/>
              <a:round/>
              <a:headEnd len="sm" w="sm" type="none"/>
              <a:tailEnd len="sm" w="sm" type="none"/>
            </a:ln>
            <a:effectLst>
              <a:outerShdw rotWithShape="0" algn="bl" dir="4440000" dist="6667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37"/>
            <p:cNvGrpSpPr/>
            <p:nvPr/>
          </p:nvGrpSpPr>
          <p:grpSpPr>
            <a:xfrm>
              <a:off x="4839100" y="2130225"/>
              <a:ext cx="3102600" cy="312600"/>
              <a:chOff x="4839100" y="2130225"/>
              <a:chExt cx="3102600" cy="312600"/>
            </a:xfrm>
          </p:grpSpPr>
          <p:sp>
            <p:nvSpPr>
              <p:cNvPr id="1478" name="Google Shape;1478;p37"/>
              <p:cNvSpPr/>
              <p:nvPr/>
            </p:nvSpPr>
            <p:spPr>
              <a:xfrm>
                <a:off x="4839100" y="2130225"/>
                <a:ext cx="3102600" cy="312600"/>
              </a:xfrm>
              <a:prstGeom prst="rect">
                <a:avLst/>
              </a:prstGeom>
              <a:solidFill>
                <a:schemeClr val="dk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7"/>
              <p:cNvSpPr/>
              <p:nvPr/>
            </p:nvSpPr>
            <p:spPr>
              <a:xfrm>
                <a:off x="7708453" y="221987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7"/>
              <p:cNvSpPr/>
              <p:nvPr/>
            </p:nvSpPr>
            <p:spPr>
              <a:xfrm>
                <a:off x="7455403" y="2219875"/>
                <a:ext cx="146700" cy="1467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1" name="Google Shape;1481;p37"/>
          <p:cNvGrpSpPr/>
          <p:nvPr/>
        </p:nvGrpSpPr>
        <p:grpSpPr>
          <a:xfrm>
            <a:off x="334586" y="4357009"/>
            <a:ext cx="624114" cy="622514"/>
            <a:chOff x="300826" y="234887"/>
            <a:chExt cx="1323397" cy="1320003"/>
          </a:xfrm>
        </p:grpSpPr>
        <p:sp>
          <p:nvSpPr>
            <p:cNvPr id="1482" name="Google Shape;1482;p37"/>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7"/>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37"/>
          <p:cNvGrpSpPr/>
          <p:nvPr/>
        </p:nvGrpSpPr>
        <p:grpSpPr>
          <a:xfrm>
            <a:off x="8555379" y="1066450"/>
            <a:ext cx="495739" cy="493997"/>
            <a:chOff x="1660475" y="499508"/>
            <a:chExt cx="890815" cy="887685"/>
          </a:xfrm>
        </p:grpSpPr>
        <p:sp>
          <p:nvSpPr>
            <p:cNvPr id="1485" name="Google Shape;1485;p37"/>
            <p:cNvSpPr/>
            <p:nvPr/>
          </p:nvSpPr>
          <p:spPr>
            <a:xfrm>
              <a:off x="1660475" y="499508"/>
              <a:ext cx="890815" cy="887685"/>
            </a:xfrm>
            <a:custGeom>
              <a:rect b="b" l="l" r="r" t="t"/>
              <a:pathLst>
                <a:path extrusionOk="0" h="60397" w="60610">
                  <a:moveTo>
                    <a:pt x="30316" y="1"/>
                  </a:moveTo>
                  <a:cubicBezTo>
                    <a:pt x="30153" y="1"/>
                    <a:pt x="29986" y="84"/>
                    <a:pt x="29910" y="251"/>
                  </a:cubicBezTo>
                  <a:lnTo>
                    <a:pt x="24043" y="15966"/>
                  </a:lnTo>
                  <a:cubicBezTo>
                    <a:pt x="22676" y="19644"/>
                    <a:pt x="19758" y="22562"/>
                    <a:pt x="16080" y="23930"/>
                  </a:cubicBezTo>
                  <a:lnTo>
                    <a:pt x="396" y="29796"/>
                  </a:lnTo>
                  <a:cubicBezTo>
                    <a:pt x="0" y="29948"/>
                    <a:pt x="0" y="30434"/>
                    <a:pt x="396" y="30586"/>
                  </a:cubicBezTo>
                  <a:lnTo>
                    <a:pt x="16080" y="36422"/>
                  </a:lnTo>
                  <a:cubicBezTo>
                    <a:pt x="19758" y="37790"/>
                    <a:pt x="22676" y="40738"/>
                    <a:pt x="24043" y="44416"/>
                  </a:cubicBezTo>
                  <a:lnTo>
                    <a:pt x="29910" y="60100"/>
                  </a:lnTo>
                  <a:cubicBezTo>
                    <a:pt x="29986" y="60298"/>
                    <a:pt x="30145" y="60397"/>
                    <a:pt x="30305" y="60397"/>
                  </a:cubicBezTo>
                  <a:cubicBezTo>
                    <a:pt x="30464" y="60397"/>
                    <a:pt x="30624" y="60298"/>
                    <a:pt x="30700" y="60100"/>
                  </a:cubicBezTo>
                  <a:lnTo>
                    <a:pt x="36536" y="44416"/>
                  </a:lnTo>
                  <a:cubicBezTo>
                    <a:pt x="37934" y="40738"/>
                    <a:pt x="40852" y="37820"/>
                    <a:pt x="44530" y="36453"/>
                  </a:cubicBezTo>
                  <a:lnTo>
                    <a:pt x="60214" y="30586"/>
                  </a:lnTo>
                  <a:cubicBezTo>
                    <a:pt x="60609" y="30434"/>
                    <a:pt x="60609" y="29948"/>
                    <a:pt x="60214" y="29796"/>
                  </a:cubicBezTo>
                  <a:lnTo>
                    <a:pt x="44530" y="23930"/>
                  </a:lnTo>
                  <a:cubicBezTo>
                    <a:pt x="40852" y="22562"/>
                    <a:pt x="37934" y="19644"/>
                    <a:pt x="36536" y="15966"/>
                  </a:cubicBezTo>
                  <a:lnTo>
                    <a:pt x="30700" y="251"/>
                  </a:lnTo>
                  <a:cubicBezTo>
                    <a:pt x="30639" y="84"/>
                    <a:pt x="30480" y="1"/>
                    <a:pt x="30316"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7"/>
            <p:cNvSpPr/>
            <p:nvPr/>
          </p:nvSpPr>
          <p:spPr>
            <a:xfrm>
              <a:off x="1850370" y="688900"/>
              <a:ext cx="511005" cy="509404"/>
            </a:xfrm>
            <a:custGeom>
              <a:rect b="b" l="l" r="r" t="t"/>
              <a:pathLst>
                <a:path extrusionOk="0" h="48057" w="48208">
                  <a:moveTo>
                    <a:pt x="24104" y="1"/>
                  </a:moveTo>
                  <a:cubicBezTo>
                    <a:pt x="23967" y="1"/>
                    <a:pt x="23830" y="77"/>
                    <a:pt x="23770" y="229"/>
                  </a:cubicBezTo>
                  <a:lnTo>
                    <a:pt x="19119" y="12691"/>
                  </a:lnTo>
                  <a:cubicBezTo>
                    <a:pt x="17994" y="15609"/>
                    <a:pt x="15684" y="17919"/>
                    <a:pt x="12766" y="19044"/>
                  </a:cubicBezTo>
                  <a:lnTo>
                    <a:pt x="304" y="23724"/>
                  </a:lnTo>
                  <a:cubicBezTo>
                    <a:pt x="0" y="23816"/>
                    <a:pt x="0" y="24241"/>
                    <a:pt x="304" y="24363"/>
                  </a:cubicBezTo>
                  <a:lnTo>
                    <a:pt x="12766" y="29044"/>
                  </a:lnTo>
                  <a:cubicBezTo>
                    <a:pt x="15684" y="30138"/>
                    <a:pt x="17994" y="32448"/>
                    <a:pt x="19119" y="35366"/>
                  </a:cubicBezTo>
                  <a:lnTo>
                    <a:pt x="23770" y="47828"/>
                  </a:lnTo>
                  <a:cubicBezTo>
                    <a:pt x="23830" y="47980"/>
                    <a:pt x="23967" y="48056"/>
                    <a:pt x="24104" y="48056"/>
                  </a:cubicBezTo>
                  <a:cubicBezTo>
                    <a:pt x="24241" y="48056"/>
                    <a:pt x="24377" y="47980"/>
                    <a:pt x="24438" y="47828"/>
                  </a:cubicBezTo>
                  <a:lnTo>
                    <a:pt x="29089" y="35366"/>
                  </a:lnTo>
                  <a:cubicBezTo>
                    <a:pt x="30213" y="32448"/>
                    <a:pt x="32524" y="30138"/>
                    <a:pt x="35442" y="29044"/>
                  </a:cubicBezTo>
                  <a:lnTo>
                    <a:pt x="47904" y="24363"/>
                  </a:lnTo>
                  <a:cubicBezTo>
                    <a:pt x="48208" y="24241"/>
                    <a:pt x="48208" y="23816"/>
                    <a:pt x="47904" y="23724"/>
                  </a:cubicBezTo>
                  <a:lnTo>
                    <a:pt x="35442" y="19044"/>
                  </a:lnTo>
                  <a:cubicBezTo>
                    <a:pt x="32524" y="17949"/>
                    <a:pt x="30213" y="15609"/>
                    <a:pt x="29089" y="12691"/>
                  </a:cubicBezTo>
                  <a:lnTo>
                    <a:pt x="24438" y="229"/>
                  </a:lnTo>
                  <a:cubicBezTo>
                    <a:pt x="24377" y="77"/>
                    <a:pt x="24241" y="1"/>
                    <a:pt x="24104"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87" name="Google Shape;1487;p37"/>
          <p:cNvPicPr preferRelativeResize="0"/>
          <p:nvPr/>
        </p:nvPicPr>
        <p:blipFill>
          <a:blip r:embed="rId3">
            <a:alphaModFix/>
          </a:blip>
          <a:stretch>
            <a:fillRect/>
          </a:stretch>
        </p:blipFill>
        <p:spPr>
          <a:xfrm>
            <a:off x="1070475" y="1560450"/>
            <a:ext cx="2658550" cy="258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1" name="Shape 1491"/>
        <p:cNvGrpSpPr/>
        <p:nvPr/>
      </p:nvGrpSpPr>
      <p:grpSpPr>
        <a:xfrm>
          <a:off x="0" y="0"/>
          <a:ext cx="0" cy="0"/>
          <a:chOff x="0" y="0"/>
          <a:chExt cx="0" cy="0"/>
        </a:xfrm>
      </p:grpSpPr>
      <p:sp>
        <p:nvSpPr>
          <p:cNvPr id="1492" name="Google Shape;1492;p38"/>
          <p:cNvSpPr/>
          <p:nvPr/>
        </p:nvSpPr>
        <p:spPr>
          <a:xfrm rot="10800000">
            <a:off x="4445350" y="539525"/>
            <a:ext cx="3941400" cy="2623800"/>
          </a:xfrm>
          <a:prstGeom prst="snip1Rect">
            <a:avLst>
              <a:gd fmla="val 30320" name="adj"/>
            </a:avLst>
          </a:prstGeom>
          <a:solidFill>
            <a:schemeClr val="accent2"/>
          </a:solidFill>
          <a:ln cap="flat" cmpd="sng" w="28575">
            <a:solidFill>
              <a:schemeClr val="accent1"/>
            </a:solidFill>
            <a:prstDash val="solid"/>
            <a:round/>
            <a:headEnd len="sm" w="sm" type="none"/>
            <a:tailEnd len="sm" w="sm" type="none"/>
          </a:ln>
          <a:effectLst>
            <a:outerShdw rotWithShape="0" algn="bl" dir="42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txBox="1"/>
          <p:nvPr>
            <p:ph type="title"/>
          </p:nvPr>
        </p:nvSpPr>
        <p:spPr>
          <a:xfrm>
            <a:off x="4818750" y="707425"/>
            <a:ext cx="3363900" cy="229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CREATING NFT’S</a:t>
            </a:r>
            <a:r>
              <a:rPr lang="en">
                <a:solidFill>
                  <a:schemeClr val="accent1"/>
                </a:solidFill>
              </a:rPr>
              <a:t> </a:t>
            </a:r>
            <a:r>
              <a:rPr lang="en">
                <a:solidFill>
                  <a:schemeClr val="dk2"/>
                </a:solidFill>
              </a:rPr>
              <a:t>USING PYTHON </a:t>
            </a:r>
            <a:endParaRPr>
              <a:solidFill>
                <a:schemeClr val="dk2"/>
              </a:solidFill>
            </a:endParaRPr>
          </a:p>
        </p:txBody>
      </p:sp>
      <p:sp>
        <p:nvSpPr>
          <p:cNvPr id="1494" name="Google Shape;1494;p38"/>
          <p:cNvSpPr/>
          <p:nvPr/>
        </p:nvSpPr>
        <p:spPr>
          <a:xfrm flipH="1" rot="-5400000">
            <a:off x="4432332" y="2341580"/>
            <a:ext cx="823200" cy="815700"/>
          </a:xfrm>
          <a:prstGeom prst="rtTriangle">
            <a:avLst/>
          </a:prstGeom>
          <a:solidFill>
            <a:schemeClr val="accent2"/>
          </a:solidFill>
          <a:ln cap="flat" cmpd="sng" w="28575">
            <a:solidFill>
              <a:schemeClr val="accent1"/>
            </a:solidFill>
            <a:prstDash val="solid"/>
            <a:round/>
            <a:headEnd len="sm" w="sm" type="none"/>
            <a:tailEnd len="sm" w="sm" type="none"/>
          </a:ln>
          <a:effectLst>
            <a:outerShdw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38"/>
          <p:cNvGrpSpPr/>
          <p:nvPr/>
        </p:nvGrpSpPr>
        <p:grpSpPr>
          <a:xfrm>
            <a:off x="757961" y="489034"/>
            <a:ext cx="624114" cy="622514"/>
            <a:chOff x="300826" y="234887"/>
            <a:chExt cx="1323397" cy="1320003"/>
          </a:xfrm>
        </p:grpSpPr>
        <p:sp>
          <p:nvSpPr>
            <p:cNvPr id="1496" name="Google Shape;1496;p38"/>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38"/>
          <p:cNvGrpSpPr/>
          <p:nvPr/>
        </p:nvGrpSpPr>
        <p:grpSpPr>
          <a:xfrm>
            <a:off x="5546277" y="2802961"/>
            <a:ext cx="723994" cy="797538"/>
            <a:chOff x="7979400" y="3952400"/>
            <a:chExt cx="462438" cy="509414"/>
          </a:xfrm>
        </p:grpSpPr>
        <p:sp>
          <p:nvSpPr>
            <p:cNvPr id="1499" name="Google Shape;1499;p38"/>
            <p:cNvSpPr/>
            <p:nvPr/>
          </p:nvSpPr>
          <p:spPr>
            <a:xfrm>
              <a:off x="7994646" y="3965946"/>
              <a:ext cx="432776" cy="482065"/>
            </a:xfrm>
            <a:custGeom>
              <a:rect b="b" l="l" r="r" t="t"/>
              <a:pathLst>
                <a:path extrusionOk="0" h="48755" w="43770">
                  <a:moveTo>
                    <a:pt x="1" y="0"/>
                  </a:moveTo>
                  <a:lnTo>
                    <a:pt x="11577" y="41551"/>
                  </a:lnTo>
                  <a:lnTo>
                    <a:pt x="17238" y="28180"/>
                  </a:lnTo>
                  <a:lnTo>
                    <a:pt x="36503" y="48754"/>
                  </a:lnTo>
                  <a:lnTo>
                    <a:pt x="43769" y="41931"/>
                  </a:lnTo>
                  <a:lnTo>
                    <a:pt x="24504" y="21378"/>
                  </a:lnTo>
                  <a:lnTo>
                    <a:pt x="37749" y="17047"/>
                  </a:lnTo>
                  <a:lnTo>
                    <a:pt x="1" y="0"/>
                  </a:lnTo>
                  <a:close/>
                </a:path>
              </a:pathLst>
            </a:custGeom>
            <a:solidFill>
              <a:srgbClr val="FFFFFF"/>
            </a:solidFill>
            <a:ln>
              <a:noFill/>
            </a:ln>
            <a:effectLst>
              <a:outerShdw rotWithShape="0" algn="bl" dir="216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7979400" y="3952400"/>
              <a:ext cx="462438" cy="509414"/>
            </a:xfrm>
            <a:custGeom>
              <a:rect b="b" l="l" r="r" t="t"/>
              <a:pathLst>
                <a:path extrusionOk="0" h="51521" w="46770">
                  <a:moveTo>
                    <a:pt x="3676" y="3884"/>
                  </a:moveTo>
                  <a:lnTo>
                    <a:pt x="35468" y="18206"/>
                  </a:lnTo>
                  <a:lnTo>
                    <a:pt x="25603" y="21417"/>
                  </a:lnTo>
                  <a:cubicBezTo>
                    <a:pt x="25159" y="21586"/>
                    <a:pt x="24800" y="21945"/>
                    <a:pt x="24694" y="22388"/>
                  </a:cubicBezTo>
                  <a:cubicBezTo>
                    <a:pt x="24589" y="22853"/>
                    <a:pt x="24716" y="23339"/>
                    <a:pt x="25032" y="23698"/>
                  </a:cubicBezTo>
                  <a:lnTo>
                    <a:pt x="43368" y="43259"/>
                  </a:lnTo>
                  <a:lnTo>
                    <a:pt x="38129" y="48160"/>
                  </a:lnTo>
                  <a:lnTo>
                    <a:pt x="19794" y="28599"/>
                  </a:lnTo>
                  <a:cubicBezTo>
                    <a:pt x="19531" y="28319"/>
                    <a:pt x="19167" y="28155"/>
                    <a:pt x="18774" y="28155"/>
                  </a:cubicBezTo>
                  <a:cubicBezTo>
                    <a:pt x="18692" y="28155"/>
                    <a:pt x="18610" y="28162"/>
                    <a:pt x="18526" y="28176"/>
                  </a:cubicBezTo>
                  <a:cubicBezTo>
                    <a:pt x="18083" y="28261"/>
                    <a:pt x="17681" y="28578"/>
                    <a:pt x="17512" y="29000"/>
                  </a:cubicBezTo>
                  <a:lnTo>
                    <a:pt x="13414" y="38696"/>
                  </a:lnTo>
                  <a:lnTo>
                    <a:pt x="3676" y="3884"/>
                  </a:lnTo>
                  <a:close/>
                  <a:moveTo>
                    <a:pt x="1515" y="0"/>
                  </a:moveTo>
                  <a:cubicBezTo>
                    <a:pt x="1185" y="0"/>
                    <a:pt x="862" y="126"/>
                    <a:pt x="592" y="356"/>
                  </a:cubicBezTo>
                  <a:cubicBezTo>
                    <a:pt x="191" y="694"/>
                    <a:pt x="1" y="1243"/>
                    <a:pt x="170" y="1771"/>
                  </a:cubicBezTo>
                  <a:lnTo>
                    <a:pt x="11788" y="43280"/>
                  </a:lnTo>
                  <a:cubicBezTo>
                    <a:pt x="11936" y="43829"/>
                    <a:pt x="12443" y="44252"/>
                    <a:pt x="13013" y="44294"/>
                  </a:cubicBezTo>
                  <a:cubicBezTo>
                    <a:pt x="13046" y="44296"/>
                    <a:pt x="13079" y="44298"/>
                    <a:pt x="13112" y="44298"/>
                  </a:cubicBezTo>
                  <a:cubicBezTo>
                    <a:pt x="13665" y="44298"/>
                    <a:pt x="14167" y="43967"/>
                    <a:pt x="14386" y="43449"/>
                  </a:cubicBezTo>
                  <a:lnTo>
                    <a:pt x="19202" y="32063"/>
                  </a:lnTo>
                  <a:lnTo>
                    <a:pt x="37031" y="51075"/>
                  </a:lnTo>
                  <a:cubicBezTo>
                    <a:pt x="37284" y="51349"/>
                    <a:pt x="37622" y="51518"/>
                    <a:pt x="38003" y="51518"/>
                  </a:cubicBezTo>
                  <a:cubicBezTo>
                    <a:pt x="38028" y="51520"/>
                    <a:pt x="38054" y="51521"/>
                    <a:pt x="38080" y="51521"/>
                  </a:cubicBezTo>
                  <a:cubicBezTo>
                    <a:pt x="38416" y="51521"/>
                    <a:pt x="38760" y="51395"/>
                    <a:pt x="38995" y="51159"/>
                  </a:cubicBezTo>
                  <a:lnTo>
                    <a:pt x="46262" y="44336"/>
                  </a:lnTo>
                  <a:cubicBezTo>
                    <a:pt x="46473" y="44125"/>
                    <a:pt x="46642" y="43872"/>
                    <a:pt x="46685" y="43576"/>
                  </a:cubicBezTo>
                  <a:cubicBezTo>
                    <a:pt x="46706" y="43491"/>
                    <a:pt x="46706" y="43449"/>
                    <a:pt x="46748" y="43365"/>
                  </a:cubicBezTo>
                  <a:cubicBezTo>
                    <a:pt x="46769" y="42984"/>
                    <a:pt x="46642" y="42625"/>
                    <a:pt x="46368" y="42351"/>
                  </a:cubicBezTo>
                  <a:lnTo>
                    <a:pt x="28581" y="23381"/>
                  </a:lnTo>
                  <a:lnTo>
                    <a:pt x="39735" y="19706"/>
                  </a:lnTo>
                  <a:cubicBezTo>
                    <a:pt x="40263" y="19537"/>
                    <a:pt x="40664" y="19051"/>
                    <a:pt x="40685" y="18459"/>
                  </a:cubicBezTo>
                  <a:cubicBezTo>
                    <a:pt x="40728" y="17889"/>
                    <a:pt x="40411" y="17361"/>
                    <a:pt x="39883" y="17107"/>
                  </a:cubicBezTo>
                  <a:lnTo>
                    <a:pt x="2071" y="124"/>
                  </a:lnTo>
                  <a:cubicBezTo>
                    <a:pt x="1888" y="40"/>
                    <a:pt x="1700" y="0"/>
                    <a:pt x="1515" y="0"/>
                  </a:cubicBezTo>
                  <a:close/>
                </a:path>
              </a:pathLst>
            </a:custGeom>
            <a:solidFill>
              <a:srgbClr val="0F0C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8"/>
          <p:cNvGrpSpPr/>
          <p:nvPr/>
        </p:nvGrpSpPr>
        <p:grpSpPr>
          <a:xfrm>
            <a:off x="7927900" y="3785651"/>
            <a:ext cx="636900" cy="735300"/>
            <a:chOff x="336725" y="3084101"/>
            <a:chExt cx="636900" cy="735300"/>
          </a:xfrm>
        </p:grpSpPr>
        <p:sp>
          <p:nvSpPr>
            <p:cNvPr id="1502" name="Google Shape;1502;p38"/>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3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a:t>
            </a:r>
            <a:r>
              <a:rPr lang="en">
                <a:solidFill>
                  <a:schemeClr val="dk2"/>
                </a:solidFill>
              </a:rPr>
              <a:t>FUNTIONS</a:t>
            </a:r>
            <a:endParaRPr>
              <a:solidFill>
                <a:schemeClr val="dk2"/>
              </a:solidFill>
            </a:endParaRPr>
          </a:p>
        </p:txBody>
      </p:sp>
      <p:sp>
        <p:nvSpPr>
          <p:cNvPr id="1509" name="Google Shape;1509;p39"/>
          <p:cNvSpPr txBox="1"/>
          <p:nvPr>
            <p:ph idx="3" type="subTitle"/>
          </p:nvPr>
        </p:nvSpPr>
        <p:spPr>
          <a:xfrm>
            <a:off x="1129800" y="3418927"/>
            <a:ext cx="2907600" cy="8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Generating our art work with the help of pillow and by creating a image module </a:t>
            </a:r>
            <a:endParaRPr/>
          </a:p>
        </p:txBody>
      </p:sp>
      <p:sp>
        <p:nvSpPr>
          <p:cNvPr id="1510" name="Google Shape;1510;p39"/>
          <p:cNvSpPr txBox="1"/>
          <p:nvPr>
            <p:ph idx="4" type="subTitle"/>
          </p:nvPr>
        </p:nvSpPr>
        <p:spPr>
          <a:xfrm>
            <a:off x="5106600" y="3418927"/>
            <a:ext cx="2907600" cy="8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 want a bright, vivid color, so max V and S and only randomize HUE we create random colour </a:t>
            </a:r>
            <a:endParaRPr/>
          </a:p>
        </p:txBody>
      </p:sp>
      <p:sp>
        <p:nvSpPr>
          <p:cNvPr id="1511" name="Google Shape;1511;p39"/>
          <p:cNvSpPr txBox="1"/>
          <p:nvPr>
            <p:ph idx="1" type="subTitle"/>
          </p:nvPr>
        </p:nvSpPr>
        <p:spPr>
          <a:xfrm>
            <a:off x="1129800" y="2996923"/>
            <a:ext cx="29076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 generate_art()</a:t>
            </a:r>
            <a:endParaRPr/>
          </a:p>
        </p:txBody>
      </p:sp>
      <p:sp>
        <p:nvSpPr>
          <p:cNvPr id="1512" name="Google Shape;1512;p39"/>
          <p:cNvSpPr txBox="1"/>
          <p:nvPr>
            <p:ph idx="2" type="subTitle"/>
          </p:nvPr>
        </p:nvSpPr>
        <p:spPr>
          <a:xfrm>
            <a:off x="5106600" y="2996923"/>
            <a:ext cx="29076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 random_color()</a:t>
            </a:r>
            <a:endParaRPr/>
          </a:p>
        </p:txBody>
      </p:sp>
      <p:sp>
        <p:nvSpPr>
          <p:cNvPr id="1513" name="Google Shape;1513;p39"/>
          <p:cNvSpPr/>
          <p:nvPr/>
        </p:nvSpPr>
        <p:spPr>
          <a:xfrm>
            <a:off x="1813800" y="1818015"/>
            <a:ext cx="1065000" cy="10650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4" name="Google Shape;1514;p39"/>
          <p:cNvCxnSpPr/>
          <p:nvPr/>
        </p:nvCxnSpPr>
        <p:spPr>
          <a:xfrm>
            <a:off x="2283543" y="1741613"/>
            <a:ext cx="1365600" cy="591600"/>
          </a:xfrm>
          <a:prstGeom prst="straightConnector1">
            <a:avLst/>
          </a:prstGeom>
          <a:noFill/>
          <a:ln cap="flat" cmpd="sng" w="28575">
            <a:solidFill>
              <a:schemeClr val="accent1"/>
            </a:solidFill>
            <a:prstDash val="solid"/>
            <a:round/>
            <a:headEnd len="med" w="med" type="none"/>
            <a:tailEnd len="med" w="med" type="none"/>
          </a:ln>
        </p:spPr>
      </p:cxnSp>
      <p:cxnSp>
        <p:nvCxnSpPr>
          <p:cNvPr id="1515" name="Google Shape;1515;p39"/>
          <p:cNvCxnSpPr/>
          <p:nvPr/>
        </p:nvCxnSpPr>
        <p:spPr>
          <a:xfrm flipH="1">
            <a:off x="2338063" y="2333447"/>
            <a:ext cx="1311000" cy="608100"/>
          </a:xfrm>
          <a:prstGeom prst="straightConnector1">
            <a:avLst/>
          </a:prstGeom>
          <a:noFill/>
          <a:ln cap="flat" cmpd="sng" w="28575">
            <a:solidFill>
              <a:schemeClr val="accent1"/>
            </a:solidFill>
            <a:prstDash val="solid"/>
            <a:round/>
            <a:headEnd len="med" w="med" type="none"/>
            <a:tailEnd len="med" w="med" type="none"/>
          </a:ln>
        </p:spPr>
      </p:cxnSp>
      <p:cxnSp>
        <p:nvCxnSpPr>
          <p:cNvPr id="1516" name="Google Shape;1516;p39"/>
          <p:cNvCxnSpPr/>
          <p:nvPr/>
        </p:nvCxnSpPr>
        <p:spPr>
          <a:xfrm rot="10800000">
            <a:off x="2303659" y="2333656"/>
            <a:ext cx="1356300" cy="0"/>
          </a:xfrm>
          <a:prstGeom prst="straightConnector1">
            <a:avLst/>
          </a:prstGeom>
          <a:noFill/>
          <a:ln cap="flat" cmpd="sng" w="28575">
            <a:solidFill>
              <a:schemeClr val="accent1"/>
            </a:solidFill>
            <a:prstDash val="solid"/>
            <a:round/>
            <a:headEnd len="med" w="med" type="none"/>
            <a:tailEnd len="med" w="med" type="oval"/>
          </a:ln>
        </p:spPr>
      </p:cxnSp>
      <p:sp>
        <p:nvSpPr>
          <p:cNvPr id="1517" name="Google Shape;1517;p39"/>
          <p:cNvSpPr/>
          <p:nvPr/>
        </p:nvSpPr>
        <p:spPr>
          <a:xfrm>
            <a:off x="6019341" y="1809065"/>
            <a:ext cx="1065000" cy="1065000"/>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5882246" y="1808902"/>
            <a:ext cx="1356300" cy="1065000"/>
          </a:xfrm>
          <a:prstGeom prst="parallelogram">
            <a:avLst>
              <a:gd fmla="val 25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9" name="Google Shape;1519;p39"/>
          <p:cNvGrpSpPr/>
          <p:nvPr/>
        </p:nvGrpSpPr>
        <p:grpSpPr>
          <a:xfrm>
            <a:off x="77111" y="629282"/>
            <a:ext cx="528168" cy="526813"/>
            <a:chOff x="300826" y="234887"/>
            <a:chExt cx="1323397" cy="1320003"/>
          </a:xfrm>
        </p:grpSpPr>
        <p:sp>
          <p:nvSpPr>
            <p:cNvPr id="1520" name="Google Shape;1520;p39"/>
            <p:cNvSpPr/>
            <p:nvPr/>
          </p:nvSpPr>
          <p:spPr>
            <a:xfrm>
              <a:off x="300826" y="234887"/>
              <a:ext cx="1323397" cy="1320003"/>
            </a:xfrm>
            <a:custGeom>
              <a:rect b="b" l="l" r="r" t="t"/>
              <a:pathLst>
                <a:path extrusionOk="0" h="94896" w="95140">
                  <a:moveTo>
                    <a:pt x="47582" y="1"/>
                  </a:moveTo>
                  <a:cubicBezTo>
                    <a:pt x="47342" y="1"/>
                    <a:pt x="47099" y="137"/>
                    <a:pt x="46993" y="411"/>
                  </a:cubicBezTo>
                  <a:lnTo>
                    <a:pt x="38482" y="24363"/>
                  </a:lnTo>
                  <a:cubicBezTo>
                    <a:pt x="38415" y="24609"/>
                    <a:pt x="38183" y="24756"/>
                    <a:pt x="37932" y="24756"/>
                  </a:cubicBezTo>
                  <a:cubicBezTo>
                    <a:pt x="37842" y="24756"/>
                    <a:pt x="37749" y="24737"/>
                    <a:pt x="37661" y="24697"/>
                  </a:cubicBezTo>
                  <a:lnTo>
                    <a:pt x="14712" y="13785"/>
                  </a:lnTo>
                  <a:cubicBezTo>
                    <a:pt x="14623" y="13735"/>
                    <a:pt x="14531" y="13712"/>
                    <a:pt x="14443" y="13712"/>
                  </a:cubicBezTo>
                  <a:cubicBezTo>
                    <a:pt x="14051" y="13712"/>
                    <a:pt x="13724" y="14154"/>
                    <a:pt x="13922" y="14575"/>
                  </a:cubicBezTo>
                  <a:lnTo>
                    <a:pt x="24804" y="37554"/>
                  </a:lnTo>
                  <a:cubicBezTo>
                    <a:pt x="24956" y="37889"/>
                    <a:pt x="24804" y="38254"/>
                    <a:pt x="24469" y="38375"/>
                  </a:cubicBezTo>
                  <a:lnTo>
                    <a:pt x="518" y="46886"/>
                  </a:lnTo>
                  <a:cubicBezTo>
                    <a:pt x="1" y="47068"/>
                    <a:pt x="1" y="47828"/>
                    <a:pt x="518" y="48041"/>
                  </a:cubicBezTo>
                  <a:lnTo>
                    <a:pt x="24469" y="56552"/>
                  </a:lnTo>
                  <a:cubicBezTo>
                    <a:pt x="24804" y="56643"/>
                    <a:pt x="24956" y="57038"/>
                    <a:pt x="24804" y="57372"/>
                  </a:cubicBezTo>
                  <a:lnTo>
                    <a:pt x="13922" y="80321"/>
                  </a:lnTo>
                  <a:cubicBezTo>
                    <a:pt x="13695" y="80725"/>
                    <a:pt x="14013" y="81171"/>
                    <a:pt x="14441" y="81171"/>
                  </a:cubicBezTo>
                  <a:cubicBezTo>
                    <a:pt x="14528" y="81171"/>
                    <a:pt x="14620" y="81152"/>
                    <a:pt x="14712" y="81111"/>
                  </a:cubicBezTo>
                  <a:lnTo>
                    <a:pt x="37661" y="70230"/>
                  </a:lnTo>
                  <a:cubicBezTo>
                    <a:pt x="37749" y="70190"/>
                    <a:pt x="37842" y="70171"/>
                    <a:pt x="37932" y="70171"/>
                  </a:cubicBezTo>
                  <a:cubicBezTo>
                    <a:pt x="38183" y="70171"/>
                    <a:pt x="38415" y="70318"/>
                    <a:pt x="38482" y="70564"/>
                  </a:cubicBezTo>
                  <a:lnTo>
                    <a:pt x="46993" y="94485"/>
                  </a:lnTo>
                  <a:cubicBezTo>
                    <a:pt x="47099" y="94759"/>
                    <a:pt x="47342" y="94896"/>
                    <a:pt x="47582" y="94896"/>
                  </a:cubicBezTo>
                  <a:cubicBezTo>
                    <a:pt x="47821" y="94896"/>
                    <a:pt x="48057" y="94759"/>
                    <a:pt x="48148" y="94485"/>
                  </a:cubicBezTo>
                  <a:lnTo>
                    <a:pt x="56658" y="70564"/>
                  </a:lnTo>
                  <a:cubicBezTo>
                    <a:pt x="56748" y="70318"/>
                    <a:pt x="56969" y="70171"/>
                    <a:pt x="57213" y="70171"/>
                  </a:cubicBezTo>
                  <a:cubicBezTo>
                    <a:pt x="57301" y="70171"/>
                    <a:pt x="57391" y="70190"/>
                    <a:pt x="57479" y="70230"/>
                  </a:cubicBezTo>
                  <a:lnTo>
                    <a:pt x="80428" y="81111"/>
                  </a:lnTo>
                  <a:cubicBezTo>
                    <a:pt x="80518" y="81162"/>
                    <a:pt x="80609" y="81184"/>
                    <a:pt x="80698" y="81184"/>
                  </a:cubicBezTo>
                  <a:cubicBezTo>
                    <a:pt x="81090" y="81184"/>
                    <a:pt x="81422" y="80743"/>
                    <a:pt x="81249" y="80321"/>
                  </a:cubicBezTo>
                  <a:lnTo>
                    <a:pt x="70337" y="57372"/>
                  </a:lnTo>
                  <a:cubicBezTo>
                    <a:pt x="70185" y="57038"/>
                    <a:pt x="70337" y="56643"/>
                    <a:pt x="70671" y="56552"/>
                  </a:cubicBezTo>
                  <a:lnTo>
                    <a:pt x="94592" y="48041"/>
                  </a:lnTo>
                  <a:cubicBezTo>
                    <a:pt x="95139" y="47828"/>
                    <a:pt x="95139" y="47068"/>
                    <a:pt x="94592" y="46886"/>
                  </a:cubicBezTo>
                  <a:lnTo>
                    <a:pt x="70671" y="38375"/>
                  </a:lnTo>
                  <a:cubicBezTo>
                    <a:pt x="70337" y="38254"/>
                    <a:pt x="70185" y="37889"/>
                    <a:pt x="70337" y="37554"/>
                  </a:cubicBezTo>
                  <a:lnTo>
                    <a:pt x="81249" y="14606"/>
                  </a:lnTo>
                  <a:cubicBezTo>
                    <a:pt x="81453" y="14171"/>
                    <a:pt x="81120" y="13736"/>
                    <a:pt x="80683" y="13736"/>
                  </a:cubicBezTo>
                  <a:cubicBezTo>
                    <a:pt x="80600" y="13736"/>
                    <a:pt x="80515" y="13751"/>
                    <a:pt x="80428" y="13785"/>
                  </a:cubicBezTo>
                  <a:lnTo>
                    <a:pt x="57479" y="24697"/>
                  </a:lnTo>
                  <a:cubicBezTo>
                    <a:pt x="57391" y="24737"/>
                    <a:pt x="57301" y="24756"/>
                    <a:pt x="57213" y="24756"/>
                  </a:cubicBezTo>
                  <a:cubicBezTo>
                    <a:pt x="56969" y="24756"/>
                    <a:pt x="56748" y="24609"/>
                    <a:pt x="56658" y="24363"/>
                  </a:cubicBezTo>
                  <a:lnTo>
                    <a:pt x="48148" y="411"/>
                  </a:lnTo>
                  <a:cubicBezTo>
                    <a:pt x="48057" y="137"/>
                    <a:pt x="47821" y="1"/>
                    <a:pt x="47582" y="1"/>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529918" y="463375"/>
              <a:ext cx="865340" cy="862857"/>
            </a:xfrm>
            <a:custGeom>
              <a:rect b="b" l="l" r="r" t="t"/>
              <a:pathLst>
                <a:path extrusionOk="0" h="80622" w="80854">
                  <a:moveTo>
                    <a:pt x="40448" y="1"/>
                  </a:moveTo>
                  <a:cubicBezTo>
                    <a:pt x="40244" y="1"/>
                    <a:pt x="40034" y="122"/>
                    <a:pt x="39941" y="369"/>
                  </a:cubicBezTo>
                  <a:lnTo>
                    <a:pt x="32707" y="20673"/>
                  </a:lnTo>
                  <a:cubicBezTo>
                    <a:pt x="32637" y="20927"/>
                    <a:pt x="32410" y="21041"/>
                    <a:pt x="32199" y="21041"/>
                  </a:cubicBezTo>
                  <a:cubicBezTo>
                    <a:pt x="32131" y="21041"/>
                    <a:pt x="32066" y="21030"/>
                    <a:pt x="32008" y="21008"/>
                  </a:cubicBezTo>
                  <a:lnTo>
                    <a:pt x="12494" y="11707"/>
                  </a:lnTo>
                  <a:cubicBezTo>
                    <a:pt x="12419" y="11670"/>
                    <a:pt x="12343" y="11653"/>
                    <a:pt x="12270" y="11653"/>
                  </a:cubicBezTo>
                  <a:cubicBezTo>
                    <a:pt x="11921" y="11653"/>
                    <a:pt x="11624" y="12029"/>
                    <a:pt x="11825" y="12406"/>
                  </a:cubicBezTo>
                  <a:lnTo>
                    <a:pt x="21096" y="31889"/>
                  </a:lnTo>
                  <a:cubicBezTo>
                    <a:pt x="21187" y="32193"/>
                    <a:pt x="21096" y="32497"/>
                    <a:pt x="20792" y="32619"/>
                  </a:cubicBezTo>
                  <a:lnTo>
                    <a:pt x="457" y="39823"/>
                  </a:lnTo>
                  <a:cubicBezTo>
                    <a:pt x="1" y="40035"/>
                    <a:pt x="1" y="40674"/>
                    <a:pt x="457" y="40826"/>
                  </a:cubicBezTo>
                  <a:lnTo>
                    <a:pt x="20792" y="48029"/>
                  </a:lnTo>
                  <a:cubicBezTo>
                    <a:pt x="21096" y="48151"/>
                    <a:pt x="21217" y="48516"/>
                    <a:pt x="21096" y="48759"/>
                  </a:cubicBezTo>
                  <a:lnTo>
                    <a:pt x="11825" y="68273"/>
                  </a:lnTo>
                  <a:cubicBezTo>
                    <a:pt x="11625" y="68598"/>
                    <a:pt x="11897" y="69004"/>
                    <a:pt x="12253" y="69004"/>
                  </a:cubicBezTo>
                  <a:cubicBezTo>
                    <a:pt x="12331" y="69004"/>
                    <a:pt x="12412" y="68985"/>
                    <a:pt x="12494" y="68942"/>
                  </a:cubicBezTo>
                  <a:lnTo>
                    <a:pt x="32008" y="59641"/>
                  </a:lnTo>
                  <a:cubicBezTo>
                    <a:pt x="32086" y="59609"/>
                    <a:pt x="32163" y="59594"/>
                    <a:pt x="32235" y="59594"/>
                  </a:cubicBezTo>
                  <a:cubicBezTo>
                    <a:pt x="32443" y="59594"/>
                    <a:pt x="32616" y="59719"/>
                    <a:pt x="32707" y="59945"/>
                  </a:cubicBezTo>
                  <a:lnTo>
                    <a:pt x="39941" y="80279"/>
                  </a:lnTo>
                  <a:cubicBezTo>
                    <a:pt x="40032" y="80507"/>
                    <a:pt x="40237" y="80621"/>
                    <a:pt x="40439" y="80621"/>
                  </a:cubicBezTo>
                  <a:cubicBezTo>
                    <a:pt x="40640" y="80621"/>
                    <a:pt x="40838" y="80507"/>
                    <a:pt x="40914" y="80279"/>
                  </a:cubicBezTo>
                  <a:lnTo>
                    <a:pt x="48148" y="59945"/>
                  </a:lnTo>
                  <a:cubicBezTo>
                    <a:pt x="48215" y="59719"/>
                    <a:pt x="48433" y="59594"/>
                    <a:pt x="48653" y="59594"/>
                  </a:cubicBezTo>
                  <a:cubicBezTo>
                    <a:pt x="48730" y="59594"/>
                    <a:pt x="48807" y="59609"/>
                    <a:pt x="48877" y="59641"/>
                  </a:cubicBezTo>
                  <a:lnTo>
                    <a:pt x="68361" y="68911"/>
                  </a:lnTo>
                  <a:cubicBezTo>
                    <a:pt x="68435" y="68948"/>
                    <a:pt x="68511" y="68965"/>
                    <a:pt x="68585" y="68965"/>
                  </a:cubicBezTo>
                  <a:cubicBezTo>
                    <a:pt x="68934" y="68965"/>
                    <a:pt x="69230" y="68589"/>
                    <a:pt x="69030" y="68212"/>
                  </a:cubicBezTo>
                  <a:lnTo>
                    <a:pt x="59759" y="48729"/>
                  </a:lnTo>
                  <a:cubicBezTo>
                    <a:pt x="59668" y="48425"/>
                    <a:pt x="59759" y="48121"/>
                    <a:pt x="60063" y="47999"/>
                  </a:cubicBezTo>
                  <a:lnTo>
                    <a:pt x="80398" y="40795"/>
                  </a:lnTo>
                  <a:cubicBezTo>
                    <a:pt x="80853" y="40613"/>
                    <a:pt x="80853" y="39944"/>
                    <a:pt x="80398" y="39792"/>
                  </a:cubicBezTo>
                  <a:lnTo>
                    <a:pt x="60063" y="32589"/>
                  </a:lnTo>
                  <a:cubicBezTo>
                    <a:pt x="59759" y="32467"/>
                    <a:pt x="59668" y="32133"/>
                    <a:pt x="59759" y="31859"/>
                  </a:cubicBezTo>
                  <a:lnTo>
                    <a:pt x="69030" y="12375"/>
                  </a:lnTo>
                  <a:cubicBezTo>
                    <a:pt x="69232" y="12021"/>
                    <a:pt x="68950" y="11625"/>
                    <a:pt x="68587" y="11625"/>
                  </a:cubicBezTo>
                  <a:cubicBezTo>
                    <a:pt x="68513" y="11625"/>
                    <a:pt x="68437" y="11641"/>
                    <a:pt x="68361" y="11676"/>
                  </a:cubicBezTo>
                  <a:lnTo>
                    <a:pt x="48877" y="20947"/>
                  </a:lnTo>
                  <a:cubicBezTo>
                    <a:pt x="48799" y="20978"/>
                    <a:pt x="48720" y="20994"/>
                    <a:pt x="48645" y="20994"/>
                  </a:cubicBezTo>
                  <a:cubicBezTo>
                    <a:pt x="48428" y="20994"/>
                    <a:pt x="48238" y="20868"/>
                    <a:pt x="48148" y="20643"/>
                  </a:cubicBezTo>
                  <a:lnTo>
                    <a:pt x="40914" y="339"/>
                  </a:lnTo>
                  <a:cubicBezTo>
                    <a:pt x="40839" y="115"/>
                    <a:pt x="40646" y="1"/>
                    <a:pt x="4044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9"/>
          <p:cNvGrpSpPr/>
          <p:nvPr/>
        </p:nvGrpSpPr>
        <p:grpSpPr>
          <a:xfrm>
            <a:off x="8424000" y="4347901"/>
            <a:ext cx="636900" cy="735300"/>
            <a:chOff x="336725" y="3084101"/>
            <a:chExt cx="636900" cy="735300"/>
          </a:xfrm>
        </p:grpSpPr>
        <p:sp>
          <p:nvSpPr>
            <p:cNvPr id="1523" name="Google Shape;1523;p39"/>
            <p:cNvSpPr/>
            <p:nvPr/>
          </p:nvSpPr>
          <p:spPr>
            <a:xfrm>
              <a:off x="336725" y="3084101"/>
              <a:ext cx="636900" cy="735300"/>
            </a:xfrm>
            <a:prstGeom prst="star6">
              <a:avLst>
                <a:gd fmla="val 19121" name="adj"/>
                <a:gd fmla="val 115470" name="h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442859" y="3206603"/>
              <a:ext cx="424800" cy="490200"/>
            </a:xfrm>
            <a:prstGeom prst="star6">
              <a:avLst>
                <a:gd fmla="val 14545" name="adj"/>
                <a:gd fmla="val 115470" name="hf"/>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th Subject for High School - 10th Grade: Circles by Slidesgo">
  <a:themeElements>
    <a:clrScheme name="Simple Light">
      <a:dk1>
        <a:srgbClr val="28E4B7"/>
      </a:dk1>
      <a:lt1>
        <a:srgbClr val="ADFEE7"/>
      </a:lt1>
      <a:dk2>
        <a:srgbClr val="9E5BEE"/>
      </a:dk2>
      <a:lt2>
        <a:srgbClr val="D1AAFD"/>
      </a:lt2>
      <a:accent1>
        <a:srgbClr val="202020"/>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