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84" r:id="rId4"/>
    <p:sldId id="264" r:id="rId5"/>
    <p:sldId id="260" r:id="rId6"/>
    <p:sldId id="259" r:id="rId7"/>
    <p:sldId id="257" r:id="rId8"/>
    <p:sldId id="258" r:id="rId9"/>
    <p:sldId id="265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83" r:id="rId19"/>
    <p:sldId id="275" r:id="rId20"/>
    <p:sldId id="276" r:id="rId21"/>
    <p:sldId id="267" r:id="rId22"/>
    <p:sldId id="277" r:id="rId23"/>
    <p:sldId id="278" r:id="rId24"/>
    <p:sldId id="279" r:id="rId25"/>
    <p:sldId id="280" r:id="rId26"/>
    <p:sldId id="281" r:id="rId27"/>
    <p:sldId id="28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19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0E40E3-BE0F-4077-A7B4-A9DB851D425B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DDC2-21E2-4E9E-9BFC-9A0E6D5B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14689"/>
          </a:xfrm>
        </p:spPr>
        <p:txBody>
          <a:bodyPr/>
          <a:lstStyle/>
          <a:p>
            <a:r>
              <a:rPr lang="en-US" dirty="0" smtClean="0"/>
              <a:t>OOM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62489"/>
            <a:ext cx="8825658" cy="226688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for</a:t>
            </a:r>
          </a:p>
          <a:p>
            <a:r>
              <a:rPr lang="en-US" sz="48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Drawing 2D and 3D Shapes</a:t>
            </a:r>
          </a:p>
        </p:txBody>
      </p:sp>
    </p:spTree>
    <p:extLst>
      <p:ext uri="{BB962C8B-B14F-4D97-AF65-F5344CB8AC3E}">
        <p14:creationId xmlns:p14="http://schemas.microsoft.com/office/powerpoint/2010/main" val="41796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4" y="405457"/>
            <a:ext cx="4143953" cy="2838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04" y="527151"/>
            <a:ext cx="4010585" cy="3629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" y="3773375"/>
            <a:ext cx="406774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0" y="908376"/>
            <a:ext cx="3982006" cy="3543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70" y="1232272"/>
            <a:ext cx="402963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For the selected 2D shape :</a:t>
            </a:r>
          </a:p>
          <a:p>
            <a:pPr marL="0" indent="0">
              <a:buNone/>
            </a:pPr>
            <a:r>
              <a:rPr lang="en-US" sz="3200" dirty="0" smtClean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	</a:t>
            </a:r>
            <a:r>
              <a:rPr lang="en-US" sz="3200" dirty="0" smtClean="0"/>
              <a:t>Can change color of the shape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Can Increment the size of the shape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000" dirty="0" smtClean="0"/>
              <a:t>Can Decrement </a:t>
            </a:r>
            <a:r>
              <a:rPr lang="en-US" sz="3000" dirty="0"/>
              <a:t>the size of the shape</a:t>
            </a:r>
            <a:r>
              <a:rPr lang="en-US" sz="3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 Can  Rotate the Shape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4" y="549936"/>
            <a:ext cx="5313345" cy="365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5" y="723011"/>
            <a:ext cx="602064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7" y="508889"/>
            <a:ext cx="5557904" cy="5449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29" y="518415"/>
            <a:ext cx="604921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17" y="644353"/>
            <a:ext cx="601111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1" y="430677"/>
            <a:ext cx="5385400" cy="5021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33" y="430678"/>
            <a:ext cx="6030167" cy="50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7" y="646404"/>
            <a:ext cx="4962984" cy="5232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6" y="646404"/>
            <a:ext cx="5713094" cy="5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767121"/>
            <a:ext cx="5423779" cy="541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60" y="767121"/>
            <a:ext cx="587248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1" y="459946"/>
            <a:ext cx="5430356" cy="5430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06" y="450420"/>
            <a:ext cx="571817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352" y="857955"/>
            <a:ext cx="8865501" cy="1051737"/>
          </a:xfrm>
        </p:spPr>
        <p:txBody>
          <a:bodyPr/>
          <a:lstStyle/>
          <a:p>
            <a:r>
              <a:rPr lang="en-US" dirty="0" smtClean="0"/>
              <a:t>Objectives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/>
                </a:solidFill>
              </a:rPr>
              <a:t>To Draw 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</a:rPr>
              <a:t>2D Shapes</a:t>
            </a:r>
            <a:r>
              <a:rPr lang="en-US" sz="3600" dirty="0" smtClean="0">
                <a:solidFill>
                  <a:schemeClr val="accent2"/>
                </a:solidFill>
              </a:rPr>
              <a:t> like Square ,Rectangle ,Circle ,Ellipse ,Star and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  Triangle.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/>
                </a:solidFill>
              </a:rPr>
              <a:t>And to Draw 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</a:rPr>
              <a:t>3D Shapes </a:t>
            </a:r>
            <a:r>
              <a:rPr lang="en-US" sz="3600" dirty="0" smtClean="0">
                <a:solidFill>
                  <a:schemeClr val="accent2"/>
                </a:solidFill>
              </a:rPr>
              <a:t>like Sphere ,Cube , Cylinder and Cone.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/>
                </a:solidFill>
              </a:rPr>
              <a:t>And to do operations on them like Rotating ,Resizing..,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9" y="570447"/>
            <a:ext cx="6030167" cy="542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293" y="1451633"/>
            <a:ext cx="366763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For the selected </a:t>
            </a:r>
            <a:r>
              <a:rPr lang="en-US" sz="3200" dirty="0" smtClean="0"/>
              <a:t>3D </a:t>
            </a:r>
            <a:r>
              <a:rPr lang="en-US" sz="3200" dirty="0"/>
              <a:t>shape :</a:t>
            </a:r>
          </a:p>
          <a:p>
            <a:pPr marL="0" indent="0">
              <a:buNone/>
            </a:pPr>
            <a:r>
              <a:rPr lang="en-US" sz="3200" dirty="0"/>
              <a:t>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Can  view the shape through different directions(orientation).</a:t>
            </a:r>
          </a:p>
        </p:txBody>
      </p:sp>
    </p:spTree>
    <p:extLst>
      <p:ext uri="{BB962C8B-B14F-4D97-AF65-F5344CB8AC3E}">
        <p14:creationId xmlns:p14="http://schemas.microsoft.com/office/powerpoint/2010/main" val="40361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15" y="783189"/>
            <a:ext cx="5553850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5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9" y="319649"/>
            <a:ext cx="5601482" cy="560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61" y="319649"/>
            <a:ext cx="558242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7" y="814419"/>
            <a:ext cx="5553850" cy="5572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9" y="738209"/>
            <a:ext cx="552527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1" y="570576"/>
            <a:ext cx="5563376" cy="5649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10" y="608681"/>
            <a:ext cx="5591955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1" y="512332"/>
            <a:ext cx="5553850" cy="5620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1" y="591599"/>
            <a:ext cx="560148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6" y="471940"/>
            <a:ext cx="554432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OOM Project: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FF00"/>
                </a:solidFill>
              </a:rPr>
              <a:t>Drawing 2D And 3D Shapes.</a:t>
            </a:r>
          </a:p>
          <a:p>
            <a:pPr marL="0" indent="0">
              <a:buNone/>
            </a:pPr>
            <a:r>
              <a:rPr lang="en-US" sz="3200" dirty="0" smtClean="0"/>
              <a:t>									</a:t>
            </a:r>
          </a:p>
          <a:p>
            <a:pPr marL="0" indent="0">
              <a:buNone/>
            </a:pPr>
            <a:r>
              <a:rPr lang="en-US" sz="3200" dirty="0" smtClean="0"/>
              <a:t>										-IIT2014101</a:t>
            </a:r>
          </a:p>
          <a:p>
            <a:pPr marL="0" indent="0">
              <a:buNone/>
            </a:pPr>
            <a:r>
              <a:rPr lang="en-US" sz="3200" dirty="0" smtClean="0"/>
              <a:t>										 IIT2014113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								 IIT2014114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77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67" y="1375584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FFC000"/>
                </a:solidFill>
              </a:rPr>
              <a:t>FEATURES</a:t>
            </a:r>
            <a:r>
              <a:rPr lang="en-US" sz="3200" b="1" dirty="0" smtClean="0"/>
              <a:t> :</a:t>
            </a:r>
            <a:endParaRPr lang="en-US" sz="3200" dirty="0"/>
          </a:p>
          <a:p>
            <a:pPr lvl="0"/>
            <a:r>
              <a:rPr lang="en-US" sz="3200" dirty="0"/>
              <a:t>Draw a </a:t>
            </a:r>
            <a:r>
              <a:rPr lang="en-US" sz="3200" dirty="0" smtClean="0"/>
              <a:t>Frame, </a:t>
            </a:r>
            <a:r>
              <a:rPr lang="en-US" sz="3200" dirty="0"/>
              <a:t>in which you have to enter your choice.</a:t>
            </a:r>
          </a:p>
          <a:p>
            <a:pPr lvl="0"/>
            <a:r>
              <a:rPr lang="en-US" sz="3200" dirty="0"/>
              <a:t>According to choice you have to draw a 2D </a:t>
            </a:r>
            <a:r>
              <a:rPr lang="en-US" sz="3200" dirty="0" smtClean="0"/>
              <a:t>or 3D shape</a:t>
            </a:r>
            <a:r>
              <a:rPr lang="en-US" sz="3200" dirty="0"/>
              <a:t>.</a:t>
            </a:r>
          </a:p>
          <a:p>
            <a:pPr lvl="0"/>
            <a:r>
              <a:rPr lang="en-US" sz="3200" dirty="0"/>
              <a:t>There should be a component by which you can control the rotation </a:t>
            </a:r>
            <a:r>
              <a:rPr lang="en-US" sz="3200" dirty="0" smtClean="0"/>
              <a:t>or the orientation of </a:t>
            </a:r>
            <a:r>
              <a:rPr lang="en-US" sz="3200" dirty="0"/>
              <a:t>shape.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785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Analysis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27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</a:t>
            </a:r>
          </a:p>
          <a:p>
            <a:r>
              <a:rPr lang="en-US" sz="3200" dirty="0" smtClean="0"/>
              <a:t>Class Diagram</a:t>
            </a:r>
          </a:p>
          <a:p>
            <a:r>
              <a:rPr lang="en-US" sz="3200" dirty="0" smtClean="0"/>
              <a:t>CRC Diagra</a:t>
            </a:r>
            <a:r>
              <a:rPr lang="en-US" sz="3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7815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044" y="452718"/>
            <a:ext cx="8368790" cy="924526"/>
          </a:xfrm>
        </p:spPr>
        <p:txBody>
          <a:bodyPr/>
          <a:lstStyle/>
          <a:p>
            <a:r>
              <a:rPr lang="en-US" dirty="0" smtClean="0"/>
              <a:t>			User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4" y="1174043"/>
            <a:ext cx="8669867" cy="5565423"/>
          </a:xfrm>
        </p:spPr>
      </p:pic>
    </p:spTree>
    <p:extLst>
      <p:ext uri="{BB962C8B-B14F-4D97-AF65-F5344CB8AC3E}">
        <p14:creationId xmlns:p14="http://schemas.microsoft.com/office/powerpoint/2010/main" val="3248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9518"/>
            <a:ext cx="8240889" cy="574571"/>
          </a:xfrm>
        </p:spPr>
        <p:txBody>
          <a:bodyPr/>
          <a:lstStyle/>
          <a:p>
            <a:r>
              <a:rPr lang="en-US" dirty="0" smtClean="0"/>
              <a:t>					Class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1" y="959555"/>
            <a:ext cx="9437511" cy="5644445"/>
          </a:xfrm>
        </p:spPr>
      </p:pic>
    </p:spTree>
    <p:extLst>
      <p:ext uri="{BB962C8B-B14F-4D97-AF65-F5344CB8AC3E}">
        <p14:creationId xmlns:p14="http://schemas.microsoft.com/office/powerpoint/2010/main" val="21225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sz="4400" i="1" dirty="0" smtClean="0">
                <a:solidFill>
                  <a:schemeClr val="accent2"/>
                </a:solidFill>
              </a:rPr>
              <a:t>CRC Diagram</a:t>
            </a:r>
            <a:endParaRPr lang="en-US" sz="4400" i="1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1388533"/>
            <a:ext cx="9279467" cy="5147734"/>
          </a:xfrm>
        </p:spPr>
      </p:pic>
    </p:spTree>
    <p:extLst>
      <p:ext uri="{BB962C8B-B14F-4D97-AF65-F5344CB8AC3E}">
        <p14:creationId xmlns:p14="http://schemas.microsoft.com/office/powerpoint/2010/main" val="17189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6" y="406403"/>
            <a:ext cx="9404723" cy="6169378"/>
          </a:xfrm>
        </p:spPr>
      </p:pic>
    </p:spTree>
    <p:extLst>
      <p:ext uri="{BB962C8B-B14F-4D97-AF65-F5344CB8AC3E}">
        <p14:creationId xmlns:p14="http://schemas.microsoft.com/office/powerpoint/2010/main" val="39064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Directions to Use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,Selection of 2D Shapes or 3D Shapes.</a:t>
            </a:r>
          </a:p>
          <a:p>
            <a:r>
              <a:rPr lang="en-US" sz="3200" dirty="0" smtClean="0"/>
              <a:t>Next ,Choose a Shape from this respective shapes.</a:t>
            </a:r>
          </a:p>
          <a:p>
            <a:r>
              <a:rPr lang="en-US" sz="3200" dirty="0" smtClean="0"/>
              <a:t>A Color can be selected for the shape.</a:t>
            </a:r>
          </a:p>
          <a:p>
            <a:r>
              <a:rPr lang="en-US" sz="3200" dirty="0" smtClean="0"/>
              <a:t>Choose either fill the Shape or draw the shape.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02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164</Words>
  <Application>Microsoft Office PowerPoint</Application>
  <PresentationFormat>Widescreen</PresentationFormat>
  <Paragraphs>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Arial</vt:lpstr>
      <vt:lpstr>Century Gothic</vt:lpstr>
      <vt:lpstr>Wingdings</vt:lpstr>
      <vt:lpstr>Wingdings 3</vt:lpstr>
      <vt:lpstr>Ion</vt:lpstr>
      <vt:lpstr>OOM Project</vt:lpstr>
      <vt:lpstr>Objectives :</vt:lpstr>
      <vt:lpstr>PowerPoint Presentation</vt:lpstr>
      <vt:lpstr>       Analysis :</vt:lpstr>
      <vt:lpstr>   User Case Diagram</vt:lpstr>
      <vt:lpstr>     Class Diagram</vt:lpstr>
      <vt:lpstr>      CRC Diagram</vt:lpstr>
      <vt:lpstr>PowerPoint Presentation</vt:lpstr>
      <vt:lpstr>   Directions to Use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 Project</dc:title>
  <dc:creator>uday kumar</dc:creator>
  <cp:lastModifiedBy>uday kumar</cp:lastModifiedBy>
  <cp:revision>19</cp:revision>
  <dcterms:created xsi:type="dcterms:W3CDTF">2015-11-16T21:57:30Z</dcterms:created>
  <dcterms:modified xsi:type="dcterms:W3CDTF">2015-11-17T05:12:40Z</dcterms:modified>
</cp:coreProperties>
</file>