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b3be1f52d1a00b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2b3be1f52d1a00b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2b3be1f52d1a00b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2b3be1f52d1a00b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85f47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c85f47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85f472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85f472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2b3be1f52d1a00b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2b3be1f52d1a00b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Pandas en C++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Franco Jair Vigil Bravo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Alexander Moisés Meléndez Ríos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Obhed Porta Montes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17752"/>
            <a:ext cx="70305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Implementar una librería que contenga algunas funciones parecidas a la Librería Pandas de Phyton en lenguaje C++</a:t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2277600"/>
            <a:ext cx="7030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</a:t>
            </a:r>
            <a:r>
              <a:rPr lang="es-419"/>
              <a:t>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3325148"/>
            <a:ext cx="70305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Crear un dataframe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Ordenar según el criterio de la columna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Indexar las filas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Reconocer los datos de un archivo externo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Guardar el dataframe en un nuevo archivo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9950" y="64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</a:t>
            </a:r>
            <a:r>
              <a:rPr lang="es-419"/>
              <a:t>ón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223700" y="2242575"/>
            <a:ext cx="59220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Consideramos una co</a:t>
            </a:r>
            <a:r>
              <a:rPr lang="es-419"/>
              <a:t>lumna como un diagrama de árbol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Cada nodo del árbol contiene un elemento y una dirección a la fila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</a:t>
            </a:r>
            <a:r>
              <a:rPr lang="es-419"/>
              <a:t>data frame</a:t>
            </a:r>
            <a:r>
              <a:rPr lang="es-419"/>
              <a:t> está construido a partir de un arreglo (vector) de árboles.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6285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Columna como árbol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25" y="1275850"/>
            <a:ext cx="4455851" cy="344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5404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Dataframe que contiene vector de árboles</a:t>
            </a:r>
            <a:endParaRPr sz="20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925" y="1189600"/>
            <a:ext cx="4479600" cy="35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</a:t>
            </a:r>
            <a:r>
              <a:rPr lang="es-419"/>
              <a:t>ón 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1515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lang="es-419"/>
              <a:t>implementar el programa se necesita conocimiento en programación orientada a objetos. Se debe utilizar conceptos de Clases, uso de Archivos, Relaciones entre clases, listas, hashtables y árboles.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La aplicación de este programa sirve para el manejo de base de datos tanto grandes como pequeñas.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