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8" r:id="rId4"/>
    <p:sldId id="270" r:id="rId5"/>
    <p:sldId id="284" r:id="rId6"/>
    <p:sldId id="283" r:id="rId7"/>
    <p:sldId id="260" r:id="rId8"/>
    <p:sldId id="282" r:id="rId9"/>
    <p:sldId id="281" r:id="rId10"/>
    <p:sldId id="280" r:id="rId11"/>
    <p:sldId id="279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71" r:id="rId20"/>
    <p:sldId id="269" r:id="rId21"/>
    <p:sldId id="268" r:id="rId22"/>
    <p:sldId id="267" r:id="rId23"/>
    <p:sldId id="26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la Williamson" initials="KW" lastIdx="1" clrIdx="0">
    <p:extLst>
      <p:ext uri="{19B8F6BF-5375-455C-9EA6-DF929625EA0E}">
        <p15:presenceInfo xmlns:p15="http://schemas.microsoft.com/office/powerpoint/2012/main" userId="d5cc65a0d08153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938E-ED96-4E04-A6F8-FD4FBB97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0350-459B-4337-9093-80C433687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54D49-A368-4443-9D9F-E4B1E49E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7965-5B6F-417B-B94F-17DD36B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155A-8789-4A73-B53F-514E359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47F4-EEDF-4142-B954-21532A3E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01BDE-3054-4BE0-ADAC-A7410AB17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9352-CC72-48D8-9962-DC13D083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A694-A1B7-4261-A9DF-4B941CB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6345-D7D8-4702-A5A5-C051AAC2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C44BE-8B8F-41FC-89D2-30FEDFB27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7AFD6-FC6E-4AC8-87C1-E2C6478B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DF7D-92BC-4F8E-BAD9-D1441B7D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6810-7860-4143-9B6F-A58A00A0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D9C9-0CD1-405C-ACAD-B4A06CE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3717-E15A-4725-9200-3DEC4BF2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3CCE-AF46-4905-B378-5F2E66EF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3073-4BCB-4175-89DE-1B07DBDD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95C2-676D-4FE8-A8D4-22FA594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0FDC-B732-498A-AF3D-4FF82A20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B53-4E5D-4406-8AD0-7864E2A9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CA5F-A5F9-4999-B88B-F43093CA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7F87-9719-47CB-BB6F-7E897F68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6A41-A4A2-4E64-8E2D-0577B776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337F-4848-49ED-B1CF-11C85AB7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DD7-EDF6-4EE6-B812-F8B746F3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680E-678E-41C5-A921-24FA3A04C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D9E25-A1BC-4CC2-9DD0-EE7480192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FE64-7C6B-4F0F-A3FB-72C7D436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03DC7-C61A-47C2-9405-90CD8DA5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BE2D-4FC7-4F88-9A10-30E26661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9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24FA-0ECD-4F60-8BD5-077C702B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AEC2-88EA-4FE9-AF5C-181C13F3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F664F-EF2E-4A4D-9496-5E945D5D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9F598-2FC3-4044-8707-F60FED913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4D8CD-D1C9-45A3-9564-325E38DAC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999C5-9798-441F-A6A1-BDA23CB5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354FD-983E-413D-9AE5-D287C366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D29DB-7771-427F-8BC2-6699121B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8366-EDCD-4CB5-9873-E72473B0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E4B90-A81F-490A-8C92-734E0C9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FE088-92C3-4761-96DE-BF6C15F6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B613-31AA-4D5A-92EF-67CB1CA6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48419-2A0B-431A-9EFA-76E921B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BCAFA-9ADA-40AF-9043-2D2A3C21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7C0B4-B363-439C-A966-E39B9FD4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6623-F7E2-4012-A9BC-69B4F455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A4A4-09F2-4482-B295-FAF6F3BF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D350A-BB0D-4E8C-B812-EAFC54AD2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1F5E-D896-4139-AF68-28624D51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5C3D-6C35-46AB-9D35-3A646CCB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4958B-5F6F-405F-AEEB-AEA7388F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6076-9367-48B9-84C1-ACB94E54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768E2-F101-401F-A889-406573B6F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D0C1-B8DF-4103-8ED3-7B561DB8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D67C1-BA3C-4C21-8E0E-93FA233E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9E8A-EE74-4584-9C8F-4BA3FAB6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3E32-792E-4826-AF23-59787238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75609-20CF-4AC8-858D-9D89ED56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5528-0F93-43C4-82FB-552BD7EB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B28A-A9C3-412F-9280-AC7A5EDC2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2A06-38AC-4AD5-A5F8-BC69445EF717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C255-806E-408E-BD7E-975A7FAD4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7D27-99A0-4250-97BB-28994CD04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2F55-92C4-4F81-93D1-FD421CAA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1EEF-DD11-4D9D-B2E2-04CFE36C4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SmartCity To Do Brisbane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8E18E-2C62-4196-970C-1FE09217F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Team </a:t>
            </a:r>
            <a:r>
              <a:rPr lang="en-AU" dirty="0" smtClean="0"/>
              <a:t>67 - “Just </a:t>
            </a:r>
            <a:r>
              <a:rPr lang="en-AU" dirty="0"/>
              <a:t>Put Something </a:t>
            </a:r>
            <a:r>
              <a:rPr lang="en-AU" dirty="0" smtClean="0"/>
              <a:t>Down”: </a:t>
            </a:r>
            <a:r>
              <a:rPr lang="en-AU" dirty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Admin Account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Have </a:t>
            </a:r>
            <a:r>
              <a:rPr lang="en-AU" dirty="0"/>
              <a:t>first admin account for Susan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Able to add </a:t>
            </a:r>
            <a:r>
              <a:rPr lang="en-AU" dirty="0" smtClean="0"/>
              <a:t>data </a:t>
            </a:r>
            <a:r>
              <a:rPr lang="en-AU" dirty="0"/>
              <a:t>in database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Able to update data </a:t>
            </a:r>
            <a:r>
              <a:rPr lang="en-AU" dirty="0"/>
              <a:t>in database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an admin, I want to have administrative privileges, so that I can make changes to the system.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Create More Admin Accounts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8" y="68647"/>
            <a:ext cx="960972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Link to separate admin account </a:t>
            </a:r>
            <a:r>
              <a:rPr lang="en-AU" dirty="0" smtClean="0"/>
              <a:t>creation page</a:t>
            </a: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smtClean="0"/>
              <a:t>Form to c</a:t>
            </a:r>
            <a:r>
              <a:rPr lang="en-AU" dirty="0" smtClean="0"/>
              <a:t>reate </a:t>
            </a:r>
            <a:r>
              <a:rPr lang="en-AU" dirty="0"/>
              <a:t>other admin accounts</a:t>
            </a:r>
          </a:p>
          <a:p>
            <a:pPr marL="285750" indent="-285750">
              <a:buFontTx/>
              <a:buChar char="-"/>
            </a:pPr>
            <a:r>
              <a:rPr lang="en-AU" dirty="0"/>
              <a:t>Admin information access to database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an admin, I want to create admin accounts, so that I can share administration rights.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Admin is the only role that can access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Create Database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Industry standard database designed</a:t>
            </a:r>
          </a:p>
          <a:p>
            <a:pPr marL="285750" indent="-285750">
              <a:buFontTx/>
              <a:buChar char="-"/>
            </a:pPr>
            <a:r>
              <a:rPr lang="en-AU" dirty="0"/>
              <a:t>Database linked to website</a:t>
            </a:r>
          </a:p>
          <a:p>
            <a:pPr marL="285750" indent="-285750">
              <a:buFontTx/>
              <a:buChar char="-"/>
            </a:pPr>
            <a:r>
              <a:rPr lang="en-AU" dirty="0"/>
              <a:t>Create/modify database information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an admin, I want to create a database, so that I can fill it with relevant information.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Separate database tables for users and other attraction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Populate Database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Table is populated with city data</a:t>
            </a:r>
          </a:p>
          <a:p>
            <a:pPr marL="285750" indent="-285750">
              <a:buFontTx/>
              <a:buChar char="-"/>
            </a:pPr>
            <a:r>
              <a:rPr lang="en-AU" dirty="0"/>
              <a:t>Data covers all information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User tables specifies user details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an admin, I want to store the city information in the database, so that the website has access to all information.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covers all information on users, colleges, libraries, industries, hotels, parks, zoos, museums, restaurants, malls. 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96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Other Cities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8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Database on other cities</a:t>
            </a:r>
          </a:p>
          <a:p>
            <a:pPr marL="285750" indent="-285750">
              <a:buFontTx/>
              <a:buChar char="-"/>
            </a:pPr>
            <a:r>
              <a:rPr lang="en-AU" dirty="0"/>
              <a:t>Option to </a:t>
            </a:r>
            <a:r>
              <a:rPr lang="en-AU" dirty="0" smtClean="0"/>
              <a:t>choose </a:t>
            </a:r>
            <a:r>
              <a:rPr lang="en-AU" dirty="0"/>
              <a:t>other cities</a:t>
            </a:r>
          </a:p>
          <a:p>
            <a:pPr marL="285750" indent="-285750">
              <a:buFontTx/>
              <a:buChar char="-"/>
            </a:pPr>
            <a:r>
              <a:rPr lang="en-AU" dirty="0"/>
              <a:t>One city can only be </a:t>
            </a:r>
            <a:r>
              <a:rPr lang="en-AU" dirty="0" smtClean="0"/>
              <a:t>utilised at a time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see information on cities other than Brisbane, so that I can plan ahead before I travel.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</a:t>
            </a:r>
            <a:r>
              <a:rPr lang="en-AU" dirty="0" smtClean="0"/>
              <a:t>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51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Public Service Information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8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Information stored in database</a:t>
            </a:r>
          </a:p>
          <a:p>
            <a:pPr marL="285750" indent="-285750">
              <a:buFontTx/>
              <a:buChar char="-"/>
            </a:pPr>
            <a:r>
              <a:rPr lang="en-AU" dirty="0"/>
              <a:t>Option to </a:t>
            </a:r>
            <a:r>
              <a:rPr lang="en-AU" dirty="0" smtClean="0"/>
              <a:t>choose </a:t>
            </a:r>
            <a:r>
              <a:rPr lang="en-AU" dirty="0"/>
              <a:t>other services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One service can be selected at a time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see information on public services, so that I can plan my trip.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bus/rail services, government offices, health services,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Saving Attractions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8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Tab for favourited attractions</a:t>
            </a:r>
          </a:p>
          <a:p>
            <a:pPr marL="285750" indent="-285750">
              <a:buFontTx/>
              <a:buChar char="-"/>
            </a:pPr>
            <a:r>
              <a:rPr lang="en-AU" dirty="0"/>
              <a:t>Only have 5 saved at once</a:t>
            </a:r>
          </a:p>
          <a:p>
            <a:pPr marL="285750" indent="-285750">
              <a:buFontTx/>
              <a:buChar char="-"/>
            </a:pPr>
            <a:r>
              <a:rPr lang="en-AU" dirty="0"/>
              <a:t>Prioritised by date saved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be able to save my attractions, so that I can keep updated with my preferences.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Location Utilization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8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Directions to attraction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Distance to attraction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Verification to use </a:t>
            </a:r>
            <a:r>
              <a:rPr lang="en-AU" dirty="0" smtClean="0"/>
              <a:t>device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Show GPS location of user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the system to access my devices location, so that I do not have to enter my location manually.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AU" dirty="0"/>
              <a:t>In metrics associated by users home country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15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Languages Available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8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Language tab on page</a:t>
            </a:r>
          </a:p>
          <a:p>
            <a:pPr marL="285750" indent="-285750">
              <a:buFontTx/>
              <a:buChar char="-"/>
            </a:pPr>
            <a:r>
              <a:rPr lang="en-AU" dirty="0"/>
              <a:t>Check boxes for language</a:t>
            </a:r>
          </a:p>
          <a:p>
            <a:pPr marL="285750" indent="-285750">
              <a:buFontTx/>
              <a:buChar char="-"/>
            </a:pPr>
            <a:r>
              <a:rPr lang="en-AU" dirty="0"/>
              <a:t>Only one language at a time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the system to have multiple languages available, so that I can utilise it in </a:t>
            </a:r>
            <a:r>
              <a:rPr lang="en-AU" dirty="0" smtClean="0"/>
              <a:t>a different language</a:t>
            </a:r>
            <a:r>
              <a:rPr lang="en-AU" dirty="0" smtClean="0"/>
              <a:t>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Languages will progress as the website locations expand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Secure Data</a:t>
            </a: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0" y="93895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Personal information stored in secure database</a:t>
            </a:r>
          </a:p>
          <a:p>
            <a:pPr marL="285750" indent="-285750">
              <a:buFontTx/>
              <a:buChar char="-"/>
            </a:pPr>
            <a:r>
              <a:rPr lang="en-AU" dirty="0"/>
              <a:t>Encrypted information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Access of information by admin only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the system to securely store my data, so that I am not at threat of my information being stolen.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Use a secure encryption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9FDD-2CD0-462B-8AF4-D12B1059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System Roles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275C-C3D1-4123-8477-E259E35E70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Role 0: User</a:t>
            </a:r>
          </a:p>
          <a:p>
            <a:r>
              <a:rPr lang="en-AU" dirty="0"/>
              <a:t>Role 1: Student</a:t>
            </a:r>
          </a:p>
          <a:p>
            <a:r>
              <a:rPr lang="en-AU" dirty="0"/>
              <a:t>Role 2: Tourist</a:t>
            </a:r>
          </a:p>
          <a:p>
            <a:r>
              <a:rPr lang="en-AU" dirty="0"/>
              <a:t>Role 3: Businessman</a:t>
            </a:r>
          </a:p>
          <a:p>
            <a:r>
              <a:rPr lang="en-AU" dirty="0"/>
              <a:t>Role 4: Admin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B7B92-518F-4AEB-AC6E-2B8579237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Legend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B08D-400C-472C-9F0D-C3862579DF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MOSCOW</a:t>
            </a:r>
          </a:p>
          <a:p>
            <a:pPr lvl="1"/>
            <a:r>
              <a:rPr lang="en-AU" dirty="0"/>
              <a:t>M: must have</a:t>
            </a:r>
          </a:p>
          <a:p>
            <a:pPr lvl="1"/>
            <a:r>
              <a:rPr lang="en-AU" dirty="0"/>
              <a:t>S: should have</a:t>
            </a:r>
          </a:p>
          <a:p>
            <a:pPr lvl="1"/>
            <a:r>
              <a:rPr lang="en-AU" dirty="0"/>
              <a:t>C: could have</a:t>
            </a:r>
          </a:p>
          <a:p>
            <a:pPr lvl="1"/>
            <a:r>
              <a:rPr lang="en-AU" dirty="0"/>
              <a:t>W: </a:t>
            </a:r>
            <a:r>
              <a:rPr lang="en-AU" dirty="0" smtClean="0"/>
              <a:t>won’t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Upload Map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Implement Google Maps API</a:t>
            </a:r>
          </a:p>
          <a:p>
            <a:pPr marL="285750" indent="-285750">
              <a:buFontTx/>
              <a:buChar char="-"/>
            </a:pPr>
            <a:r>
              <a:rPr lang="en-AU" dirty="0"/>
              <a:t>Option to upload map</a:t>
            </a:r>
          </a:p>
          <a:p>
            <a:pPr marL="285750" indent="-285750">
              <a:buFontTx/>
              <a:buChar char="-"/>
            </a:pPr>
            <a:r>
              <a:rPr lang="en-AU" dirty="0"/>
              <a:t>Option to update map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an administrator, I want to upload a map, so that users can see a map of where attractions are.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More maps can be uploaded as city information expands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Comparing Attractions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Review of attraction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Current address of attraction</a:t>
            </a:r>
          </a:p>
          <a:p>
            <a:pPr marL="285750" indent="-285750">
              <a:buFontTx/>
              <a:buChar char="-"/>
            </a:pPr>
            <a:r>
              <a:rPr lang="en-AU" dirty="0"/>
              <a:t>Updated picture of attraction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be able to compare attractions, so that I am able to pick the best option for myself.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Notes</a:t>
            </a:r>
          </a:p>
          <a:p>
            <a:r>
              <a:rPr lang="en-AU" dirty="0" smtClean="0"/>
              <a:t>- Users can review attractions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Information Tab</a:t>
            </a: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2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5378" y="5428875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Information tab on the homepage</a:t>
            </a:r>
          </a:p>
          <a:p>
            <a:pPr marL="285750" indent="-285750">
              <a:buFontTx/>
              <a:buChar char="-"/>
            </a:pPr>
            <a:r>
              <a:rPr lang="en-AU" dirty="0"/>
              <a:t>Updated information for current issues</a:t>
            </a:r>
          </a:p>
          <a:p>
            <a:pPr marL="285750" indent="-285750">
              <a:buFontTx/>
              <a:buChar char="-"/>
            </a:pPr>
            <a:r>
              <a:rPr lang="en-AU" dirty="0"/>
              <a:t>Questions formatted into groups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there to be a FAQ tab, so that I can find answers to any issues.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Questions to be formatted into groups of similar questions, so the FAQ section can be easily navigated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Online Question Chat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8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Live question tab</a:t>
            </a:r>
          </a:p>
          <a:p>
            <a:pPr marL="285750" indent="-285750">
              <a:buFontTx/>
              <a:buChar char="-"/>
            </a:pPr>
            <a:r>
              <a:rPr lang="en-AU" dirty="0"/>
              <a:t>Talking to an admin</a:t>
            </a:r>
          </a:p>
          <a:p>
            <a:pPr marL="285750" indent="-285750">
              <a:buFontTx/>
              <a:buChar char="-"/>
            </a:pPr>
            <a:r>
              <a:rPr lang="en-AU" dirty="0"/>
              <a:t>Provides information from database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there to be a live chat, so that my questions can be answered.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Email Updates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2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Email sent out to user</a:t>
            </a:r>
          </a:p>
          <a:p>
            <a:pPr marL="285750" indent="-285750">
              <a:buFontTx/>
              <a:buChar char="-"/>
            </a:pPr>
            <a:r>
              <a:rPr lang="en-AU" dirty="0"/>
              <a:t>New database information in email</a:t>
            </a:r>
          </a:p>
          <a:p>
            <a:pPr marL="285750" indent="-285750">
              <a:buFontTx/>
              <a:buChar char="-"/>
            </a:pPr>
            <a:r>
              <a:rPr lang="en-AU" dirty="0"/>
              <a:t>Shows attraction based on user 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be updated via email, so that I can </a:t>
            </a:r>
            <a:r>
              <a:rPr lang="en-AU" dirty="0" smtClean="0"/>
              <a:t>be notified of </a:t>
            </a:r>
            <a:r>
              <a:rPr lang="en-AU" dirty="0"/>
              <a:t>new and popular attractions.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Every time information is updated in database, user gets an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Welcome Page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</a:t>
            </a: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</a:t>
            </a:r>
          </a:p>
          <a:p>
            <a:pPr marL="285750" indent="-285750">
              <a:buFontTx/>
              <a:buChar char="-"/>
            </a:pPr>
            <a:r>
              <a:rPr lang="en-AU" dirty="0"/>
              <a:t>Buttons to navigate website</a:t>
            </a:r>
          </a:p>
          <a:p>
            <a:pPr marL="285750" indent="-285750">
              <a:buFontTx/>
              <a:buChar char="-"/>
            </a:pPr>
            <a:r>
              <a:rPr lang="en-AU" dirty="0"/>
              <a:t>Website logo</a:t>
            </a:r>
          </a:p>
          <a:p>
            <a:pPr marL="285750" indent="-285750">
              <a:buFontTx/>
              <a:buChar char="-"/>
            </a:pPr>
            <a:r>
              <a:rPr lang="en-AU" dirty="0"/>
              <a:t>Industry standard colour scheme</a:t>
            </a:r>
          </a:p>
          <a:p>
            <a:pPr marL="285750" indent="-285750">
              <a:buFontTx/>
              <a:buChar char="-"/>
            </a:pPr>
            <a:r>
              <a:rPr lang="en-AU" dirty="0"/>
              <a:t>Login option on side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see a </a:t>
            </a:r>
            <a:r>
              <a:rPr lang="en-AU" dirty="0" smtClean="0"/>
              <a:t>welcome page, </a:t>
            </a:r>
            <a:r>
              <a:rPr lang="en-AU" dirty="0"/>
              <a:t>so that I can understand the services that are on offer.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AU" dirty="0"/>
              <a:t>Industry standard colour scheme continued throughout site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7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dirty="0">
                <a:solidFill>
                  <a:schemeClr val="bg1"/>
                </a:solidFill>
              </a:rPr>
              <a:t>Create New Account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</a:t>
            </a:r>
          </a:p>
          <a:p>
            <a:pPr marL="285750" indent="-285750">
              <a:buFontTx/>
              <a:buChar char="-"/>
            </a:pPr>
            <a:r>
              <a:rPr lang="en-AU" dirty="0"/>
              <a:t>Entry form provided</a:t>
            </a:r>
          </a:p>
          <a:p>
            <a:pPr marL="285750" indent="-285750">
              <a:buFontTx/>
              <a:buChar char="-"/>
            </a:pPr>
            <a:r>
              <a:rPr lang="en-AU" dirty="0"/>
              <a:t>Password textbox shows asterisks</a:t>
            </a:r>
          </a:p>
          <a:p>
            <a:pPr marL="285750" indent="-285750">
              <a:buFontTx/>
              <a:buChar char="-"/>
            </a:pPr>
            <a:r>
              <a:rPr lang="en-AU" dirty="0"/>
              <a:t>Entry form shows two buttons</a:t>
            </a:r>
          </a:p>
          <a:p>
            <a:pPr marL="285750" indent="-285750">
              <a:buFontTx/>
              <a:buChar char="-"/>
            </a:pPr>
            <a:r>
              <a:rPr lang="en-AU" dirty="0"/>
              <a:t>Validation of form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create an account, so that I can start using the system.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AU" dirty="0"/>
              <a:t>Entry form contains fields for username, password, retype password, phone number, address</a:t>
            </a:r>
          </a:p>
          <a:p>
            <a:pPr marL="285750" indent="-285750">
              <a:buFontTx/>
              <a:buChar char="-"/>
            </a:pPr>
            <a:r>
              <a:rPr lang="en-AU" dirty="0"/>
              <a:t>Password textboxes do not contain characters, for security reasons, only asterisks</a:t>
            </a:r>
          </a:p>
          <a:p>
            <a:pPr marL="285750" indent="-285750">
              <a:buFontTx/>
              <a:buChar char="-"/>
            </a:pPr>
            <a:r>
              <a:rPr lang="en-AU" dirty="0"/>
              <a:t>Entry form buttons are submit and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Login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4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7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Web standard login form</a:t>
            </a:r>
          </a:p>
          <a:p>
            <a:pPr marL="285750" indent="-285750">
              <a:buFontTx/>
              <a:buChar char="-"/>
            </a:pPr>
            <a:r>
              <a:rPr lang="en-AU" dirty="0"/>
              <a:t>Validation of existing account</a:t>
            </a:r>
          </a:p>
          <a:p>
            <a:pPr marL="285750" indent="-285750">
              <a:buFontTx/>
              <a:buChar char="-"/>
            </a:pPr>
            <a:r>
              <a:rPr lang="en-AU" dirty="0"/>
              <a:t>Password shown in asterisks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log into my account, so that I can access information whenever needed.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AU" dirty="0"/>
              <a:t>GUI code: front end and back end</a:t>
            </a:r>
          </a:p>
          <a:p>
            <a:pPr marL="285750" indent="-285750">
              <a:buFontTx/>
              <a:buChar char="-"/>
            </a:pPr>
            <a:r>
              <a:rPr lang="en-AU" dirty="0"/>
              <a:t>Validation shows successful or unsuccessful login</a:t>
            </a:r>
          </a:p>
        </p:txBody>
      </p:sp>
    </p:spTree>
    <p:extLst>
      <p:ext uri="{BB962C8B-B14F-4D97-AF65-F5344CB8AC3E}">
        <p14:creationId xmlns:p14="http://schemas.microsoft.com/office/powerpoint/2010/main" val="8400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Other Views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2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6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AU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AU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Check boxes for user type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Users default automatically checked</a:t>
            </a:r>
          </a:p>
          <a:p>
            <a:pPr marL="285750" indent="-285750">
              <a:buFontTx/>
              <a:buChar char="-"/>
            </a:pPr>
            <a:r>
              <a:rPr lang="en-AU" dirty="0"/>
              <a:t>Ability to check other boxes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user, I want to see </a:t>
            </a:r>
            <a:r>
              <a:rPr lang="en-AU" dirty="0" smtClean="0"/>
              <a:t>information available to other user types, </a:t>
            </a:r>
            <a:r>
              <a:rPr lang="en-AU" dirty="0"/>
              <a:t>so that I can see information that might not be available under my account type.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pPr marL="285750" indent="-285750">
              <a:buFontTx/>
              <a:buChar char="-"/>
            </a:pPr>
            <a:r>
              <a:rPr lang="en-AU" dirty="0"/>
              <a:t>User type is either one of roles</a:t>
            </a:r>
          </a:p>
          <a:p>
            <a:pPr marL="285750" indent="-285750">
              <a:buFontTx/>
              <a:buChar char="-"/>
            </a:pPr>
            <a:r>
              <a:rPr lang="en-AU" dirty="0"/>
              <a:t>If another box is checked they only see the checked box information, not both</a:t>
            </a:r>
          </a:p>
          <a:p>
            <a:pPr marL="285750" indent="-285750">
              <a:buFontTx/>
              <a:buChar char="-"/>
            </a:pPr>
            <a:r>
              <a:rPr lang="en-AU" dirty="0"/>
              <a:t>Logout happens if browser is excited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Student Homepage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Points:2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8351" y="68647"/>
            <a:ext cx="100329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Show </a:t>
            </a:r>
            <a:r>
              <a:rPr lang="en-AU" dirty="0" smtClean="0"/>
              <a:t>city name</a:t>
            </a: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Show information </a:t>
            </a:r>
            <a:r>
              <a:rPr lang="en-AU" dirty="0" smtClean="0"/>
              <a:t>relevant to students</a:t>
            </a: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Can check other user 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student, I want to see information on colleges, libraries and the city so that I can see information related to my needs.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  <a:endParaRPr lang="en-US" dirty="0"/>
          </a:p>
          <a:p>
            <a:r>
              <a:rPr lang="en-AU" dirty="0"/>
              <a:t>-</a:t>
            </a:r>
            <a:r>
              <a:rPr lang="en-US" dirty="0"/>
              <a:t> Once other user type is checked, they can only view that type of information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68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Tourist Homepage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2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8" y="72135"/>
            <a:ext cx="960972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A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A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Show city name</a:t>
            </a:r>
          </a:p>
          <a:p>
            <a:pPr marL="285750" indent="-285750">
              <a:buFontTx/>
              <a:buChar char="-"/>
            </a:pPr>
            <a:r>
              <a:rPr lang="en-AU" dirty="0"/>
              <a:t>Show information relevant to </a:t>
            </a:r>
            <a:r>
              <a:rPr lang="en-AU" dirty="0" smtClean="0"/>
              <a:t>tourists</a:t>
            </a: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smtClean="0"/>
              <a:t>Can </a:t>
            </a:r>
            <a:r>
              <a:rPr lang="en-AU" dirty="0"/>
              <a:t>check other use type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tourist, I want to see information on hotels and city information, so that I can see information related to my needs.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 Within database separate tables for user and city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64">
            <a:extLst>
              <a:ext uri="{FF2B5EF4-FFF2-40B4-BE49-F238E27FC236}">
                <a16:creationId xmlns:a16="http://schemas.microsoft.com/office/drawing/2014/main" id="{419A34B0-E2EF-47AE-8B21-D7713D0CC849}"/>
              </a:ext>
            </a:extLst>
          </p:cNvPr>
          <p:cNvSpPr txBox="1">
            <a:spLocks/>
          </p:cNvSpPr>
          <p:nvPr/>
        </p:nvSpPr>
        <p:spPr>
          <a:xfrm>
            <a:off x="1258463" y="10580"/>
            <a:ext cx="8391724" cy="861744"/>
          </a:xfrm>
          <a:prstGeom prst="rect">
            <a:avLst/>
          </a:prstGeom>
          <a:solidFill>
            <a:srgbClr val="1C4587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25" tIns="91425" rIns="91425" bIns="91425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860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Business Homepage</a:t>
            </a:r>
            <a:endParaRPr lang="de" dirty="0">
              <a:solidFill>
                <a:schemeClr val="bg1"/>
              </a:solidFill>
            </a:endParaRPr>
          </a:p>
        </p:txBody>
      </p:sp>
      <p:sp>
        <p:nvSpPr>
          <p:cNvPr id="6" name="Shape 162">
            <a:extLst>
              <a:ext uri="{FF2B5EF4-FFF2-40B4-BE49-F238E27FC236}">
                <a16:creationId xmlns:a16="http://schemas.microsoft.com/office/drawing/2014/main" id="{11DD6072-944C-45CB-94A2-16BA2E0F7E35}"/>
              </a:ext>
            </a:extLst>
          </p:cNvPr>
          <p:cNvSpPr txBox="1"/>
          <p:nvPr/>
        </p:nvSpPr>
        <p:spPr>
          <a:xfrm>
            <a:off x="10611159" y="72135"/>
            <a:ext cx="1531855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Points: 2</a:t>
            </a:r>
          </a:p>
        </p:txBody>
      </p:sp>
      <p:sp>
        <p:nvSpPr>
          <p:cNvPr id="7" name="Shape 163">
            <a:extLst>
              <a:ext uri="{FF2B5EF4-FFF2-40B4-BE49-F238E27FC236}">
                <a16:creationId xmlns:a16="http://schemas.microsoft.com/office/drawing/2014/main" id="{063703C8-DAB6-4AF0-A7D0-CDF6F06D22DA}"/>
              </a:ext>
            </a:extLst>
          </p:cNvPr>
          <p:cNvSpPr txBox="1"/>
          <p:nvPr/>
        </p:nvSpPr>
        <p:spPr>
          <a:xfrm>
            <a:off x="9650187" y="68646"/>
            <a:ext cx="1011459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en-US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65">
            <a:extLst>
              <a:ext uri="{FF2B5EF4-FFF2-40B4-BE49-F238E27FC236}">
                <a16:creationId xmlns:a16="http://schemas.microsoft.com/office/drawing/2014/main" id="{EDFF674A-C32A-45DB-BEC2-0119AC48A25C}"/>
              </a:ext>
            </a:extLst>
          </p:cNvPr>
          <p:cNvSpPr txBox="1"/>
          <p:nvPr/>
        </p:nvSpPr>
        <p:spPr>
          <a:xfrm>
            <a:off x="48986" y="31755"/>
            <a:ext cx="1209477" cy="800189"/>
          </a:xfrm>
          <a:prstGeom prst="rect">
            <a:avLst/>
          </a:prstGeom>
          <a:solidFill>
            <a:srgbClr val="D0E0E3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lang="de" sz="20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de" sz="20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6D2AE-2396-476B-9C48-ADB6A32AB50B}"/>
              </a:ext>
            </a:extLst>
          </p:cNvPr>
          <p:cNvSpPr/>
          <p:nvPr/>
        </p:nvSpPr>
        <p:spPr>
          <a:xfrm>
            <a:off x="43542" y="897475"/>
            <a:ext cx="12115800" cy="2596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E882B-7BD3-4BA0-A9A8-F299265C7427}"/>
              </a:ext>
            </a:extLst>
          </p:cNvPr>
          <p:cNvSpPr/>
          <p:nvPr/>
        </p:nvSpPr>
        <p:spPr>
          <a:xfrm>
            <a:off x="43542" y="3535794"/>
            <a:ext cx="12115800" cy="185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10CB6-116B-4786-90C6-BBB3245D30BF}"/>
              </a:ext>
            </a:extLst>
          </p:cNvPr>
          <p:cNvSpPr/>
          <p:nvPr/>
        </p:nvSpPr>
        <p:spPr>
          <a:xfrm>
            <a:off x="32657" y="5396217"/>
            <a:ext cx="12115800" cy="1461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7CCF-7EE2-4C9D-B19B-C48EA41F4B9F}"/>
              </a:ext>
            </a:extLst>
          </p:cNvPr>
          <p:cNvSpPr txBox="1"/>
          <p:nvPr/>
        </p:nvSpPr>
        <p:spPr>
          <a:xfrm>
            <a:off x="51706" y="3535794"/>
            <a:ext cx="1209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Acceptance Criteria:</a:t>
            </a:r>
          </a:p>
          <a:p>
            <a:pPr marL="285750" indent="-285750">
              <a:buFontTx/>
              <a:buChar char="-"/>
            </a:pPr>
            <a:r>
              <a:rPr lang="en-AU" dirty="0"/>
              <a:t>Show city name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Show industry information</a:t>
            </a:r>
          </a:p>
          <a:p>
            <a:pPr marL="285750" indent="-285750">
              <a:buFontTx/>
              <a:buChar char="-"/>
            </a:pPr>
            <a:r>
              <a:rPr lang="en-AU" dirty="0" smtClean="0"/>
              <a:t>Can </a:t>
            </a:r>
            <a:r>
              <a:rPr lang="en-AU" dirty="0"/>
              <a:t>check other user 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578D5-9752-4A11-B429-A41D26EDC946}"/>
              </a:ext>
            </a:extLst>
          </p:cNvPr>
          <p:cNvSpPr txBox="1"/>
          <p:nvPr/>
        </p:nvSpPr>
        <p:spPr>
          <a:xfrm>
            <a:off x="51706" y="966421"/>
            <a:ext cx="1189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 a businessman, I want to see information on hotels, industries, and the city, so that I can see information related to my needs.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F68F9-B839-4EA3-82EE-594F15BE7652}"/>
              </a:ext>
            </a:extLst>
          </p:cNvPr>
          <p:cNvSpPr txBox="1"/>
          <p:nvPr/>
        </p:nvSpPr>
        <p:spPr>
          <a:xfrm>
            <a:off x="68034" y="5428875"/>
            <a:ext cx="120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Notes:</a:t>
            </a:r>
          </a:p>
          <a:p>
            <a:r>
              <a:rPr lang="en-AU" dirty="0"/>
              <a:t>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1411</Words>
  <Application>Microsoft Office PowerPoint</Application>
  <PresentationFormat>Widescreen</PresentationFormat>
  <Paragraphs>303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SmartCity To Do Brisbane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SmartCity To DO Brisbane</dc:title>
  <dc:creator>Kaila Williamson</dc:creator>
  <cp:lastModifiedBy>MELT</cp:lastModifiedBy>
  <cp:revision>26</cp:revision>
  <dcterms:created xsi:type="dcterms:W3CDTF">2017-08-30T06:51:42Z</dcterms:created>
  <dcterms:modified xsi:type="dcterms:W3CDTF">2017-08-30T10:17:24Z</dcterms:modified>
</cp:coreProperties>
</file>