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64" r:id="rId4"/>
    <p:sldId id="270" r:id="rId5"/>
    <p:sldId id="285" r:id="rId6"/>
    <p:sldId id="276" r:id="rId7"/>
    <p:sldId id="277" r:id="rId8"/>
    <p:sldId id="278" r:id="rId9"/>
    <p:sldId id="284" r:id="rId10"/>
    <p:sldId id="282" r:id="rId11"/>
    <p:sldId id="283" r:id="rId12"/>
    <p:sldId id="286" r:id="rId13"/>
    <p:sldId id="272" r:id="rId14"/>
    <p:sldId id="273" r:id="rId15"/>
    <p:sldId id="265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BD457-AD9D-4601-A8AA-3DF8E9654C5B}" v="15" dt="2018-11-19T08:23:48.386"/>
    <p1510:client id="{BD4DD3F7-7070-7FCA-3021-310BB3912934}" v="13" dt="2018-11-19T15:11:14.464"/>
    <p1510:client id="{23663332-D55C-6850-9949-B430A8D5CCA8}" v="2" dt="2018-11-19T13:03:12.210"/>
    <p1510:client id="{5736355D-BE6E-4175-8A84-4273B8F6C83E}" v="38" dt="2018-11-19T13:04:43.350"/>
    <p1510:client id="{24DDA8A1-FA18-424C-9207-B265D5A1A23D}" v="206" dt="2018-11-19T15:43:14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>
        <p:scale>
          <a:sx n="93" d="100"/>
          <a:sy n="93" d="100"/>
        </p:scale>
        <p:origin x="132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8" Type="http://schemas.microsoft.com/office/2016/11/relationships/changesInfo" Target="changesInfos/changesInfo1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Hanyu" userId="S::hliu424@gatech.edu::fb743b55-aaf6-44a2-8620-c80bd05e385c" providerId="AD" clId="Web-{5736355D-BE6E-4175-8A84-4273B8F6C83E}"/>
    <pc:docChg chg="delSld modSld">
      <pc:chgData name="Liu, Hanyu" userId="S::hliu424@gatech.edu::fb743b55-aaf6-44a2-8620-c80bd05e385c" providerId="AD" clId="Web-{5736355D-BE6E-4175-8A84-4273B8F6C83E}" dt="2018-11-19T13:07:39.634" v="266"/>
      <pc:docMkLst>
        <pc:docMk/>
      </pc:docMkLst>
      <pc:sldChg chg="modSp">
        <pc:chgData name="Liu, Hanyu" userId="S::hliu424@gatech.edu::fb743b55-aaf6-44a2-8620-c80bd05e385c" providerId="AD" clId="Web-{5736355D-BE6E-4175-8A84-4273B8F6C83E}" dt="2018-11-19T13:07:39.634" v="266"/>
        <pc:sldMkLst>
          <pc:docMk/>
          <pc:sldMk cId="415704878" sldId="265"/>
        </pc:sldMkLst>
        <pc:graphicFrameChg chg="mod modGraphic">
          <ac:chgData name="Liu, Hanyu" userId="S::hliu424@gatech.edu::fb743b55-aaf6-44a2-8620-c80bd05e385c" providerId="AD" clId="Web-{5736355D-BE6E-4175-8A84-4273B8F6C83E}" dt="2018-11-19T13:07:39.634" v="266"/>
          <ac:graphicFrameMkLst>
            <pc:docMk/>
            <pc:sldMk cId="415704878" sldId="265"/>
            <ac:graphicFrameMk id="4" creationId="{E43218B4-1FF2-6449-A1D0-E0755498773D}"/>
          </ac:graphicFrameMkLst>
        </pc:graphicFrameChg>
      </pc:sldChg>
      <pc:sldChg chg="modSp">
        <pc:chgData name="Liu, Hanyu" userId="S::hliu424@gatech.edu::fb743b55-aaf6-44a2-8620-c80bd05e385c" providerId="AD" clId="Web-{5736355D-BE6E-4175-8A84-4273B8F6C83E}" dt="2018-11-19T13:04:43.350" v="219" actId="20577"/>
        <pc:sldMkLst>
          <pc:docMk/>
          <pc:sldMk cId="702447441" sldId="273"/>
        </pc:sldMkLst>
        <pc:spChg chg="mod">
          <ac:chgData name="Liu, Hanyu" userId="S::hliu424@gatech.edu::fb743b55-aaf6-44a2-8620-c80bd05e385c" providerId="AD" clId="Web-{5736355D-BE6E-4175-8A84-4273B8F6C83E}" dt="2018-11-19T13:04:43.350" v="219" actId="20577"/>
          <ac:spMkLst>
            <pc:docMk/>
            <pc:sldMk cId="702447441" sldId="273"/>
            <ac:spMk id="3" creationId="{EA4029BD-8F4C-7E49-B000-D039AC856717}"/>
          </ac:spMkLst>
        </pc:spChg>
      </pc:sldChg>
      <pc:sldChg chg="del">
        <pc:chgData name="Liu, Hanyu" userId="S::hliu424@gatech.edu::fb743b55-aaf6-44a2-8620-c80bd05e385c" providerId="AD" clId="Web-{5736355D-BE6E-4175-8A84-4273B8F6C83E}" dt="2018-11-19T13:01:24.786" v="178"/>
        <pc:sldMkLst>
          <pc:docMk/>
          <pc:sldMk cId="2645533723" sldId="274"/>
        </pc:sldMkLst>
      </pc:sldChg>
    </pc:docChg>
  </pc:docChgLst>
  <pc:docChgLst>
    <pc:chgData name="Paredes, Andrew A" userId="S::aparedes8@gatech.edu::3fc338e6-260c-4144-94a5-6d40202b0dc1" providerId="AD" clId="Web-{556395CC-72BA-22D3-AD4C-661273202BDD}"/>
    <pc:docChg chg="addSld delSld modSld">
      <pc:chgData name="Paredes, Andrew A" userId="S::aparedes8@gatech.edu::3fc338e6-260c-4144-94a5-6d40202b0dc1" providerId="AD" clId="Web-{556395CC-72BA-22D3-AD4C-661273202BDD}" dt="2018-11-20T02:45:42.600" v="35" actId="1076"/>
      <pc:docMkLst>
        <pc:docMk/>
      </pc:docMkLst>
      <pc:sldChg chg="addSp delSp modSp add replId">
        <pc:chgData name="Paredes, Andrew A" userId="S::aparedes8@gatech.edu::3fc338e6-260c-4144-94a5-6d40202b0dc1" providerId="AD" clId="Web-{556395CC-72BA-22D3-AD4C-661273202BDD}" dt="2018-11-20T02:45:42.600" v="35" actId="1076"/>
        <pc:sldMkLst>
          <pc:docMk/>
          <pc:sldMk cId="1946581651" sldId="286"/>
        </pc:sldMkLst>
        <pc:spChg chg="mod">
          <ac:chgData name="Paredes, Andrew A" userId="S::aparedes8@gatech.edu::3fc338e6-260c-4144-94a5-6d40202b0dc1" providerId="AD" clId="Web-{556395CC-72BA-22D3-AD4C-661273202BDD}" dt="2018-11-20T02:42:01.002" v="22" actId="20577"/>
          <ac:spMkLst>
            <pc:docMk/>
            <pc:sldMk cId="1946581651" sldId="286"/>
            <ac:spMk id="9" creationId="{66CBD917-BB32-4C0A-AE3B-759F4EEC06FD}"/>
          </ac:spMkLst>
        </pc:spChg>
        <pc:picChg chg="add mod">
          <ac:chgData name="Paredes, Andrew A" userId="S::aparedes8@gatech.edu::3fc338e6-260c-4144-94a5-6d40202b0dc1" providerId="AD" clId="Web-{556395CC-72BA-22D3-AD4C-661273202BDD}" dt="2018-11-20T02:45:42.600" v="35" actId="1076"/>
          <ac:picMkLst>
            <pc:docMk/>
            <pc:sldMk cId="1946581651" sldId="286"/>
            <ac:picMk id="3" creationId="{7190FF42-6457-4EE7-8140-E08B890850A9}"/>
          </ac:picMkLst>
        </pc:picChg>
        <pc:picChg chg="add mod">
          <ac:chgData name="Paredes, Andrew A" userId="S::aparedes8@gatech.edu::3fc338e6-260c-4144-94a5-6d40202b0dc1" providerId="AD" clId="Web-{556395CC-72BA-22D3-AD4C-661273202BDD}" dt="2018-11-20T02:45:39.693" v="34" actId="14100"/>
          <ac:picMkLst>
            <pc:docMk/>
            <pc:sldMk cId="1946581651" sldId="286"/>
            <ac:picMk id="5" creationId="{AAE9E9BF-940A-4A09-B3A6-E4F20752CD81}"/>
          </ac:picMkLst>
        </pc:picChg>
        <pc:picChg chg="del">
          <ac:chgData name="Paredes, Andrew A" userId="S::aparedes8@gatech.edu::3fc338e6-260c-4144-94a5-6d40202b0dc1" providerId="AD" clId="Web-{556395CC-72BA-22D3-AD4C-661273202BDD}" dt="2018-11-20T02:32:43.587" v="3"/>
          <ac:picMkLst>
            <pc:docMk/>
            <pc:sldMk cId="1946581651" sldId="286"/>
            <ac:picMk id="10" creationId="{32ECA124-D26A-4130-BCE7-9315FCFD54BD}"/>
          </ac:picMkLst>
        </pc:picChg>
      </pc:sldChg>
      <pc:sldChg chg="new del">
        <pc:chgData name="Paredes, Andrew A" userId="S::aparedes8@gatech.edu::3fc338e6-260c-4144-94a5-6d40202b0dc1" providerId="AD" clId="Web-{556395CC-72BA-22D3-AD4C-661273202BDD}" dt="2018-11-20T02:32:34.915" v="1"/>
        <pc:sldMkLst>
          <pc:docMk/>
          <pc:sldMk cId="2024519524" sldId="286"/>
        </pc:sldMkLst>
      </pc:sldChg>
    </pc:docChg>
  </pc:docChgLst>
  <pc:docChgLst>
    <pc:chgData name="Paredes, Andrew A" userId="S::aparedes8@gatech.edu::3fc338e6-260c-4144-94a5-6d40202b0dc1" providerId="AD" clId="Web-{AEDC6F78-FA5B-0AAA-A1FB-752A6D576515}"/>
    <pc:docChg chg="modSld">
      <pc:chgData name="Paredes, Andrew A" userId="S::aparedes8@gatech.edu::3fc338e6-260c-4144-94a5-6d40202b0dc1" providerId="AD" clId="Web-{AEDC6F78-FA5B-0AAA-A1FB-752A6D576515}" dt="2018-11-19T14:50:54.412" v="371"/>
      <pc:docMkLst>
        <pc:docMk/>
      </pc:docMkLst>
      <pc:sldChg chg="modSp">
        <pc:chgData name="Paredes, Andrew A" userId="S::aparedes8@gatech.edu::3fc338e6-260c-4144-94a5-6d40202b0dc1" providerId="AD" clId="Web-{AEDC6F78-FA5B-0AAA-A1FB-752A6D576515}" dt="2018-11-19T14:50:54.412" v="371"/>
        <pc:sldMkLst>
          <pc:docMk/>
          <pc:sldMk cId="415704878" sldId="265"/>
        </pc:sldMkLst>
        <pc:graphicFrameChg chg="mod modGraphic">
          <ac:chgData name="Paredes, Andrew A" userId="S::aparedes8@gatech.edu::3fc338e6-260c-4144-94a5-6d40202b0dc1" providerId="AD" clId="Web-{AEDC6F78-FA5B-0AAA-A1FB-752A6D576515}" dt="2018-11-19T14:50:54.412" v="371"/>
          <ac:graphicFrameMkLst>
            <pc:docMk/>
            <pc:sldMk cId="415704878" sldId="265"/>
            <ac:graphicFrameMk id="4" creationId="{E43218B4-1FF2-6449-A1D0-E0755498773D}"/>
          </ac:graphicFrameMkLst>
        </pc:graphicFrameChg>
      </pc:sldChg>
      <pc:sldChg chg="modSp">
        <pc:chgData name="Paredes, Andrew A" userId="S::aparedes8@gatech.edu::3fc338e6-260c-4144-94a5-6d40202b0dc1" providerId="AD" clId="Web-{AEDC6F78-FA5B-0AAA-A1FB-752A6D576515}" dt="2018-11-19T14:48:51.642" v="326" actId="20577"/>
        <pc:sldMkLst>
          <pc:docMk/>
          <pc:sldMk cId="1117521662" sldId="272"/>
        </pc:sldMkLst>
        <pc:spChg chg="mod">
          <ac:chgData name="Paredes, Andrew A" userId="S::aparedes8@gatech.edu::3fc338e6-260c-4144-94a5-6d40202b0dc1" providerId="AD" clId="Web-{AEDC6F78-FA5B-0AAA-A1FB-752A6D576515}" dt="2018-11-19T14:48:51.642" v="326" actId="20577"/>
          <ac:spMkLst>
            <pc:docMk/>
            <pc:sldMk cId="1117521662" sldId="272"/>
            <ac:spMk id="3" creationId="{EA4029BD-8F4C-7E49-B000-D039AC856717}"/>
          </ac:spMkLst>
        </pc:spChg>
      </pc:sldChg>
    </pc:docChg>
  </pc:docChgLst>
  <pc:docChgLst>
    <pc:chgData name="Paredes, Andrew A" userId="S::aparedes8@gatech.edu::3fc338e6-260c-4144-94a5-6d40202b0dc1" providerId="AD" clId="Web-{90CBD457-AD9D-4601-A8AA-3DF8E9654C5B}"/>
    <pc:docChg chg="addSld delSld modSld">
      <pc:chgData name="Paredes, Andrew A" userId="S::aparedes8@gatech.edu::3fc338e6-260c-4144-94a5-6d40202b0dc1" providerId="AD" clId="Web-{90CBD457-AD9D-4601-A8AA-3DF8E9654C5B}" dt="2018-11-19T08:48:04.649" v="641" actId="1076"/>
      <pc:docMkLst>
        <pc:docMk/>
      </pc:docMkLst>
      <pc:sldChg chg="modSp">
        <pc:chgData name="Paredes, Andrew A" userId="S::aparedes8@gatech.edu::3fc338e6-260c-4144-94a5-6d40202b0dc1" providerId="AD" clId="Web-{90CBD457-AD9D-4601-A8AA-3DF8E9654C5B}" dt="2018-11-19T08:03:28.655" v="499" actId="20577"/>
        <pc:sldMkLst>
          <pc:docMk/>
          <pc:sldMk cId="3142294998" sldId="264"/>
        </pc:sldMkLst>
        <pc:spChg chg="mod">
          <ac:chgData name="Paredes, Andrew A" userId="S::aparedes8@gatech.edu::3fc338e6-260c-4144-94a5-6d40202b0dc1" providerId="AD" clId="Web-{90CBD457-AD9D-4601-A8AA-3DF8E9654C5B}" dt="2018-11-19T08:03:28.655" v="499" actId="20577"/>
          <ac:spMkLst>
            <pc:docMk/>
            <pc:sldMk cId="3142294998" sldId="264"/>
            <ac:spMk id="3" creationId="{F1DE967D-210F-C546-8F65-F60E703CAE14}"/>
          </ac:spMkLst>
        </pc:spChg>
      </pc:sldChg>
      <pc:sldChg chg="modSp">
        <pc:chgData name="Paredes, Andrew A" userId="S::aparedes8@gatech.edu::3fc338e6-260c-4144-94a5-6d40202b0dc1" providerId="AD" clId="Web-{90CBD457-AD9D-4601-A8AA-3DF8E9654C5B}" dt="2018-11-19T08:22:15.353" v="525" actId="20577"/>
        <pc:sldMkLst>
          <pc:docMk/>
          <pc:sldMk cId="3987322184" sldId="271"/>
        </pc:sldMkLst>
        <pc:spChg chg="mod">
          <ac:chgData name="Paredes, Andrew A" userId="S::aparedes8@gatech.edu::3fc338e6-260c-4144-94a5-6d40202b0dc1" providerId="AD" clId="Web-{90CBD457-AD9D-4601-A8AA-3DF8E9654C5B}" dt="2018-11-19T08:22:15.353" v="525" actId="20577"/>
          <ac:spMkLst>
            <pc:docMk/>
            <pc:sldMk cId="3987322184" sldId="271"/>
            <ac:spMk id="2" creationId="{EFD06218-0AE4-8145-9F60-2A15A7891A95}"/>
          </ac:spMkLst>
        </pc:spChg>
      </pc:sldChg>
      <pc:sldChg chg="addSp delSp modSp">
        <pc:chgData name="Paredes, Andrew A" userId="S::aparedes8@gatech.edu::3fc338e6-260c-4144-94a5-6d40202b0dc1" providerId="AD" clId="Web-{90CBD457-AD9D-4601-A8AA-3DF8E9654C5B}" dt="2018-11-19T07:57:38.496" v="410" actId="14100"/>
        <pc:sldMkLst>
          <pc:docMk/>
          <pc:sldMk cId="739378666" sldId="275"/>
        </pc:sldMkLst>
        <pc:spChg chg="mod">
          <ac:chgData name="Paredes, Andrew A" userId="S::aparedes8@gatech.edu::3fc338e6-260c-4144-94a5-6d40202b0dc1" providerId="AD" clId="Web-{90CBD457-AD9D-4601-A8AA-3DF8E9654C5B}" dt="2018-11-19T07:38:17.556" v="12" actId="20577"/>
          <ac:spMkLst>
            <pc:docMk/>
            <pc:sldMk cId="739378666" sldId="275"/>
            <ac:spMk id="2" creationId="{00000000-0000-0000-0000-000000000000}"/>
          </ac:spMkLst>
        </pc:spChg>
        <pc:spChg chg="mod">
          <ac:chgData name="Paredes, Andrew A" userId="S::aparedes8@gatech.edu::3fc338e6-260c-4144-94a5-6d40202b0dc1" providerId="AD" clId="Web-{90CBD457-AD9D-4601-A8AA-3DF8E9654C5B}" dt="2018-11-19T07:57:38.168" v="406" actId="20577"/>
          <ac:spMkLst>
            <pc:docMk/>
            <pc:sldMk cId="739378666" sldId="275"/>
            <ac:spMk id="3" creationId="{00000000-0000-0000-0000-000000000000}"/>
          </ac:spMkLst>
        </pc:spChg>
        <pc:picChg chg="add del mod">
          <ac:chgData name="Paredes, Andrew A" userId="S::aparedes8@gatech.edu::3fc338e6-260c-4144-94a5-6d40202b0dc1" providerId="AD" clId="Web-{90CBD457-AD9D-4601-A8AA-3DF8E9654C5B}" dt="2018-11-19T07:46:00.956" v="210"/>
          <ac:picMkLst>
            <pc:docMk/>
            <pc:sldMk cId="739378666" sldId="275"/>
            <ac:picMk id="4" creationId="{A86FB772-2F52-4A6C-927D-0FABC725B294}"/>
          </ac:picMkLst>
        </pc:picChg>
        <pc:picChg chg="add mod">
          <ac:chgData name="Paredes, Andrew A" userId="S::aparedes8@gatech.edu::3fc338e6-260c-4144-94a5-6d40202b0dc1" providerId="AD" clId="Web-{90CBD457-AD9D-4601-A8AA-3DF8E9654C5B}" dt="2018-11-19T07:57:38.496" v="410" actId="14100"/>
          <ac:picMkLst>
            <pc:docMk/>
            <pc:sldMk cId="739378666" sldId="275"/>
            <ac:picMk id="7" creationId="{6AF5AD89-EF8E-4B1D-B6D2-5832ADA9DFCE}"/>
          </ac:picMkLst>
        </pc:picChg>
      </pc:sldChg>
      <pc:sldChg chg="addSp delSp modSp new">
        <pc:chgData name="Paredes, Andrew A" userId="S::aparedes8@gatech.edu::3fc338e6-260c-4144-94a5-6d40202b0dc1" providerId="AD" clId="Web-{90CBD457-AD9D-4601-A8AA-3DF8E9654C5B}" dt="2018-11-19T07:46:46.753" v="240" actId="14100"/>
        <pc:sldMkLst>
          <pc:docMk/>
          <pc:sldMk cId="1164436970" sldId="279"/>
        </pc:sldMkLst>
        <pc:spChg chg="mod">
          <ac:chgData name="Paredes, Andrew A" userId="S::aparedes8@gatech.edu::3fc338e6-260c-4144-94a5-6d40202b0dc1" providerId="AD" clId="Web-{90CBD457-AD9D-4601-A8AA-3DF8E9654C5B}" dt="2018-11-19T07:46:35.097" v="236" actId="20577"/>
          <ac:spMkLst>
            <pc:docMk/>
            <pc:sldMk cId="1164436970" sldId="279"/>
            <ac:spMk id="2" creationId="{1839F99A-5DE3-43FD-9F37-37D0DA351BCD}"/>
          </ac:spMkLst>
        </pc:spChg>
        <pc:spChg chg="del">
          <ac:chgData name="Paredes, Andrew A" userId="S::aparedes8@gatech.edu::3fc338e6-260c-4144-94a5-6d40202b0dc1" providerId="AD" clId="Web-{90CBD457-AD9D-4601-A8AA-3DF8E9654C5B}" dt="2018-11-19T07:46:40.253" v="239"/>
          <ac:spMkLst>
            <pc:docMk/>
            <pc:sldMk cId="1164436970" sldId="279"/>
            <ac:spMk id="3" creationId="{430D0751-FEB6-433E-99C9-00ECDE656C04}"/>
          </ac:spMkLst>
        </pc:spChg>
        <pc:picChg chg="add mod ord">
          <ac:chgData name="Paredes, Andrew A" userId="S::aparedes8@gatech.edu::3fc338e6-260c-4144-94a5-6d40202b0dc1" providerId="AD" clId="Web-{90CBD457-AD9D-4601-A8AA-3DF8E9654C5B}" dt="2018-11-19T07:46:46.753" v="240" actId="14100"/>
          <ac:picMkLst>
            <pc:docMk/>
            <pc:sldMk cId="1164436970" sldId="279"/>
            <ac:picMk id="4" creationId="{CCD7BE75-03E4-4956-BD2B-1104C98B28D4}"/>
          </ac:picMkLst>
        </pc:picChg>
      </pc:sldChg>
      <pc:sldChg chg="addSp delSp modSp new">
        <pc:chgData name="Paredes, Andrew A" userId="S::aparedes8@gatech.edu::3fc338e6-260c-4144-94a5-6d40202b0dc1" providerId="AD" clId="Web-{90CBD457-AD9D-4601-A8AA-3DF8E9654C5B}" dt="2018-11-19T07:56:09.651" v="386" actId="20577"/>
        <pc:sldMkLst>
          <pc:docMk/>
          <pc:sldMk cId="1925913604" sldId="280"/>
        </pc:sldMkLst>
        <pc:spChg chg="mod">
          <ac:chgData name="Paredes, Andrew A" userId="S::aparedes8@gatech.edu::3fc338e6-260c-4144-94a5-6d40202b0dc1" providerId="AD" clId="Web-{90CBD457-AD9D-4601-A8AA-3DF8E9654C5B}" dt="2018-11-19T07:56:09.651" v="386" actId="20577"/>
          <ac:spMkLst>
            <pc:docMk/>
            <pc:sldMk cId="1925913604" sldId="280"/>
            <ac:spMk id="2" creationId="{10018F26-37F5-4EC0-9644-809EBCEA69AB}"/>
          </ac:spMkLst>
        </pc:spChg>
        <pc:spChg chg="del">
          <ac:chgData name="Paredes, Andrew A" userId="S::aparedes8@gatech.edu::3fc338e6-260c-4144-94a5-6d40202b0dc1" providerId="AD" clId="Web-{90CBD457-AD9D-4601-A8AA-3DF8E9654C5B}" dt="2018-11-19T07:54:41.119" v="374"/>
          <ac:spMkLst>
            <pc:docMk/>
            <pc:sldMk cId="1925913604" sldId="280"/>
            <ac:spMk id="3" creationId="{725F8392-B77E-4EE6-8EAD-94758E7C88A0}"/>
          </ac:spMkLst>
        </pc:spChg>
        <pc:picChg chg="add mod ord">
          <ac:chgData name="Paredes, Andrew A" userId="S::aparedes8@gatech.edu::3fc338e6-260c-4144-94a5-6d40202b0dc1" providerId="AD" clId="Web-{90CBD457-AD9D-4601-A8AA-3DF8E9654C5B}" dt="2018-11-19T07:55:19.979" v="380" actId="14100"/>
          <ac:picMkLst>
            <pc:docMk/>
            <pc:sldMk cId="1925913604" sldId="280"/>
            <ac:picMk id="4" creationId="{4F0A28DC-4375-4708-8D29-5A4C9126313B}"/>
          </ac:picMkLst>
        </pc:picChg>
        <pc:picChg chg="add mod">
          <ac:chgData name="Paredes, Andrew A" userId="S::aparedes8@gatech.edu::3fc338e6-260c-4144-94a5-6d40202b0dc1" providerId="AD" clId="Web-{90CBD457-AD9D-4601-A8AA-3DF8E9654C5B}" dt="2018-11-19T07:55:22.463" v="381" actId="1076"/>
          <ac:picMkLst>
            <pc:docMk/>
            <pc:sldMk cId="1925913604" sldId="280"/>
            <ac:picMk id="6" creationId="{A7F96BC5-BE90-4C95-93EA-E3DA36C462E3}"/>
          </ac:picMkLst>
        </pc:picChg>
      </pc:sldChg>
      <pc:sldChg chg="addSp delSp modSp new mod setBg">
        <pc:chgData name="Paredes, Andrew A" userId="S::aparedes8@gatech.edu::3fc338e6-260c-4144-94a5-6d40202b0dc1" providerId="AD" clId="Web-{90CBD457-AD9D-4601-A8AA-3DF8E9654C5B}" dt="2018-11-19T08:24:33.230" v="582"/>
        <pc:sldMkLst>
          <pc:docMk/>
          <pc:sldMk cId="736204153" sldId="281"/>
        </pc:sldMkLst>
        <pc:spChg chg="mod">
          <ac:chgData name="Paredes, Andrew A" userId="S::aparedes8@gatech.edu::3fc338e6-260c-4144-94a5-6d40202b0dc1" providerId="AD" clId="Web-{90CBD457-AD9D-4601-A8AA-3DF8E9654C5B}" dt="2018-11-19T08:24:33.230" v="582"/>
          <ac:spMkLst>
            <pc:docMk/>
            <pc:sldMk cId="736204153" sldId="281"/>
            <ac:spMk id="2" creationId="{976F8B52-4132-4092-90E9-FF23E09C40FB}"/>
          </ac:spMkLst>
        </pc:spChg>
        <pc:spChg chg="del">
          <ac:chgData name="Paredes, Andrew A" userId="S::aparedes8@gatech.edu::3fc338e6-260c-4144-94a5-6d40202b0dc1" providerId="AD" clId="Web-{90CBD457-AD9D-4601-A8AA-3DF8E9654C5B}" dt="2018-11-19T08:08:16.314" v="502"/>
          <ac:spMkLst>
            <pc:docMk/>
            <pc:sldMk cId="736204153" sldId="281"/>
            <ac:spMk id="3" creationId="{AE9C1181-E46F-455B-8103-7515018D8679}"/>
          </ac:spMkLst>
        </pc:spChg>
        <pc:spChg chg="add del">
          <ac:chgData name="Paredes, Andrew A" userId="S::aparedes8@gatech.edu::3fc338e6-260c-4144-94a5-6d40202b0dc1" providerId="AD" clId="Web-{90CBD457-AD9D-4601-A8AA-3DF8E9654C5B}" dt="2018-11-19T08:24:33.230" v="582"/>
          <ac:spMkLst>
            <pc:docMk/>
            <pc:sldMk cId="736204153" sldId="281"/>
            <ac:spMk id="9" creationId="{823AC064-BC96-4F32-8AE1-B2FD38754823}"/>
          </ac:spMkLst>
        </pc:spChg>
        <pc:picChg chg="add mod ord">
          <ac:chgData name="Paredes, Andrew A" userId="S::aparedes8@gatech.edu::3fc338e6-260c-4144-94a5-6d40202b0dc1" providerId="AD" clId="Web-{90CBD457-AD9D-4601-A8AA-3DF8E9654C5B}" dt="2018-11-19T08:24:33.230" v="582"/>
          <ac:picMkLst>
            <pc:docMk/>
            <pc:sldMk cId="736204153" sldId="281"/>
            <ac:picMk id="4" creationId="{7EA9C8EA-6320-4D4C-B3A6-5D19221A74D6}"/>
          </ac:picMkLst>
        </pc:picChg>
        <pc:cxnChg chg="add del">
          <ac:chgData name="Paredes, Andrew A" userId="S::aparedes8@gatech.edu::3fc338e6-260c-4144-94a5-6d40202b0dc1" providerId="AD" clId="Web-{90CBD457-AD9D-4601-A8AA-3DF8E9654C5B}" dt="2018-11-19T08:24:33.230" v="582"/>
          <ac:cxnSpMkLst>
            <pc:docMk/>
            <pc:sldMk cId="736204153" sldId="281"/>
            <ac:cxnSpMk id="11" creationId="{7E7C77BC-7138-40B1-A15B-20F57A494629}"/>
          </ac:cxnSpMkLst>
        </pc:cxnChg>
      </pc:sldChg>
      <pc:sldChg chg="new del">
        <pc:chgData name="Paredes, Andrew A" userId="S::aparedes8@gatech.edu::3fc338e6-260c-4144-94a5-6d40202b0dc1" providerId="AD" clId="Web-{90CBD457-AD9D-4601-A8AA-3DF8E9654C5B}" dt="2018-11-19T08:21:22.025" v="514"/>
        <pc:sldMkLst>
          <pc:docMk/>
          <pc:sldMk cId="213177193" sldId="282"/>
        </pc:sldMkLst>
      </pc:sldChg>
      <pc:sldChg chg="addSp delSp modSp add mod replId setBg">
        <pc:chgData name="Paredes, Andrew A" userId="S::aparedes8@gatech.edu::3fc338e6-260c-4144-94a5-6d40202b0dc1" providerId="AD" clId="Web-{90CBD457-AD9D-4601-A8AA-3DF8E9654C5B}" dt="2018-11-19T08:48:04.649" v="641" actId="1076"/>
        <pc:sldMkLst>
          <pc:docMk/>
          <pc:sldMk cId="2857531313" sldId="282"/>
        </pc:sldMkLst>
        <pc:spChg chg="mod">
          <ac:chgData name="Paredes, Andrew A" userId="S::aparedes8@gatech.edu::3fc338e6-260c-4144-94a5-6d40202b0dc1" providerId="AD" clId="Web-{90CBD457-AD9D-4601-A8AA-3DF8E9654C5B}" dt="2018-11-19T08:24:14.151" v="580"/>
          <ac:spMkLst>
            <pc:docMk/>
            <pc:sldMk cId="2857531313" sldId="282"/>
            <ac:spMk id="2" creationId="{EFD06218-0AE4-8145-9F60-2A15A7891A95}"/>
          </ac:spMkLst>
        </pc:spChg>
        <pc:spChg chg="add del mod">
          <ac:chgData name="Paredes, Andrew A" userId="S::aparedes8@gatech.edu::3fc338e6-260c-4144-94a5-6d40202b0dc1" providerId="AD" clId="Web-{90CBD457-AD9D-4601-A8AA-3DF8E9654C5B}" dt="2018-11-19T08:25:23.762" v="609" actId="20577"/>
          <ac:spMkLst>
            <pc:docMk/>
            <pc:sldMk cId="2857531313" sldId="282"/>
            <ac:spMk id="3" creationId="{7AAA2851-7639-3A4D-8068-0D2397B7B9EA}"/>
          </ac:spMkLst>
        </pc:spChg>
        <pc:spChg chg="add mod">
          <ac:chgData name="Paredes, Andrew A" userId="S::aparedes8@gatech.edu::3fc338e6-260c-4144-94a5-6d40202b0dc1" providerId="AD" clId="Web-{90CBD457-AD9D-4601-A8AA-3DF8E9654C5B}" dt="2018-11-19T08:48:04.649" v="641" actId="1076"/>
          <ac:spMkLst>
            <pc:docMk/>
            <pc:sldMk cId="2857531313" sldId="282"/>
            <ac:spMk id="8" creationId="{6FFF60F9-3BCB-4141-B8D0-BED712548125}"/>
          </ac:spMkLst>
        </pc:spChg>
        <pc:spChg chg="add del">
          <ac:chgData name="Paredes, Andrew A" userId="S::aparedes8@gatech.edu::3fc338e6-260c-4144-94a5-6d40202b0dc1" providerId="AD" clId="Web-{90CBD457-AD9D-4601-A8AA-3DF8E9654C5B}" dt="2018-11-19T08:24:14.151" v="580"/>
          <ac:spMkLst>
            <pc:docMk/>
            <pc:sldMk cId="2857531313" sldId="282"/>
            <ac:spMk id="11" creationId="{867D4867-5BA7-4462-B2F6-A23F4A622AA7}"/>
          </ac:spMkLst>
        </pc:spChg>
        <pc:picChg chg="add mod">
          <ac:chgData name="Paredes, Andrew A" userId="S::aparedes8@gatech.edu::3fc338e6-260c-4144-94a5-6d40202b0dc1" providerId="AD" clId="Web-{90CBD457-AD9D-4601-A8AA-3DF8E9654C5B}" dt="2018-11-19T08:46:35.445" v="616" actId="1076"/>
          <ac:picMkLst>
            <pc:docMk/>
            <pc:sldMk cId="2857531313" sldId="282"/>
            <ac:picMk id="4" creationId="{55849001-83D0-4B2F-8390-11D06D1D212C}"/>
          </ac:picMkLst>
        </pc:picChg>
        <pc:picChg chg="add del mod ord">
          <ac:chgData name="Paredes, Andrew A" userId="S::aparedes8@gatech.edu::3fc338e6-260c-4144-94a5-6d40202b0dc1" providerId="AD" clId="Web-{90CBD457-AD9D-4601-A8AA-3DF8E9654C5B}" dt="2018-11-19T08:23:45.526" v="555"/>
          <ac:picMkLst>
            <pc:docMk/>
            <pc:sldMk cId="2857531313" sldId="282"/>
            <ac:picMk id="4" creationId="{9EBD4EBD-7554-4DFB-91A3-BB3B3464D476}"/>
          </ac:picMkLst>
        </pc:picChg>
        <pc:picChg chg="add mod">
          <ac:chgData name="Paredes, Andrew A" userId="S::aparedes8@gatech.edu::3fc338e6-260c-4144-94a5-6d40202b0dc1" providerId="AD" clId="Web-{90CBD457-AD9D-4601-A8AA-3DF8E9654C5B}" dt="2018-11-19T08:46:49.570" v="618" actId="1076"/>
          <ac:picMkLst>
            <pc:docMk/>
            <pc:sldMk cId="2857531313" sldId="282"/>
            <ac:picMk id="6" creationId="{F086952C-2F30-461C-B28C-E2E9BD8D32BC}"/>
          </ac:picMkLst>
        </pc:picChg>
        <pc:cxnChg chg="add mod">
          <ac:chgData name="Paredes, Andrew A" userId="S::aparedes8@gatech.edu::3fc338e6-260c-4144-94a5-6d40202b0dc1" providerId="AD" clId="Web-{90CBD457-AD9D-4601-A8AA-3DF8E9654C5B}" dt="2018-11-19T08:47:19.555" v="623"/>
          <ac:cxnSpMkLst>
            <pc:docMk/>
            <pc:sldMk cId="2857531313" sldId="282"/>
            <ac:cxnSpMk id="7" creationId="{25FA738D-C300-4EC4-8417-5211CA11FF6A}"/>
          </ac:cxnSpMkLst>
        </pc:cxnChg>
      </pc:sldChg>
    </pc:docChg>
  </pc:docChgLst>
  <pc:docChgLst>
    <pc:chgData name="Todd, Haines D" userId="S::htodd9@gatech.edu::ff241ace-bd2f-4efd-9311-f81480d70e2d" providerId="AD" clId="Web-{B267FF3F-5235-DA5A-5639-1CB43B31999E}"/>
    <pc:docChg chg="modSld">
      <pc:chgData name="Todd, Haines D" userId="S::htodd9@gatech.edu::ff241ace-bd2f-4efd-9311-f81480d70e2d" providerId="AD" clId="Web-{B267FF3F-5235-DA5A-5639-1CB43B31999E}" dt="2018-11-19T03:05:37.020" v="3"/>
      <pc:docMkLst>
        <pc:docMk/>
      </pc:docMkLst>
      <pc:sldChg chg="modSp">
        <pc:chgData name="Todd, Haines D" userId="S::htodd9@gatech.edu::ff241ace-bd2f-4efd-9311-f81480d70e2d" providerId="AD" clId="Web-{B267FF3F-5235-DA5A-5639-1CB43B31999E}" dt="2018-11-19T03:05:37.020" v="3"/>
        <pc:sldMkLst>
          <pc:docMk/>
          <pc:sldMk cId="415704878" sldId="265"/>
        </pc:sldMkLst>
        <pc:graphicFrameChg chg="mod modGraphic">
          <ac:chgData name="Todd, Haines D" userId="S::htodd9@gatech.edu::ff241ace-bd2f-4efd-9311-f81480d70e2d" providerId="AD" clId="Web-{B267FF3F-5235-DA5A-5639-1CB43B31999E}" dt="2018-11-19T03:05:37.020" v="3"/>
          <ac:graphicFrameMkLst>
            <pc:docMk/>
            <pc:sldMk cId="415704878" sldId="265"/>
            <ac:graphicFrameMk id="4" creationId="{E43218B4-1FF2-6449-A1D0-E0755498773D}"/>
          </ac:graphicFrameMkLst>
        </pc:graphicFrameChg>
      </pc:sldChg>
    </pc:docChg>
  </pc:docChgLst>
  <pc:docChgLst>
    <pc:chgData name="Todd, Haines D" userId="S::htodd9@gatech.edu::ff241ace-bd2f-4efd-9311-f81480d70e2d" providerId="AD" clId="Web-{23663332-D55C-6850-9949-B430A8D5CCA8}"/>
    <pc:docChg chg="modSld">
      <pc:chgData name="Todd, Haines D" userId="S::htodd9@gatech.edu::ff241ace-bd2f-4efd-9311-f81480d70e2d" providerId="AD" clId="Web-{23663332-D55C-6850-9949-B430A8D5CCA8}" dt="2018-11-19T13:03:12.210" v="1" actId="14100"/>
      <pc:docMkLst>
        <pc:docMk/>
      </pc:docMkLst>
      <pc:sldChg chg="modSp">
        <pc:chgData name="Todd, Haines D" userId="S::htodd9@gatech.edu::ff241ace-bd2f-4efd-9311-f81480d70e2d" providerId="AD" clId="Web-{23663332-D55C-6850-9949-B430A8D5CCA8}" dt="2018-11-19T13:03:12.210" v="1" actId="14100"/>
        <pc:sldMkLst>
          <pc:docMk/>
          <pc:sldMk cId="736204153" sldId="281"/>
        </pc:sldMkLst>
        <pc:picChg chg="mod">
          <ac:chgData name="Todd, Haines D" userId="S::htodd9@gatech.edu::ff241ace-bd2f-4efd-9311-f81480d70e2d" providerId="AD" clId="Web-{23663332-D55C-6850-9949-B430A8D5CCA8}" dt="2018-11-19T13:03:12.210" v="1" actId="14100"/>
          <ac:picMkLst>
            <pc:docMk/>
            <pc:sldMk cId="736204153" sldId="281"/>
            <ac:picMk id="4" creationId="{7EA9C8EA-6320-4D4C-B3A6-5D19221A74D6}"/>
          </ac:picMkLst>
        </pc:picChg>
      </pc:sldChg>
    </pc:docChg>
  </pc:docChgLst>
  <pc:docChgLst>
    <pc:chgData name="Todd, Haines D" userId="S::htodd9@gatech.edu::ff241ace-bd2f-4efd-9311-f81480d70e2d" providerId="AD" clId="Web-{948239CD-23A3-D321-3778-A4E97F02C1DB}"/>
    <pc:docChg chg="addSld modSld">
      <pc:chgData name="Todd, Haines D" userId="S::htodd9@gatech.edu::ff241ace-bd2f-4efd-9311-f81480d70e2d" providerId="AD" clId="Web-{948239CD-23A3-D321-3778-A4E97F02C1DB}" dt="2018-11-19T20:44:35.045" v="56" actId="1076"/>
      <pc:docMkLst>
        <pc:docMk/>
      </pc:docMkLst>
      <pc:sldChg chg="addSp delSp modSp add replId">
        <pc:chgData name="Todd, Haines D" userId="S::htodd9@gatech.edu::ff241ace-bd2f-4efd-9311-f81480d70e2d" providerId="AD" clId="Web-{948239CD-23A3-D321-3778-A4E97F02C1DB}" dt="2018-11-19T20:44:35.045" v="56" actId="1076"/>
        <pc:sldMkLst>
          <pc:docMk/>
          <pc:sldMk cId="1590069742" sldId="285"/>
        </pc:sldMkLst>
        <pc:spChg chg="mod">
          <ac:chgData name="Todd, Haines D" userId="S::htodd9@gatech.edu::ff241ace-bd2f-4efd-9311-f81480d70e2d" providerId="AD" clId="Web-{948239CD-23A3-D321-3778-A4E97F02C1DB}" dt="2018-11-19T20:42:47.088" v="46" actId="14100"/>
          <ac:spMkLst>
            <pc:docMk/>
            <pc:sldMk cId="1590069742" sldId="285"/>
            <ac:spMk id="3" creationId="{7AAA2851-7639-3A4D-8068-0D2397B7B9EA}"/>
          </ac:spMkLst>
        </pc:spChg>
        <pc:spChg chg="mod">
          <ac:chgData name="Todd, Haines D" userId="S::htodd9@gatech.edu::ff241ace-bd2f-4efd-9311-f81480d70e2d" providerId="AD" clId="Web-{948239CD-23A3-D321-3778-A4E97F02C1DB}" dt="2018-11-19T20:38:42.689" v="5" actId="14100"/>
          <ac:spMkLst>
            <pc:docMk/>
            <pc:sldMk cId="1590069742" sldId="285"/>
            <ac:spMk id="4" creationId="{EB35CB27-2FB5-2F43-8DCD-A222BD36E402}"/>
          </ac:spMkLst>
        </pc:spChg>
        <pc:grpChg chg="del">
          <ac:chgData name="Todd, Haines D" userId="S::htodd9@gatech.edu::ff241ace-bd2f-4efd-9311-f81480d70e2d" providerId="AD" clId="Web-{948239CD-23A3-D321-3778-A4E97F02C1DB}" dt="2018-11-19T20:42:38.947" v="38"/>
          <ac:grpSpMkLst>
            <pc:docMk/>
            <pc:sldMk cId="1590069742" sldId="285"/>
            <ac:grpSpMk id="10" creationId="{00000000-0000-0000-0000-000000000000}"/>
          </ac:grpSpMkLst>
        </pc:grpChg>
        <pc:picChg chg="add del mod">
          <ac:chgData name="Todd, Haines D" userId="S::htodd9@gatech.edu::ff241ace-bd2f-4efd-9311-f81480d70e2d" providerId="AD" clId="Web-{948239CD-23A3-D321-3778-A4E97F02C1DB}" dt="2018-11-19T20:40:58.709" v="33"/>
          <ac:picMkLst>
            <pc:docMk/>
            <pc:sldMk cId="1590069742" sldId="285"/>
            <ac:picMk id="5" creationId="{238CD4A8-283F-48D8-B866-EFACAC813603}"/>
          </ac:picMkLst>
        </pc:picChg>
        <pc:picChg chg="del">
          <ac:chgData name="Todd, Haines D" userId="S::htodd9@gatech.edu::ff241ace-bd2f-4efd-9311-f81480d70e2d" providerId="AD" clId="Web-{948239CD-23A3-D321-3778-A4E97F02C1DB}" dt="2018-11-19T20:40:50.865" v="29"/>
          <ac:picMkLst>
            <pc:docMk/>
            <pc:sldMk cId="1590069742" sldId="285"/>
            <ac:picMk id="6" creationId="{00000000-0000-0000-0000-000000000000}"/>
          </ac:picMkLst>
        </pc:picChg>
        <pc:picChg chg="add mod">
          <ac:chgData name="Todd, Haines D" userId="S::htodd9@gatech.edu::ff241ace-bd2f-4efd-9311-f81480d70e2d" providerId="AD" clId="Web-{948239CD-23A3-D321-3778-A4E97F02C1DB}" dt="2018-11-19T20:44:30.138" v="53" actId="1076"/>
          <ac:picMkLst>
            <pc:docMk/>
            <pc:sldMk cId="1590069742" sldId="285"/>
            <ac:picMk id="9" creationId="{264C1221-0798-46BB-ABE7-0C16C9337C20}"/>
          </ac:picMkLst>
        </pc:picChg>
        <pc:picChg chg="add mod">
          <ac:chgData name="Todd, Haines D" userId="S::htodd9@gatech.edu::ff241ace-bd2f-4efd-9311-f81480d70e2d" providerId="AD" clId="Web-{948239CD-23A3-D321-3778-A4E97F02C1DB}" dt="2018-11-19T20:44:35.045" v="56" actId="1076"/>
          <ac:picMkLst>
            <pc:docMk/>
            <pc:sldMk cId="1590069742" sldId="285"/>
            <ac:picMk id="12" creationId="{D66009F7-E5DA-492A-89F2-0C2D5FA09EFD}"/>
          </ac:picMkLst>
        </pc:picChg>
      </pc:sldChg>
    </pc:docChg>
  </pc:docChgLst>
  <pc:docChgLst>
    <pc:chgData name="Todd, Haines D" userId="S::htodd9@gatech.edu::ff241ace-bd2f-4efd-9311-f81480d70e2d" providerId="AD" clId="Web-{2E5DCF2E-C87B-34FA-1AED-3FEC47A4AD72}"/>
    <pc:docChg chg="modSld">
      <pc:chgData name="Todd, Haines D" userId="S::htodd9@gatech.edu::ff241ace-bd2f-4efd-9311-f81480d70e2d" providerId="AD" clId="Web-{2E5DCF2E-C87B-34FA-1AED-3FEC47A4AD72}" dt="2018-11-18T16:51:51.812" v="273"/>
      <pc:docMkLst>
        <pc:docMk/>
      </pc:docMkLst>
      <pc:sldChg chg="modSp">
        <pc:chgData name="Todd, Haines D" userId="S::htodd9@gatech.edu::ff241ace-bd2f-4efd-9311-f81480d70e2d" providerId="AD" clId="Web-{2E5DCF2E-C87B-34FA-1AED-3FEC47A4AD72}" dt="2018-11-18T16:51:51.812" v="273"/>
        <pc:sldMkLst>
          <pc:docMk/>
          <pc:sldMk cId="415704878" sldId="265"/>
        </pc:sldMkLst>
        <pc:graphicFrameChg chg="mod modGraphic">
          <ac:chgData name="Todd, Haines D" userId="S::htodd9@gatech.edu::ff241ace-bd2f-4efd-9311-f81480d70e2d" providerId="AD" clId="Web-{2E5DCF2E-C87B-34FA-1AED-3FEC47A4AD72}" dt="2018-11-18T16:51:51.812" v="273"/>
          <ac:graphicFrameMkLst>
            <pc:docMk/>
            <pc:sldMk cId="415704878" sldId="265"/>
            <ac:graphicFrameMk id="4" creationId="{E43218B4-1FF2-6449-A1D0-E0755498773D}"/>
          </ac:graphicFrameMkLst>
        </pc:graphicFrameChg>
      </pc:sldChg>
      <pc:sldChg chg="addSp delSp modSp">
        <pc:chgData name="Todd, Haines D" userId="S::htodd9@gatech.edu::ff241ace-bd2f-4efd-9311-f81480d70e2d" providerId="AD" clId="Web-{2E5DCF2E-C87B-34FA-1AED-3FEC47A4AD72}" dt="2018-11-18T16:47:21.842" v="139" actId="1076"/>
        <pc:sldMkLst>
          <pc:docMk/>
          <pc:sldMk cId="3387208726" sldId="270"/>
        </pc:sldMkLst>
        <pc:spChg chg="del mod">
          <ac:chgData name="Todd, Haines D" userId="S::htodd9@gatech.edu::ff241ace-bd2f-4efd-9311-f81480d70e2d" providerId="AD" clId="Web-{2E5DCF2E-C87B-34FA-1AED-3FEC47A4AD72}" dt="2018-11-18T16:44:10.872" v="16"/>
          <ac:spMkLst>
            <pc:docMk/>
            <pc:sldMk cId="3387208726" sldId="270"/>
            <ac:spMk id="3" creationId="{7AAA2851-7639-3A4D-8068-0D2397B7B9EA}"/>
          </ac:spMkLst>
        </pc:spChg>
        <pc:spChg chg="mod">
          <ac:chgData name="Todd, Haines D" userId="S::htodd9@gatech.edu::ff241ace-bd2f-4efd-9311-f81480d70e2d" providerId="AD" clId="Web-{2E5DCF2E-C87B-34FA-1AED-3FEC47A4AD72}" dt="2018-11-18T16:29:40.241" v="6" actId="20577"/>
          <ac:spMkLst>
            <pc:docMk/>
            <pc:sldMk cId="3387208726" sldId="270"/>
            <ac:spMk id="7" creationId="{43C8823B-F9A4-BF41-810F-4F15ACA6257A}"/>
          </ac:spMkLst>
        </pc:spChg>
        <pc:spChg chg="add mod">
          <ac:chgData name="Todd, Haines D" userId="S::htodd9@gatech.edu::ff241ace-bd2f-4efd-9311-f81480d70e2d" providerId="AD" clId="Web-{2E5DCF2E-C87B-34FA-1AED-3FEC47A4AD72}" dt="2018-11-18T16:47:19.248" v="136" actId="20577"/>
          <ac:spMkLst>
            <pc:docMk/>
            <pc:sldMk cId="3387208726" sldId="270"/>
            <ac:spMk id="9" creationId="{7CD586B9-7D5E-49A1-B7C5-A0F0BFFE7F6A}"/>
          </ac:spMkLst>
        </pc:spChg>
        <pc:spChg chg="add del mod">
          <ac:chgData name="Todd, Haines D" userId="S::htodd9@gatech.edu::ff241ace-bd2f-4efd-9311-f81480d70e2d" providerId="AD" clId="Web-{2E5DCF2E-C87B-34FA-1AED-3FEC47A4AD72}" dt="2018-11-18T16:45:08.794" v="53"/>
          <ac:spMkLst>
            <pc:docMk/>
            <pc:sldMk cId="3387208726" sldId="270"/>
            <ac:spMk id="11" creationId="{71D88970-4C7D-46E1-AB51-5ADF368B2C1C}"/>
          </ac:spMkLst>
        </pc:spChg>
        <pc:picChg chg="add mod">
          <ac:chgData name="Todd, Haines D" userId="S::htodd9@gatech.edu::ff241ace-bd2f-4efd-9311-f81480d70e2d" providerId="AD" clId="Web-{2E5DCF2E-C87B-34FA-1AED-3FEC47A4AD72}" dt="2018-11-18T16:47:21.842" v="139" actId="1076"/>
          <ac:picMkLst>
            <pc:docMk/>
            <pc:sldMk cId="3387208726" sldId="270"/>
            <ac:picMk id="2" creationId="{C66B0792-3738-402D-A093-55C7E1C3913A}"/>
          </ac:picMkLst>
        </pc:picChg>
        <pc:picChg chg="add del mod ord">
          <ac:chgData name="Todd, Haines D" userId="S::htodd9@gatech.edu::ff241ace-bd2f-4efd-9311-f81480d70e2d" providerId="AD" clId="Web-{2E5DCF2E-C87B-34FA-1AED-3FEC47A4AD72}" dt="2018-11-18T16:45:05.528" v="52"/>
          <ac:picMkLst>
            <pc:docMk/>
            <pc:sldMk cId="3387208726" sldId="270"/>
            <ac:picMk id="5" creationId="{96760C41-E202-4224-9DF3-4A6FF1E9B43A}"/>
          </ac:picMkLst>
        </pc:picChg>
        <pc:picChg chg="add mod ord">
          <ac:chgData name="Todd, Haines D" userId="S::htodd9@gatech.edu::ff241ace-bd2f-4efd-9311-f81480d70e2d" providerId="AD" clId="Web-{2E5DCF2E-C87B-34FA-1AED-3FEC47A4AD72}" dt="2018-11-18T16:45:15.200" v="55" actId="1076"/>
          <ac:picMkLst>
            <pc:docMk/>
            <pc:sldMk cId="3387208726" sldId="270"/>
            <ac:picMk id="12" creationId="{EE831252-8FC7-449C-AB6B-4E96228E8A88}"/>
          </ac:picMkLst>
        </pc:picChg>
      </pc:sldChg>
    </pc:docChg>
  </pc:docChgLst>
  <pc:docChgLst>
    <pc:chgData name="Paredes, Andrew A" userId="S::aparedes8@gatech.edu::3fc338e6-260c-4144-94a5-6d40202b0dc1" providerId="AD" clId="Web-{24DDA8A1-FA18-424C-9207-B265D5A1A23D}"/>
    <pc:docChg chg="addSld delSld modSld">
      <pc:chgData name="Paredes, Andrew A" userId="S::aparedes8@gatech.edu::3fc338e6-260c-4144-94a5-6d40202b0dc1" providerId="AD" clId="Web-{24DDA8A1-FA18-424C-9207-B265D5A1A23D}" dt="2018-11-19T15:43:14.853" v="405" actId="20577"/>
      <pc:docMkLst>
        <pc:docMk/>
      </pc:docMkLst>
      <pc:sldChg chg="addSp delSp modSp new">
        <pc:chgData name="Paredes, Andrew A" userId="S::aparedes8@gatech.edu::3fc338e6-260c-4144-94a5-6d40202b0dc1" providerId="AD" clId="Web-{24DDA8A1-FA18-424C-9207-B265D5A1A23D}" dt="2018-11-19T15:30:46.722" v="111" actId="1076"/>
        <pc:sldMkLst>
          <pc:docMk/>
          <pc:sldMk cId="3707542655" sldId="283"/>
        </pc:sldMkLst>
        <pc:spChg chg="mod">
          <ac:chgData name="Paredes, Andrew A" userId="S::aparedes8@gatech.edu::3fc338e6-260c-4144-94a5-6d40202b0dc1" providerId="AD" clId="Web-{24DDA8A1-FA18-424C-9207-B265D5A1A23D}" dt="2018-11-19T15:18:04.511" v="3" actId="20577"/>
          <ac:spMkLst>
            <pc:docMk/>
            <pc:sldMk cId="3707542655" sldId="283"/>
            <ac:spMk id="2" creationId="{39B60DFF-FC85-43E1-AD8A-9156F62EE96E}"/>
          </ac:spMkLst>
        </pc:spChg>
        <pc:spChg chg="del">
          <ac:chgData name="Paredes, Andrew A" userId="S::aparedes8@gatech.edu::3fc338e6-260c-4144-94a5-6d40202b0dc1" providerId="AD" clId="Web-{24DDA8A1-FA18-424C-9207-B265D5A1A23D}" dt="2018-11-19T15:23:57.155" v="5"/>
          <ac:spMkLst>
            <pc:docMk/>
            <pc:sldMk cId="3707542655" sldId="283"/>
            <ac:spMk id="3" creationId="{D56D180E-F855-4BD0-86F2-37AC0C085F92}"/>
          </ac:spMkLst>
        </pc:spChg>
        <pc:spChg chg="add del mod">
          <ac:chgData name="Paredes, Andrew A" userId="S::aparedes8@gatech.edu::3fc338e6-260c-4144-94a5-6d40202b0dc1" providerId="AD" clId="Web-{24DDA8A1-FA18-424C-9207-B265D5A1A23D}" dt="2018-11-19T15:29:46.878" v="9"/>
          <ac:spMkLst>
            <pc:docMk/>
            <pc:sldMk cId="3707542655" sldId="283"/>
            <ac:spMk id="7" creationId="{66A5B746-9B30-4621-BDCA-DFB9181A19C8}"/>
          </ac:spMkLst>
        </pc:spChg>
        <pc:spChg chg="add mod">
          <ac:chgData name="Paredes, Andrew A" userId="S::aparedes8@gatech.edu::3fc338e6-260c-4144-94a5-6d40202b0dc1" providerId="AD" clId="Web-{24DDA8A1-FA18-424C-9207-B265D5A1A23D}" dt="2018-11-19T15:30:26.799" v="102" actId="20577"/>
          <ac:spMkLst>
            <pc:docMk/>
            <pc:sldMk cId="3707542655" sldId="283"/>
            <ac:spMk id="9" creationId="{66CBD917-BB32-4C0A-AE3B-759F4EEC06FD}"/>
          </ac:spMkLst>
        </pc:spChg>
        <pc:picChg chg="add del mod ord">
          <ac:chgData name="Paredes, Andrew A" userId="S::aparedes8@gatech.edu::3fc338e6-260c-4144-94a5-6d40202b0dc1" providerId="AD" clId="Web-{24DDA8A1-FA18-424C-9207-B265D5A1A23D}" dt="2018-11-19T15:29:51.722" v="11"/>
          <ac:picMkLst>
            <pc:docMk/>
            <pc:sldMk cId="3707542655" sldId="283"/>
            <ac:picMk id="4" creationId="{D99D661F-39BB-4C47-9C11-ACD6BAE621DA}"/>
          </ac:picMkLst>
        </pc:picChg>
        <pc:picChg chg="add mod">
          <ac:chgData name="Paredes, Andrew A" userId="S::aparedes8@gatech.edu::3fc338e6-260c-4144-94a5-6d40202b0dc1" providerId="AD" clId="Web-{24DDA8A1-FA18-424C-9207-B265D5A1A23D}" dt="2018-11-19T15:30:46.722" v="111" actId="1076"/>
          <ac:picMkLst>
            <pc:docMk/>
            <pc:sldMk cId="3707542655" sldId="283"/>
            <ac:picMk id="10" creationId="{32ECA124-D26A-4130-BCE7-9315FCFD54BD}"/>
          </ac:picMkLst>
        </pc:picChg>
      </pc:sldChg>
      <pc:sldChg chg="addSp delSp modSp add replId">
        <pc:chgData name="Paredes, Andrew A" userId="S::aparedes8@gatech.edu::3fc338e6-260c-4144-94a5-6d40202b0dc1" providerId="AD" clId="Web-{24DDA8A1-FA18-424C-9207-B265D5A1A23D}" dt="2018-11-19T15:43:14.838" v="404" actId="20577"/>
        <pc:sldMkLst>
          <pc:docMk/>
          <pc:sldMk cId="83616079" sldId="284"/>
        </pc:sldMkLst>
        <pc:spChg chg="mod">
          <ac:chgData name="Paredes, Andrew A" userId="S::aparedes8@gatech.edu::3fc338e6-260c-4144-94a5-6d40202b0dc1" providerId="AD" clId="Web-{24DDA8A1-FA18-424C-9207-B265D5A1A23D}" dt="2018-11-19T15:43:14.838" v="404" actId="20577"/>
          <ac:spMkLst>
            <pc:docMk/>
            <pc:sldMk cId="83616079" sldId="284"/>
            <ac:spMk id="2" creationId="{EFD06218-0AE4-8145-9F60-2A15A7891A95}"/>
          </ac:spMkLst>
        </pc:spChg>
        <pc:spChg chg="mod">
          <ac:chgData name="Paredes, Andrew A" userId="S::aparedes8@gatech.edu::3fc338e6-260c-4144-94a5-6d40202b0dc1" providerId="AD" clId="Web-{24DDA8A1-FA18-424C-9207-B265D5A1A23D}" dt="2018-11-19T15:36:51.615" v="349" actId="20577"/>
          <ac:spMkLst>
            <pc:docMk/>
            <pc:sldMk cId="83616079" sldId="284"/>
            <ac:spMk id="3" creationId="{7AAA2851-7639-3A4D-8068-0D2397B7B9EA}"/>
          </ac:spMkLst>
        </pc:spChg>
        <pc:spChg chg="add mod">
          <ac:chgData name="Paredes, Andrew A" userId="S::aparedes8@gatech.edu::3fc338e6-260c-4144-94a5-6d40202b0dc1" providerId="AD" clId="Web-{24DDA8A1-FA18-424C-9207-B265D5A1A23D}" dt="2018-11-19T15:42:18.572" v="394" actId="14100"/>
          <ac:spMkLst>
            <pc:docMk/>
            <pc:sldMk cId="83616079" sldId="284"/>
            <ac:spMk id="12" creationId="{34DC0DD1-0A7A-4727-A457-427318914118}"/>
          </ac:spMkLst>
        </pc:spChg>
        <pc:picChg chg="add mod">
          <ac:chgData name="Paredes, Andrew A" userId="S::aparedes8@gatech.edu::3fc338e6-260c-4144-94a5-6d40202b0dc1" providerId="AD" clId="Web-{24DDA8A1-FA18-424C-9207-B265D5A1A23D}" dt="2018-11-19T15:39:40.852" v="377" actId="14100"/>
          <ac:picMkLst>
            <pc:docMk/>
            <pc:sldMk cId="83616079" sldId="284"/>
            <ac:picMk id="4" creationId="{0C819AC1-C76F-4A96-9FEF-827D5A217780}"/>
          </ac:picMkLst>
        </pc:picChg>
        <pc:picChg chg="add del mod">
          <ac:chgData name="Paredes, Andrew A" userId="S::aparedes8@gatech.edu::3fc338e6-260c-4144-94a5-6d40202b0dc1" providerId="AD" clId="Web-{24DDA8A1-FA18-424C-9207-B265D5A1A23D}" dt="2018-11-19T15:39:16.226" v="371"/>
          <ac:picMkLst>
            <pc:docMk/>
            <pc:sldMk cId="83616079" sldId="284"/>
            <ac:picMk id="6" creationId="{F294BEBC-A01C-4066-B844-695E8D1F4343}"/>
          </ac:picMkLst>
        </pc:picChg>
        <pc:picChg chg="add mod">
          <ac:chgData name="Paredes, Andrew A" userId="S::aparedes8@gatech.edu::3fc338e6-260c-4144-94a5-6d40202b0dc1" providerId="AD" clId="Web-{24DDA8A1-FA18-424C-9207-B265D5A1A23D}" dt="2018-11-19T15:39:28.554" v="375" actId="1076"/>
          <ac:picMkLst>
            <pc:docMk/>
            <pc:sldMk cId="83616079" sldId="284"/>
            <ac:picMk id="8" creationId="{EBFEFAA2-00D6-4A6B-94F7-3006253E149B}"/>
          </ac:picMkLst>
        </pc:picChg>
        <pc:picChg chg="add mod">
          <ac:chgData name="Paredes, Andrew A" userId="S::aparedes8@gatech.edu::3fc338e6-260c-4144-94a5-6d40202b0dc1" providerId="AD" clId="Web-{24DDA8A1-FA18-424C-9207-B265D5A1A23D}" dt="2018-11-19T15:40:30.883" v="380" actId="14100"/>
          <ac:picMkLst>
            <pc:docMk/>
            <pc:sldMk cId="83616079" sldId="284"/>
            <ac:picMk id="10" creationId="{0ED12BB5-2458-48DC-9694-111778BD9AC5}"/>
          </ac:picMkLst>
        </pc:picChg>
      </pc:sldChg>
      <pc:sldChg chg="delSp add del replId">
        <pc:chgData name="Paredes, Andrew A" userId="S::aparedes8@gatech.edu::3fc338e6-260c-4144-94a5-6d40202b0dc1" providerId="AD" clId="Web-{24DDA8A1-FA18-424C-9207-B265D5A1A23D}" dt="2018-11-19T15:33:20.535" v="114"/>
        <pc:sldMkLst>
          <pc:docMk/>
          <pc:sldMk cId="2443827229" sldId="284"/>
        </pc:sldMkLst>
        <pc:picChg chg="del">
          <ac:chgData name="Paredes, Andrew A" userId="S::aparedes8@gatech.edu::3fc338e6-260c-4144-94a5-6d40202b0dc1" providerId="AD" clId="Web-{24DDA8A1-FA18-424C-9207-B265D5A1A23D}" dt="2018-11-19T15:31:53.644" v="113"/>
          <ac:picMkLst>
            <pc:docMk/>
            <pc:sldMk cId="2443827229" sldId="284"/>
            <ac:picMk id="10" creationId="{32ECA124-D26A-4130-BCE7-9315FCFD54BD}"/>
          </ac:picMkLst>
        </pc:picChg>
      </pc:sldChg>
      <pc:sldChg chg="modSp new del">
        <pc:chgData name="Paredes, Andrew A" userId="S::aparedes8@gatech.edu::3fc338e6-260c-4144-94a5-6d40202b0dc1" providerId="AD" clId="Web-{24DDA8A1-FA18-424C-9207-B265D5A1A23D}" dt="2018-11-19T15:42:28.687" v="395"/>
        <pc:sldMkLst>
          <pc:docMk/>
          <pc:sldMk cId="1679853217" sldId="285"/>
        </pc:sldMkLst>
        <pc:spChg chg="mod">
          <ac:chgData name="Paredes, Andrew A" userId="S::aparedes8@gatech.edu::3fc338e6-260c-4144-94a5-6d40202b0dc1" providerId="AD" clId="Web-{24DDA8A1-FA18-424C-9207-B265D5A1A23D}" dt="2018-11-19T15:37:00.037" v="362" actId="20577"/>
          <ac:spMkLst>
            <pc:docMk/>
            <pc:sldMk cId="1679853217" sldId="285"/>
            <ac:spMk id="2" creationId="{EF7A8468-9C46-4120-871B-954BE7AD9826}"/>
          </ac:spMkLst>
        </pc:spChg>
        <pc:spChg chg="mod">
          <ac:chgData name="Paredes, Andrew A" userId="S::aparedes8@gatech.edu::3fc338e6-260c-4144-94a5-6d40202b0dc1" providerId="AD" clId="Web-{24DDA8A1-FA18-424C-9207-B265D5A1A23D}" dt="2018-11-19T15:41:49.962" v="381" actId="20577"/>
          <ac:spMkLst>
            <pc:docMk/>
            <pc:sldMk cId="1679853217" sldId="285"/>
            <ac:spMk id="3" creationId="{A59E20BC-492F-4C5F-95FA-508ABE959A94}"/>
          </ac:spMkLst>
        </pc:spChg>
      </pc:sldChg>
    </pc:docChg>
  </pc:docChgLst>
  <pc:docChgLst>
    <pc:chgData name="Paredes, Andrew A" userId="S::aparedes8@gatech.edu::3fc338e6-260c-4144-94a5-6d40202b0dc1" providerId="AD" clId="Web-{BD4DD3F7-7070-7FCA-3021-310BB3912934}"/>
    <pc:docChg chg="modSld">
      <pc:chgData name="Paredes, Andrew A" userId="S::aparedes8@gatech.edu::3fc338e6-260c-4144-94a5-6d40202b0dc1" providerId="AD" clId="Web-{BD4DD3F7-7070-7FCA-3021-310BB3912934}" dt="2018-11-19T15:11:14.464" v="25" actId="20577"/>
      <pc:docMkLst>
        <pc:docMk/>
      </pc:docMkLst>
      <pc:sldChg chg="modSp">
        <pc:chgData name="Paredes, Andrew A" userId="S::aparedes8@gatech.edu::3fc338e6-260c-4144-94a5-6d40202b0dc1" providerId="AD" clId="Web-{BD4DD3F7-7070-7FCA-3021-310BB3912934}" dt="2018-11-19T15:11:14.464" v="24" actId="20577"/>
        <pc:sldMkLst>
          <pc:docMk/>
          <pc:sldMk cId="2857531313" sldId="282"/>
        </pc:sldMkLst>
        <pc:spChg chg="mod">
          <ac:chgData name="Paredes, Andrew A" userId="S::aparedes8@gatech.edu::3fc338e6-260c-4144-94a5-6d40202b0dc1" providerId="AD" clId="Web-{BD4DD3F7-7070-7FCA-3021-310BB3912934}" dt="2018-11-19T15:11:14.464" v="24" actId="20577"/>
          <ac:spMkLst>
            <pc:docMk/>
            <pc:sldMk cId="2857531313" sldId="282"/>
            <ac:spMk id="2" creationId="{EFD06218-0AE4-8145-9F60-2A15A7891A95}"/>
          </ac:spMkLst>
        </pc:spChg>
        <pc:spChg chg="mod">
          <ac:chgData name="Paredes, Andrew A" userId="S::aparedes8@gatech.edu::3fc338e6-260c-4144-94a5-6d40202b0dc1" providerId="AD" clId="Web-{BD4DD3F7-7070-7FCA-3021-310BB3912934}" dt="2018-11-19T14:54:09.314" v="3" actId="1076"/>
          <ac:spMkLst>
            <pc:docMk/>
            <pc:sldMk cId="2857531313" sldId="282"/>
            <ac:spMk id="3" creationId="{7AAA2851-7639-3A4D-8068-0D2397B7B9EA}"/>
          </ac:spMkLst>
        </pc:spChg>
        <pc:picChg chg="mod">
          <ac:chgData name="Paredes, Andrew A" userId="S::aparedes8@gatech.edu::3fc338e6-260c-4144-94a5-6d40202b0dc1" providerId="AD" clId="Web-{BD4DD3F7-7070-7FCA-3021-310BB3912934}" dt="2018-11-19T14:54:03.486" v="1" actId="1076"/>
          <ac:picMkLst>
            <pc:docMk/>
            <pc:sldMk cId="2857531313" sldId="282"/>
            <ac:picMk id="6" creationId="{F086952C-2F30-461C-B28C-E2E9BD8D32BC}"/>
          </ac:picMkLst>
        </pc:picChg>
      </pc:sldChg>
    </pc:docChg>
  </pc:docChgLst>
  <pc:docChgLst>
    <pc:chgData name="Paredes, Andrew A" userId="S::aparedes8@gatech.edu::3fc338e6-260c-4144-94a5-6d40202b0dc1" providerId="AD" clId="Web-{072E9D0C-3F9D-4E9A-9F48-C541F1F80957}"/>
    <pc:docChg chg="modSld">
      <pc:chgData name="Paredes, Andrew A" userId="S::aparedes8@gatech.edu::3fc338e6-260c-4144-94a5-6d40202b0dc1" providerId="AD" clId="Web-{072E9D0C-3F9D-4E9A-9F48-C541F1F80957}" dt="2018-11-19T20:00:16.056" v="5" actId="20577"/>
      <pc:docMkLst>
        <pc:docMk/>
      </pc:docMkLst>
      <pc:sldChg chg="modSp">
        <pc:chgData name="Paredes, Andrew A" userId="S::aparedes8@gatech.edu::3fc338e6-260c-4144-94a5-6d40202b0dc1" providerId="AD" clId="Web-{072E9D0C-3F9D-4E9A-9F48-C541F1F80957}" dt="2018-11-19T20:00:16.056" v="4" actId="20577"/>
        <pc:sldMkLst>
          <pc:docMk/>
          <pc:sldMk cId="3707542655" sldId="283"/>
        </pc:sldMkLst>
        <pc:spChg chg="mod">
          <ac:chgData name="Paredes, Andrew A" userId="S::aparedes8@gatech.edu::3fc338e6-260c-4144-94a5-6d40202b0dc1" providerId="AD" clId="Web-{072E9D0C-3F9D-4E9A-9F48-C541F1F80957}" dt="2018-11-19T20:00:16.056" v="4" actId="20577"/>
          <ac:spMkLst>
            <pc:docMk/>
            <pc:sldMk cId="3707542655" sldId="283"/>
            <ac:spMk id="9" creationId="{66CBD917-BB32-4C0A-AE3B-759F4EEC0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E09FD-DFFD-1E47-A925-5313FBA201B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A39F9-ADFE-D944-B521-EA59F1008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Synthesis</a:t>
            </a:r>
            <a:r>
              <a:rPr lang="zh-CN" altLang="en-US"/>
              <a:t> </a:t>
            </a:r>
            <a:r>
              <a:rPr lang="en-US" altLang="zh-CN"/>
              <a:t>results</a:t>
            </a:r>
            <a:r>
              <a:rPr lang="zh-CN" altLang="en-US"/>
              <a:t> </a:t>
            </a:r>
            <a:r>
              <a:rPr lang="en-US" altLang="zh-CN"/>
              <a:t>(Area,</a:t>
            </a:r>
            <a:r>
              <a:rPr lang="zh-CN" altLang="en-US"/>
              <a:t> </a:t>
            </a:r>
            <a:r>
              <a:rPr lang="en-US" altLang="zh-CN"/>
              <a:t>timing,</a:t>
            </a:r>
            <a:r>
              <a:rPr lang="zh-CN" altLang="en-US"/>
              <a:t> </a:t>
            </a:r>
            <a:r>
              <a:rPr lang="en-US" altLang="zh-CN"/>
              <a:t>throughput)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LUTs &lt; 1%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err="1"/>
              <a:t>Regs</a:t>
            </a:r>
            <a:r>
              <a:rPr lang="en-US" altLang="zh-CN"/>
              <a:t> 0.11%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Timing</a:t>
            </a:r>
            <a:r>
              <a:rPr lang="en-US" altLang="zh-CN" baseline="0"/>
              <a:t> issue: 100MHz timing violation. Slowed down to 50MHz to meet timing constraint</a:t>
            </a:r>
            <a:endParaRPr lang="en-US" altLang="zh-CN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39F9-ADFE-D944-B521-EA59F10085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Handshake</a:t>
            </a:r>
          </a:p>
          <a:p>
            <a:r>
              <a:rPr lang="en-US"/>
              <a:t>Input 8x8 8-bit pixel in series</a:t>
            </a:r>
          </a:p>
          <a:p>
            <a:r>
              <a:rPr lang="en-US" err="1"/>
              <a:t>M,n</a:t>
            </a:r>
            <a:r>
              <a:rPr lang="en-US"/>
              <a:t>: index of the 8x8 </a:t>
            </a:r>
            <a:r>
              <a:rPr lang="en-US" err="1"/>
              <a:t>img</a:t>
            </a:r>
            <a:r>
              <a:rPr lang="en-US"/>
              <a:t> block</a:t>
            </a:r>
          </a:p>
          <a:p>
            <a:r>
              <a:rPr lang="en-US" err="1"/>
              <a:t>K,l</a:t>
            </a:r>
            <a:r>
              <a:rPr lang="en-US"/>
              <a:t>:</a:t>
            </a:r>
            <a:r>
              <a:rPr lang="en-US" baseline="0"/>
              <a:t> index to the 8x8 DCT block</a:t>
            </a:r>
          </a:p>
          <a:p>
            <a:r>
              <a:rPr lang="en-US" baseline="0"/>
              <a:t>Output DCT at index[</a:t>
            </a:r>
            <a:r>
              <a:rPr lang="en-US" baseline="0" err="1"/>
              <a:t>k,l</a:t>
            </a:r>
            <a:r>
              <a:rPr lang="en-US" baseline="0"/>
              <a:t>]</a:t>
            </a:r>
          </a:p>
          <a:p>
            <a:r>
              <a:rPr lang="en-US" baseline="0"/>
              <a:t>Starting from 1</a:t>
            </a:r>
            <a:r>
              <a:rPr lang="en-US" baseline="30000"/>
              <a:t>st</a:t>
            </a:r>
            <a:r>
              <a:rPr lang="en-US" baseline="0"/>
              <a:t> pixel, </a:t>
            </a:r>
            <a:r>
              <a:rPr lang="en-US" baseline="0" err="1"/>
              <a:t>m,n</a:t>
            </a:r>
            <a:r>
              <a:rPr lang="en-US" baseline="0"/>
              <a:t> increment</a:t>
            </a:r>
          </a:p>
          <a:p>
            <a:r>
              <a:rPr lang="en-US" baseline="0"/>
              <a:t>Dual output port </a:t>
            </a:r>
            <a:r>
              <a:rPr lang="en-US" baseline="0" err="1"/>
              <a:t>cosLUT</a:t>
            </a:r>
            <a:r>
              <a:rPr lang="en-US" baseline="0"/>
              <a:t>, 9-bit fix-point decimal</a:t>
            </a:r>
          </a:p>
          <a:p>
            <a:r>
              <a:rPr lang="en-US" baseline="0"/>
              <a:t>right shift 14 bit to round to integer. Why 14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39F9-ADFE-D944-B521-EA59F10085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Sim</a:t>
            </a:r>
            <a:r>
              <a:rPr lang="en-US" altLang="zh-CN"/>
              <a:t>ulation</a:t>
            </a:r>
            <a:r>
              <a:rPr lang="zh-CN" altLang="en-US"/>
              <a:t> </a:t>
            </a:r>
            <a:r>
              <a:rPr lang="en-US" altLang="zh-CN"/>
              <a:t>results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Launching: </a:t>
            </a:r>
            <a:r>
              <a:rPr lang="en-US" altLang="zh-CN" err="1"/>
              <a:t>in_valid</a:t>
            </a:r>
            <a:r>
              <a:rPr lang="en-US" altLang="zh-CN"/>
              <a:t>, </a:t>
            </a:r>
            <a:r>
              <a:rPr lang="en-US" altLang="zh-CN" err="1"/>
              <a:t>m,n</a:t>
            </a:r>
            <a:r>
              <a:rPr lang="en-US" altLang="zh-CN"/>
              <a:t> increment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err="1"/>
              <a:t>Output_valid</a:t>
            </a:r>
            <a:endParaRPr lang="en-US" altLang="zh-CN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If pixel comes in without</a:t>
            </a:r>
            <a:r>
              <a:rPr lang="en-US" altLang="zh-CN" baseline="0"/>
              <a:t> gap, DCT out e</a:t>
            </a:r>
            <a:r>
              <a:rPr lang="en-US" altLang="zh-CN"/>
              <a:t>very</a:t>
            </a:r>
            <a:r>
              <a:rPr lang="en-US" altLang="zh-CN" baseline="0"/>
              <a:t> 64 cycles</a:t>
            </a:r>
            <a:endParaRPr lang="en-US" altLang="zh-CN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/>
              <a:t>Output</a:t>
            </a:r>
            <a:r>
              <a:rPr lang="en-US" altLang="zh-CN" b="0" i="0" baseline="0"/>
              <a:t> matches</a:t>
            </a:r>
            <a:endParaRPr lang="en-US" altLang="zh-CN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39F9-ADFE-D944-B521-EA59F10085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Synthesis</a:t>
            </a:r>
            <a:r>
              <a:rPr lang="zh-CN" altLang="en-US"/>
              <a:t> </a:t>
            </a:r>
            <a:r>
              <a:rPr lang="en-US" altLang="zh-CN"/>
              <a:t>results</a:t>
            </a:r>
            <a:r>
              <a:rPr lang="zh-CN" altLang="en-US"/>
              <a:t> </a:t>
            </a:r>
            <a:r>
              <a:rPr lang="en-US" altLang="zh-CN"/>
              <a:t>(Area,</a:t>
            </a:r>
            <a:r>
              <a:rPr lang="zh-CN" altLang="en-US"/>
              <a:t> </a:t>
            </a:r>
            <a:r>
              <a:rPr lang="en-US" altLang="zh-CN"/>
              <a:t>timing,</a:t>
            </a:r>
            <a:r>
              <a:rPr lang="zh-CN" altLang="en-US"/>
              <a:t> </a:t>
            </a:r>
            <a:r>
              <a:rPr lang="en-US" altLang="zh-CN"/>
              <a:t>throughput)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LUTs &lt; 1%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err="1"/>
              <a:t>Regs</a:t>
            </a:r>
            <a:r>
              <a:rPr lang="en-US" altLang="zh-CN"/>
              <a:t> 0.11%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Timing</a:t>
            </a:r>
            <a:r>
              <a:rPr lang="en-US" altLang="zh-CN" baseline="0"/>
              <a:t> issue: 100MHz timing violation. Slowed down to 50MHz to meet timing constraint</a:t>
            </a:r>
            <a:endParaRPr lang="en-US" altLang="zh-CN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39F9-ADFE-D944-B521-EA59F10085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Describe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risk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met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specific</a:t>
            </a:r>
            <a:r>
              <a:rPr lang="zh-CN" altLang="en-US"/>
              <a:t> </a:t>
            </a:r>
            <a:r>
              <a:rPr lang="en-US" altLang="zh-CN"/>
              <a:t>block</a:t>
            </a:r>
            <a:r>
              <a:rPr lang="zh-CN" altLang="en-US"/>
              <a:t> </a:t>
            </a:r>
            <a:r>
              <a:rPr lang="en-US" altLang="zh-CN"/>
              <a:t>or</a:t>
            </a:r>
            <a:r>
              <a:rPr lang="zh-CN" altLang="en-US"/>
              <a:t> </a:t>
            </a:r>
            <a:r>
              <a:rPr lang="en-US" altLang="zh-CN"/>
              <a:t>algorithm</a:t>
            </a:r>
            <a:r>
              <a:rPr lang="zh-CN" altLang="en-US"/>
              <a:t> </a:t>
            </a:r>
            <a:r>
              <a:rPr lang="en-US" altLang="zh-CN"/>
              <a:t>implementation,</a:t>
            </a:r>
            <a:r>
              <a:rPr lang="zh-CN" altLang="en-US"/>
              <a:t> </a:t>
            </a:r>
            <a:r>
              <a:rPr lang="en-US" altLang="zh-CN"/>
              <a:t>as</a:t>
            </a:r>
            <a:r>
              <a:rPr lang="zh-CN" altLang="en-US"/>
              <a:t> </a:t>
            </a:r>
            <a:r>
              <a:rPr lang="en-US" altLang="zh-CN"/>
              <a:t>well</a:t>
            </a:r>
            <a:r>
              <a:rPr lang="zh-CN" altLang="en-US"/>
              <a:t> </a:t>
            </a:r>
            <a:r>
              <a:rPr lang="en-US" altLang="zh-CN"/>
              <a:t>as</a:t>
            </a:r>
            <a:r>
              <a:rPr lang="zh-CN" altLang="en-US"/>
              <a:t> </a:t>
            </a:r>
            <a:r>
              <a:rPr lang="en-US" altLang="zh-CN"/>
              <a:t>your</a:t>
            </a:r>
            <a:r>
              <a:rPr lang="zh-CN" altLang="en-US"/>
              <a:t> </a:t>
            </a:r>
            <a:r>
              <a:rPr lang="en-US" altLang="zh-CN"/>
              <a:t>current</a:t>
            </a:r>
            <a:r>
              <a:rPr lang="zh-CN" altLang="en-US"/>
              <a:t> </a:t>
            </a:r>
            <a:r>
              <a:rPr lang="en-US" altLang="zh-CN"/>
              <a:t>workaround</a:t>
            </a:r>
            <a:r>
              <a:rPr lang="zh-CN" altLang="en-US"/>
              <a:t> </a:t>
            </a:r>
            <a:r>
              <a:rPr lang="en-US" altLang="zh-CN"/>
              <a:t>(if</a:t>
            </a:r>
            <a:r>
              <a:rPr lang="zh-CN" altLang="en-US"/>
              <a:t> </a:t>
            </a:r>
            <a:r>
              <a:rPr lang="en-US" altLang="zh-CN"/>
              <a:t>applicable)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A39F9-ADFE-D944-B521-EA59F10085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F188-C025-394C-B664-55D98D453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46DDA4-06AC-E44D-B667-9C26B2ADC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233A0B-376D-994E-A724-4C8C6E16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0577D0-A1C3-5641-93F7-D542521F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86C10C-4CED-9442-938C-724921C3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2BFD3-9360-6F4F-A592-51BAA936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9DDFEE-FB0E-F84C-AD6B-F24BCBEC0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63687A-B3CD-CB4D-A344-40A0EF6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FE925A-2833-9E45-B48D-163EE991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250AC3-390C-AE49-92C9-77C6F115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67EE5E-C42C-C248-9A09-A637B1166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96F753-4E74-1946-9235-6C34FA320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1405BF-40D0-D54A-81F3-8FA5DF2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69A408-D108-1540-9495-B3C8796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C8FA4D-FF45-8A4C-835A-50A30D64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F646E-EDC5-5A4E-B117-9FFFD51F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5C3A5-EBB0-3249-A8CA-CFD6EC2C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426A6A-67F3-804A-8D47-F2756863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632938-2769-A24A-9C2F-B37BA9F4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DA612D-FD80-1B49-927F-48751F09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4ECBF-7CF3-3D46-B738-889CD666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254089-2E8A-434F-89DE-545F78C7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3435E-F4AC-E34B-9E9F-C89860EB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DDBFB-BBB5-7046-AA29-0363E44B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32164D-CCD3-FB4C-85D7-3C39E19C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B60E4-5BDD-E448-8FA9-C2CCFD37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7F5009-46DC-BD4D-A66B-0474BB5C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E95F24-3C9F-414D-BB57-59F1A8F8F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BF61EF-9083-D946-A631-33B66355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531B8F-900F-4141-8C54-BA05BE3C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8CECC0-458B-3742-99A6-EF6F634E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BEDC1-8295-DB45-969E-11134A39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E16852-05AE-9441-8A98-A276AC0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51F6C9-2505-6D4E-B35F-59CDB98AC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B5FB4B-7052-EC43-9528-803A3B6B2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BA941E-3CA0-7A44-AD48-5254A70A7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770FF5-F8D7-9247-9EC5-3570D8A8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FD207AA-248F-0845-B839-93985FA5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B56C87-460B-9A42-B57F-E7EB4655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65A2B-6498-F840-B352-6A65302C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8CA0BA-4167-D24D-BF9E-6AEDAE30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E4F8BB-34F0-EA49-8F2B-7BD4366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89F9FA-DC7D-A24E-BF8E-376C0C9E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81D2CCA-9204-E143-8673-5B84980A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A775D41-B15B-CC4F-BE10-1900F4BA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E62D06-1E30-DD40-81D3-B3343BAE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DF617-9702-194A-8C75-2BEBE997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527EC6-EE27-E740-A8FB-8D79C2C4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05E8-CBE8-5A44-A7A5-979993B0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A0583E-9D10-934A-B827-3CB97301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BE1839-7618-C644-B51A-C22B13C1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060CC6-FEFA-1E41-AF53-59F7D926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31E7D-B93B-8242-A255-69AF5371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372440-2D3C-7046-8563-41326F0C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FF3720-77F2-2C4E-B7FF-47723996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CA8A43-8E7F-1142-9E8E-8A46CBB7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BE8351-947B-C743-A19E-0C9851EE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B19AD-4937-E846-BF61-0E86FCB5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7BD51F-11C4-C34B-AC47-BA59366E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14AC24-2BC5-D748-AB3B-531D24F1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FF5DE4-FEBE-F845-9E13-4DEB2B393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B573-9F5B-FF48-981F-05FF8DE8676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B04AF-443C-0B4C-90CA-B13128451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BE4F87-611B-0D4C-8213-273561A7F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4CB7-D06F-7C48-BC24-F197207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ref/idct2.html" TargetMode="External"/><Relationship Id="rId4" Type="http://schemas.openxmlformats.org/officeDocument/2006/relationships/hyperlink" Target="https://www.mathworks.com/help/fixedpoint/ref/fi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thworks.com/help/images/ref/dct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6FF24-E73E-4140-8E6A-AF38061A0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ECE 6276 – </a:t>
            </a:r>
            <a:r>
              <a:rPr lang="en-US" altLang="zh-CN" sz="4000"/>
              <a:t>C</a:t>
            </a:r>
            <a:r>
              <a:rPr lang="en-US" sz="4000"/>
              <a:t>DR</a:t>
            </a:r>
            <a:r>
              <a:rPr lang="en-US"/>
              <a:t/>
            </a:r>
            <a:br>
              <a:rPr lang="en-US"/>
            </a:br>
            <a:r>
              <a:rPr lang="en-US"/>
              <a:t>Image Processing: </a:t>
            </a:r>
            <a:br>
              <a:rPr lang="en-US"/>
            </a:br>
            <a:r>
              <a:rPr lang="en-US"/>
              <a:t>2D Discrete Cosine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2452C3-E1C5-B642-A912-DE60FD272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0086"/>
          </a:xfrm>
        </p:spPr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 dirty="0" smtClean="0"/>
              <a:t>11 </a:t>
            </a:r>
            <a:endParaRPr lang="en-US" dirty="0"/>
          </a:p>
          <a:p>
            <a:r>
              <a:rPr lang="en-US" dirty="0"/>
              <a:t>Andrew Paredes</a:t>
            </a:r>
          </a:p>
          <a:p>
            <a:r>
              <a:rPr lang="en-US" dirty="0"/>
              <a:t>Haines Todd</a:t>
            </a:r>
          </a:p>
          <a:p>
            <a:r>
              <a:rPr lang="en-US" dirty="0" err="1"/>
              <a:t>Hanyu</a:t>
            </a:r>
            <a:r>
              <a:rPr lang="en-US" dirty="0"/>
              <a:t> Liu</a:t>
            </a:r>
          </a:p>
          <a:p>
            <a:r>
              <a:rPr lang="en-US" dirty="0"/>
              <a:t>Xingyang Liu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9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06218-0AE4-8145-9F60-2A15A789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Cluster</a:t>
            </a:r>
            <a:r>
              <a:rPr lang="zh-CN" altLang="en-US"/>
              <a:t> </a:t>
            </a:r>
            <a:r>
              <a:rPr lang="en-US" altLang="zh-CN" err="1"/>
              <a:t>uArch</a:t>
            </a:r>
            <a:r>
              <a:rPr lang="en-US"/>
              <a:t>: VGA</a:t>
            </a:r>
            <a:r>
              <a:rPr lang="en-US">
                <a:cs typeface="Calibri Light"/>
              </a:rPr>
              <a:t>_out.vhd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A2851-7639-3A4D-8068-0D2397B7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CN">
              <a:cs typeface="Calibri"/>
            </a:endParaRPr>
          </a:p>
          <a:p>
            <a:pPr marL="3657600" lvl="8" indent="0">
              <a:buNone/>
            </a:pPr>
            <a:endParaRPr lang="en-US" altLang="zh-CN">
              <a:cs typeface="Calibri"/>
            </a:endParaRPr>
          </a:p>
          <a:p>
            <a:endParaRPr lang="en-US" altLang="zh-CN">
              <a:cs typeface="Calibri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F086952C-2F30-461C-B28C-E2E9BD8D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44" y="2669302"/>
            <a:ext cx="2676525" cy="300990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55849001-83D0-4B2F-8390-11D06D1D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33" y="1824131"/>
            <a:ext cx="6235002" cy="37875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5FA738D-C300-4EC4-8417-5211CA11FF6A}"/>
              </a:ext>
            </a:extLst>
          </p:cNvPr>
          <p:cNvCxnSpPr/>
          <p:nvPr/>
        </p:nvCxnSpPr>
        <p:spPr>
          <a:xfrm>
            <a:off x="1703196" y="2749898"/>
            <a:ext cx="10048" cy="95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FF60F9-3BCB-4141-B8D0-BED712548125}"/>
              </a:ext>
            </a:extLst>
          </p:cNvPr>
          <p:cNvSpPr txBox="1"/>
          <p:nvPr/>
        </p:nvSpPr>
        <p:spPr>
          <a:xfrm>
            <a:off x="1517300" y="3665134"/>
            <a:ext cx="398586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cs typeface="Calibri"/>
              </a:rPr>
              <a:t>Clk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53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60DFF-FC85-43E1-AD8A-9156F62E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</a:t>
            </a:r>
            <a:r>
              <a:rPr lang="zh-CN" altLang="en-US">
                <a:cs typeface="Calibri Light"/>
              </a:rPr>
              <a:t> </a:t>
            </a:r>
            <a:r>
              <a:rPr lang="en-US" err="1">
                <a:cs typeface="Calibri Light"/>
              </a:rPr>
              <a:t>uArch</a:t>
            </a:r>
            <a:r>
              <a:rPr lang="en-US">
                <a:cs typeface="Calibri Light"/>
              </a:rPr>
              <a:t>: </a:t>
            </a:r>
            <a:r>
              <a:rPr lang="en-US" err="1">
                <a:cs typeface="Calibri Light"/>
              </a:rPr>
              <a:t>VGA_out.vhd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6CBD917-BB32-4C0A-AE3B-759F4EEC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One frame is completed at 16.7 </a:t>
            </a:r>
            <a:r>
              <a:rPr lang="en-US" err="1">
                <a:cs typeface="Calibri"/>
              </a:rPr>
              <a:t>ms</a:t>
            </a:r>
            <a:r>
              <a:rPr lang="en-US">
                <a:cs typeface="Calibri"/>
              </a:rPr>
              <a:t> which is the required time to get 60FPS</a:t>
            </a:r>
          </a:p>
          <a:p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32ECA124-D26A-4130-BCE7-9315FCFD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4" y="2830707"/>
            <a:ext cx="11154791" cy="33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60DFF-FC85-43E1-AD8A-9156F62E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</a:t>
            </a:r>
            <a:r>
              <a:rPr lang="zh-CN" altLang="en-US">
                <a:cs typeface="Calibri Light"/>
              </a:rPr>
              <a:t> </a:t>
            </a:r>
            <a:r>
              <a:rPr lang="en-US" err="1">
                <a:cs typeface="Calibri Light"/>
              </a:rPr>
              <a:t>uArch</a:t>
            </a:r>
            <a:r>
              <a:rPr lang="en-US">
                <a:cs typeface="Calibri Light"/>
              </a:rPr>
              <a:t>: </a:t>
            </a:r>
            <a:r>
              <a:rPr lang="en-US" err="1">
                <a:cs typeface="Calibri Light"/>
              </a:rPr>
              <a:t>VGA_out.vhd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6CBD917-BB32-4C0A-AE3B-759F4EEC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Synthesis and Implementation Results</a:t>
            </a:r>
          </a:p>
          <a:p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190FF42-6457-4EE7-8140-E08B8908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2" y="2351423"/>
            <a:ext cx="4674092" cy="382698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AE9E9BF-940A-4A09-B3A6-E4F20752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5" y="2352976"/>
            <a:ext cx="6641976" cy="32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8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F8DC8-56B6-C148-A047-F358886F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</a:t>
            </a:r>
            <a:r>
              <a:rPr lang="zh-CN" altLang="en-US"/>
              <a:t> </a:t>
            </a:r>
            <a:r>
              <a:rPr lang="en-US" altLang="zh-CN"/>
              <a:t>Met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029BD-8F4C-7E49-B000-D039AC85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DCT_8x8_MAC module violated time constraints when synthesizing with 100 MHz clock.</a:t>
            </a:r>
          </a:p>
          <a:p>
            <a:pPr lvl="1"/>
            <a:r>
              <a:rPr lang="en-US" dirty="0"/>
              <a:t>Slowing down clock to 50 MHz meet the timing constraints.</a:t>
            </a:r>
            <a:endParaRPr lang="en-US" dirty="0">
              <a:cs typeface="Calibri"/>
            </a:endParaRPr>
          </a:p>
          <a:p>
            <a:pPr lvl="1"/>
            <a:r>
              <a:rPr lang="en-US" dirty="0" smtClean="0"/>
              <a:t>Or </a:t>
            </a:r>
            <a:r>
              <a:rPr lang="en-US" dirty="0"/>
              <a:t>insert buffer (pipeline stage) in between </a:t>
            </a:r>
            <a:r>
              <a:rPr lang="en-US" dirty="0" err="1"/>
              <a:t>cosLUT</a:t>
            </a:r>
            <a:r>
              <a:rPr lang="en-US" dirty="0"/>
              <a:t> and multiplication to meet 100MHz clock timing constraints</a:t>
            </a:r>
            <a:r>
              <a:rPr lang="en-US" dirty="0" smtClean="0"/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Even with reduced image size a large amount of BRAM is utilized.</a:t>
            </a:r>
          </a:p>
          <a:p>
            <a:r>
              <a:rPr lang="en-US" dirty="0">
                <a:cs typeface="Calibri"/>
              </a:rPr>
              <a:t>VGA port has 4 bit precision so may need to reduce the precision of the DCT output for display.</a:t>
            </a:r>
          </a:p>
          <a:p>
            <a:r>
              <a:rPr lang="en-US" dirty="0">
                <a:cs typeface="Calibri"/>
              </a:rPr>
              <a:t>DCT RAM must be dual port so the write port can happen at 100Mhz and read can occur at the VGA pixel clock frequency</a:t>
            </a:r>
          </a:p>
        </p:txBody>
      </p:sp>
    </p:spTree>
    <p:extLst>
      <p:ext uri="{BB962C8B-B14F-4D97-AF65-F5344CB8AC3E}">
        <p14:creationId xmlns:p14="http://schemas.microsoft.com/office/powerpoint/2010/main" val="111752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F8DC8-56B6-C148-A047-F358886F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Plan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Final</a:t>
            </a:r>
            <a:r>
              <a:rPr lang="zh-CN" altLang="en-US"/>
              <a:t> </a:t>
            </a:r>
            <a:r>
              <a:rPr lang="en-US" altLang="zh-CN"/>
              <a:t>Design</a:t>
            </a:r>
            <a:r>
              <a:rPr lang="zh-CN" altLang="en-US"/>
              <a:t> </a:t>
            </a:r>
            <a:r>
              <a:rPr lang="en-US" altLang="zh-CN"/>
              <a:t>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029BD-8F4C-7E49-B000-D039AC85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Load everything onto the </a:t>
            </a:r>
            <a:r>
              <a:rPr lang="en-US" altLang="zh-CN" err="1"/>
              <a:t>Basys</a:t>
            </a:r>
            <a:r>
              <a:rPr lang="en-US" altLang="zh-CN"/>
              <a:t> 3</a:t>
            </a:r>
            <a:r>
              <a:rPr lang="en-US" altLang="zh-CN">
                <a:cs typeface="Calibri"/>
              </a:rPr>
              <a:t> Board and output the DCT coefficients as an image on the VGA output.</a:t>
            </a:r>
          </a:p>
          <a:p>
            <a:r>
              <a:rPr lang="en-US" altLang="zh-CN">
                <a:cs typeface="Calibri"/>
              </a:rPr>
              <a:t>(If time allows) Modify the DCT MAC to IDCT MAC and quantize coefficients to compress the image. </a:t>
            </a:r>
          </a:p>
          <a:p>
            <a:endParaRPr lang="en-US" altLang="zh-C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44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D4AA2-537C-6D41-A062-BA60EA21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43218B4-1FF2-6449-A1D0-E07554987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115008"/>
              </p:ext>
            </p:extLst>
          </p:nvPr>
        </p:nvGraphicFramePr>
        <p:xfrm>
          <a:off x="838200" y="1299152"/>
          <a:ext cx="10515600" cy="5020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927402428"/>
                    </a:ext>
                  </a:extLst>
                </a:gridCol>
                <a:gridCol w="4271375">
                  <a:extLst>
                    <a:ext uri="{9D8B030D-6E8A-4147-A177-3AD203B41FA5}">
                      <a16:colId xmlns:a16="http://schemas.microsoft.com/office/drawing/2014/main" xmlns="" val="2877442657"/>
                    </a:ext>
                  </a:extLst>
                </a:gridCol>
                <a:gridCol w="4339225">
                  <a:extLst>
                    <a:ext uri="{9D8B030D-6E8A-4147-A177-3AD203B41FA5}">
                      <a16:colId xmlns:a16="http://schemas.microsoft.com/office/drawing/2014/main" xmlns="" val="3834695330"/>
                    </a:ext>
                  </a:extLst>
                </a:gridCol>
              </a:tblGrid>
              <a:tr h="822544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  <a:r>
                        <a:rPr lang="en-US" altLang="zh-CN"/>
                        <a:t>ork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done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so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far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Remaining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Work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81860"/>
                  </a:ext>
                </a:extLst>
              </a:tr>
              <a:tr h="82254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Andrew Paredes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/>
                        <a:t>Coded </a:t>
                      </a:r>
                      <a:r>
                        <a:rPr lang="en-US" err="1"/>
                        <a:t>Matlab</a:t>
                      </a:r>
                      <a:r>
                        <a:rPr lang="en-US"/>
                        <a:t> Model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Worked on testbench</a:t>
                      </a:r>
                      <a:endParaRPr lang="en-US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Created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VGA_out.vhd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Tested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VGA_Out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with an Image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Connect the VGA module and DCT_RAM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Help with top level integration of all components</a:t>
                      </a:r>
                    </a:p>
                    <a:p>
                      <a:pPr lvl="0" algn="l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011622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Hanyu</a:t>
                      </a:r>
                      <a:r>
                        <a:rPr lang="en-US"/>
                        <a:t> 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dirty="0"/>
                        <a:t>Coded </a:t>
                      </a: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/>
                        <a:t>Modify DCT_8x8_MAC.vhd to IDCT_8x8_MAC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0614531"/>
                  </a:ext>
                </a:extLst>
              </a:tr>
              <a:tr h="82254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Haines 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/>
                        <a:t>Designed </a:t>
                      </a:r>
                      <a:r>
                        <a:rPr lang="en-US" err="1"/>
                        <a:t>LoadController.vhd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/>
                        <a:t>Worked on testbench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/>
                        <a:t>Connect the VGA module and DCT_RAM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6450156"/>
                  </a:ext>
                </a:extLst>
              </a:tr>
              <a:tr h="822544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Xingyang</a:t>
                      </a:r>
                      <a:r>
                        <a:rPr lang="en-US" baseline="0"/>
                        <a:t> Liu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/>
                        <a:t>Coded </a:t>
                      </a:r>
                      <a:r>
                        <a:rPr lang="en-US" err="1"/>
                        <a:t>Matlab</a:t>
                      </a:r>
                      <a:r>
                        <a:rPr lang="en-US"/>
                        <a:t> model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/>
                        <a:t>Generated</a:t>
                      </a:r>
                      <a:r>
                        <a:rPr lang="en-US" baseline="0"/>
                        <a:t> golden reference for DCT_8x8_MAC.vhd</a:t>
                      </a:r>
                      <a:endParaRPr lang="en-US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/>
                        <a:t>Simulated</a:t>
                      </a:r>
                      <a:r>
                        <a:rPr lang="en-US" baseline="0"/>
                        <a:t> DCT_8x8_MAC.vhd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dirty="0"/>
                        <a:t>Add one more pipeline</a:t>
                      </a:r>
                      <a:r>
                        <a:rPr lang="en-US" baseline="0" dirty="0"/>
                        <a:t> stage to meet timing requirement</a:t>
                      </a:r>
                      <a:endParaRPr lang="en-US" dirty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dirty="0"/>
                        <a:t>Integrate </a:t>
                      </a:r>
                      <a:r>
                        <a:rPr lang="en-US" baseline="0" dirty="0"/>
                        <a:t>DCT_8x8_MAC module into the top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2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0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“ECE 6258: Transforms of Images”, Prof. </a:t>
            </a:r>
            <a:r>
              <a:rPr lang="en-US" err="1"/>
              <a:t>Ghassan</a:t>
            </a:r>
            <a:r>
              <a:rPr lang="en-US"/>
              <a:t> </a:t>
            </a:r>
            <a:r>
              <a:rPr lang="en-US" err="1"/>
              <a:t>AlRegib</a:t>
            </a:r>
            <a:r>
              <a:rPr lang="en-US"/>
              <a:t>, Georgia Institute of Technology, 2017 </a:t>
            </a:r>
          </a:p>
          <a:p>
            <a:r>
              <a:rPr lang="en-US"/>
              <a:t>“dct2: 2-D discrete cosine transform”, </a:t>
            </a:r>
            <a:r>
              <a:rPr lang="en-US" err="1"/>
              <a:t>MathWorks</a:t>
            </a:r>
            <a:r>
              <a:rPr lang="en-US"/>
              <a:t>, </a:t>
            </a:r>
            <a:r>
              <a:rPr lang="en-US">
                <a:hlinkClick r:id="rId2"/>
              </a:rPr>
              <a:t>https://www.mathworks.com/help/images/ref/dct2.html</a:t>
            </a:r>
            <a:endParaRPr lang="en-US"/>
          </a:p>
          <a:p>
            <a:r>
              <a:rPr lang="en-US"/>
              <a:t>“idct2: 2-D inverse discrete cosine transform”, </a:t>
            </a:r>
            <a:r>
              <a:rPr lang="en-US" err="1"/>
              <a:t>MathWorks</a:t>
            </a:r>
            <a:r>
              <a:rPr lang="en-US"/>
              <a:t>, </a:t>
            </a:r>
            <a:r>
              <a:rPr lang="en-US">
                <a:hlinkClick r:id="rId3"/>
              </a:rPr>
              <a:t>https://www.mathworks.com/help/images/ref/idct2.html</a:t>
            </a:r>
            <a:endParaRPr lang="en-US"/>
          </a:p>
          <a:p>
            <a:r>
              <a:rPr lang="en-US"/>
              <a:t>“fi: Construct fixed-point numeric object”, </a:t>
            </a:r>
            <a:r>
              <a:rPr lang="en-US" err="1"/>
              <a:t>MathWorks</a:t>
            </a:r>
            <a:r>
              <a:rPr lang="en-US"/>
              <a:t>, </a:t>
            </a:r>
            <a:r>
              <a:rPr lang="en-US">
                <a:hlinkClick r:id="rId4"/>
              </a:rPr>
              <a:t>https://www.mathworks.com/help/fixedpoint/ref/fi.html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6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F8B52-4132-4092-90E9-FF23E09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Main DCT architecture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EA9C8EA-6320-4D4C-B3A6-5D19221A7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194" y="1690688"/>
            <a:ext cx="7661114" cy="39639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24308" y="2103011"/>
            <a:ext cx="35986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cs typeface="Calibri"/>
              </a:rPr>
              <a:t>4 Main Clusters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cs typeface="Calibri"/>
              </a:rPr>
              <a:t>BRAM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>
                <a:cs typeface="Calibri"/>
              </a:rPr>
              <a:t>Original Image here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cs typeface="Calibri"/>
              </a:rPr>
              <a:t>Image Load Controller/</a:t>
            </a:r>
            <a:r>
              <a:rPr lang="en-US" err="1">
                <a:cs typeface="Calibri"/>
              </a:rPr>
              <a:t>Datapath</a:t>
            </a:r>
            <a:endParaRPr lang="en-US">
              <a:cs typeface="Calibri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>
                <a:cs typeface="Calibri"/>
              </a:rPr>
              <a:t>Read/Write Address Calculation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cs typeface="Calibri"/>
              </a:rPr>
              <a:t>DCT Controller/</a:t>
            </a:r>
            <a:r>
              <a:rPr lang="en-US" err="1">
                <a:cs typeface="Calibri"/>
              </a:rPr>
              <a:t>Datapath</a:t>
            </a:r>
            <a:endParaRPr lang="en-US">
              <a:cs typeface="Calibri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>
                <a:cs typeface="Calibri"/>
              </a:rPr>
              <a:t>Computes DCT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>
                <a:cs typeface="Calibri"/>
              </a:rPr>
              <a:t>Writes to DCT_RAM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cs typeface="Calibri"/>
              </a:rPr>
              <a:t>DCT RAM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>
                <a:cs typeface="Calibri"/>
              </a:rPr>
              <a:t>Store computed DCT values</a:t>
            </a:r>
          </a:p>
        </p:txBody>
      </p:sp>
    </p:spTree>
    <p:extLst>
      <p:ext uri="{BB962C8B-B14F-4D97-AF65-F5344CB8AC3E}">
        <p14:creationId xmlns:p14="http://schemas.microsoft.com/office/powerpoint/2010/main" val="73620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65832-C4A9-624B-ADE2-69BD9F6C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</a:t>
            </a:r>
            <a:r>
              <a:rPr lang="en-US" altLang="zh-CN"/>
              <a:t>rrent</a:t>
            </a:r>
            <a:r>
              <a:rPr lang="zh-CN" altLang="en-US"/>
              <a:t> </a:t>
            </a:r>
            <a:r>
              <a:rPr lang="en-US" altLang="zh-CN"/>
              <a:t>milestones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E967D-210F-C546-8F65-F60E703C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DCT_8x8_MAC: The </a:t>
            </a:r>
            <a:r>
              <a:rPr lang="en-US" dirty="0" err="1" smtClean="0"/>
              <a:t>testbench</a:t>
            </a:r>
            <a:r>
              <a:rPr lang="en-US" dirty="0" smtClean="0"/>
              <a:t> simulation output matches the reference.</a:t>
            </a:r>
            <a:endParaRPr lang="en-US" dirty="0"/>
          </a:p>
          <a:p>
            <a:r>
              <a:rPr lang="en-US" dirty="0" smtClean="0"/>
              <a:t>Load controller: The test bench simulation shows correct </a:t>
            </a:r>
            <a:r>
              <a:rPr lang="en-US" smtClean="0"/>
              <a:t>pixel values reading out out BRAM.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VGA Component : Has been created and is writing out the stored image to the display.</a:t>
            </a:r>
          </a:p>
        </p:txBody>
      </p:sp>
    </p:spTree>
    <p:extLst>
      <p:ext uri="{BB962C8B-B14F-4D97-AF65-F5344CB8AC3E}">
        <p14:creationId xmlns:p14="http://schemas.microsoft.com/office/powerpoint/2010/main" val="31422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43C8823B-F9A4-BF41-810F-4F15ACA6257A}"/>
              </a:ext>
            </a:extLst>
          </p:cNvPr>
          <p:cNvSpPr txBox="1">
            <a:spLocks/>
          </p:cNvSpPr>
          <p:nvPr/>
        </p:nvSpPr>
        <p:spPr>
          <a:xfrm>
            <a:off x="838200" y="368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Cluster</a:t>
            </a:r>
            <a:r>
              <a:rPr lang="zh-CN" altLang="en-US"/>
              <a:t> </a:t>
            </a:r>
            <a:r>
              <a:rPr lang="en-US" altLang="zh-CN" err="1"/>
              <a:t>uArch</a:t>
            </a:r>
            <a:r>
              <a:rPr lang="en-US"/>
              <a:t>: </a:t>
            </a:r>
            <a:r>
              <a:rPr lang="en-US" err="1"/>
              <a:t>LoadController</a:t>
            </a:r>
            <a:r>
              <a:rPr lang="en-US" err="1">
                <a:cs typeface="Calibri Light"/>
              </a:rPr>
              <a:t>.vhd</a:t>
            </a:r>
            <a:endParaRPr lang="zh-CN" err="1">
              <a:cs typeface="Calibri Light"/>
            </a:endParaRPr>
          </a:p>
        </p:txBody>
      </p:sp>
      <p:pic>
        <p:nvPicPr>
          <p:cNvPr id="2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66B0792-3738-402D-A093-55C7E1C3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18" y="4913394"/>
            <a:ext cx="8695564" cy="13300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CD586B9-7D5E-49A1-B7C5-A0F0BFFE7F6A}"/>
              </a:ext>
            </a:extLst>
          </p:cNvPr>
          <p:cNvSpPr txBox="1">
            <a:spLocks/>
          </p:cNvSpPr>
          <p:nvPr/>
        </p:nvSpPr>
        <p:spPr>
          <a:xfrm>
            <a:off x="838200" y="1844916"/>
            <a:ext cx="4660741" cy="3068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cs typeface="Calibri"/>
            </a:endParaRPr>
          </a:p>
        </p:txBody>
      </p:sp>
      <p:pic>
        <p:nvPicPr>
          <p:cNvPr id="12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EE831252-8FC7-449C-AB6B-4E96228E8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4987" y="1998992"/>
            <a:ext cx="5770463" cy="21603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998992"/>
            <a:ext cx="44929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DCT Blocks are 8x8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M=N=8</a:t>
            </a:r>
          </a:p>
          <a:p>
            <a:r>
              <a:rPr lang="en-US">
                <a:cs typeface="Calibri"/>
              </a:rPr>
              <a:t>64 reads per DCT value</a:t>
            </a:r>
          </a:p>
          <a:p>
            <a:pPr lvl="1"/>
            <a:r>
              <a:rPr lang="en-US">
                <a:cs typeface="Calibri"/>
              </a:rPr>
              <a:t>(64)(64) = 4096 reads per DCT block</a:t>
            </a:r>
          </a:p>
          <a:p>
            <a:pPr lvl="2"/>
            <a:r>
              <a:rPr lang="en-US">
                <a:cs typeface="Calibri"/>
              </a:rPr>
              <a:t>1228800 reads for the entire Image</a:t>
            </a:r>
          </a:p>
          <a:p>
            <a:r>
              <a:rPr lang="en-US">
                <a:cs typeface="Calibri"/>
              </a:rPr>
              <a:t>Minimum of 1228800 clock cycles to perform the entire DCT</a:t>
            </a:r>
          </a:p>
          <a:p>
            <a:pPr lvl="1"/>
            <a:r>
              <a:rPr lang="en-US">
                <a:cs typeface="Calibri"/>
              </a:rPr>
              <a:t>Assuming one clock cycle per read and single port memory</a:t>
            </a:r>
            <a:endParaRPr lang="en-US" sz="2600">
              <a:cs typeface="Calibri"/>
            </a:endParaRPr>
          </a:p>
        </p:txBody>
      </p:sp>
      <p:pic>
        <p:nvPicPr>
          <p:cNvPr id="8" name="Picture 4" descr="A picture containing shower, bathroom, wall, outdoor&#10;&#10;Description generated with high confidence">
            <a:extLst>
              <a:ext uri="{FF2B5EF4-FFF2-40B4-BE49-F238E27FC236}">
                <a16:creationId xmlns:a16="http://schemas.microsoft.com/office/drawing/2014/main" xmlns="" id="{4F0A28DC-4375-4708-8D29-5A4C912631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448" b="71840"/>
          <a:stretch/>
        </p:blipFill>
        <p:spPr>
          <a:xfrm>
            <a:off x="9797783" y="487120"/>
            <a:ext cx="970053" cy="10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A2851-7639-3A4D-8068-0D2397B7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4584196" cy="507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Area: 40 LUTs, 38 Registers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35CB27-2FB5-2F43-8DCD-A222BD36E402}"/>
              </a:ext>
            </a:extLst>
          </p:cNvPr>
          <p:cNvSpPr txBox="1">
            <a:spLocks/>
          </p:cNvSpPr>
          <p:nvPr/>
        </p:nvSpPr>
        <p:spPr>
          <a:xfrm>
            <a:off x="838200" y="62630"/>
            <a:ext cx="10515600" cy="101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Cluster</a:t>
            </a:r>
            <a:r>
              <a:rPr lang="zh-CN" altLang="en-US" dirty="0"/>
              <a:t> </a:t>
            </a:r>
            <a:r>
              <a:rPr lang="en-US" altLang="zh-CN" dirty="0" err="1"/>
              <a:t>uArch</a:t>
            </a:r>
            <a:r>
              <a:rPr lang="en-US" dirty="0"/>
              <a:t>: </a:t>
            </a:r>
            <a:r>
              <a:rPr lang="en-US" dirty="0" err="1"/>
              <a:t>LoadController.vhdd</a:t>
            </a:r>
          </a:p>
        </p:txBody>
      </p:sp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64C1221-0798-46BB-ABE7-0C16C933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48" y="1976345"/>
            <a:ext cx="4373301" cy="3339359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66009F7-E5DA-492A-89F2-0C2D5FA09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99" y="2134310"/>
            <a:ext cx="5906946" cy="28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6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30374" y="992774"/>
            <a:ext cx="1215652" cy="9437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Handshake with Load 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06218-0AE4-8145-9F60-2A15A789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47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Cluster</a:t>
            </a:r>
            <a:r>
              <a:rPr lang="zh-CN" altLang="en-US"/>
              <a:t> </a:t>
            </a:r>
            <a:r>
              <a:rPr lang="en-US" altLang="zh-CN" err="1"/>
              <a:t>uArch</a:t>
            </a:r>
            <a:r>
              <a:rPr lang="en-US"/>
              <a:t>: DCT_8x8_MAC.vhd</a:t>
            </a:r>
            <a:br>
              <a:rPr lang="en-US"/>
            </a:b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74378" y="1027906"/>
            <a:ext cx="9117375" cy="4543798"/>
            <a:chOff x="272660" y="911873"/>
            <a:chExt cx="11467456" cy="5715000"/>
          </a:xfrm>
        </p:grpSpPr>
        <p:sp>
          <p:nvSpPr>
            <p:cNvPr id="5" name="Rectangle 4"/>
            <p:cNvSpPr/>
            <p:nvPr/>
          </p:nvSpPr>
          <p:spPr>
            <a:xfrm>
              <a:off x="2472572" y="2956379"/>
              <a:ext cx="1040549" cy="468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pixel_</a:t>
              </a:r>
            </a:p>
            <a:p>
              <a:pPr algn="ctr"/>
              <a:r>
                <a:rPr lang="en-US" sz="1400" err="1"/>
                <a:t>reg</a:t>
              </a:r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2572" y="3670056"/>
              <a:ext cx="1040547" cy="468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m_reg</a:t>
              </a:r>
              <a:endParaRPr lang="en-US" sz="1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2573" y="4383733"/>
              <a:ext cx="1040546" cy="468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k_reg</a:t>
              </a:r>
              <a:endParaRPr lang="en-US" sz="1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72572" y="5811087"/>
              <a:ext cx="1040545" cy="468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l_reg</a:t>
              </a:r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72573" y="5097410"/>
              <a:ext cx="1040546" cy="468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n_reg</a:t>
              </a:r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47370" y="3670055"/>
              <a:ext cx="955150" cy="26093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cos_</a:t>
              </a:r>
            </a:p>
            <a:p>
              <a:pPr algn="ctr"/>
              <a:r>
                <a:rPr lang="en-US" sz="1400"/>
                <a:t>LUT</a:t>
              </a:r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 flipV="1">
              <a:off x="3513119" y="4614147"/>
              <a:ext cx="719920" cy="3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3513119" y="5331585"/>
              <a:ext cx="7299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3513117" y="6045263"/>
              <a:ext cx="7299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</p:cNvCxnSpPr>
            <p:nvPr/>
          </p:nvCxnSpPr>
          <p:spPr>
            <a:xfrm flipV="1">
              <a:off x="3513119" y="3904231"/>
              <a:ext cx="7342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205451" y="4746146"/>
              <a:ext cx="457200" cy="457200"/>
              <a:chOff x="6590371" y="4371275"/>
              <a:chExt cx="457200" cy="4572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6590371" y="437127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87" name="Straight Connector 86"/>
              <p:cNvCxnSpPr>
                <a:stCxn id="24" idx="2"/>
                <a:endCxn id="24" idx="6"/>
              </p:cNvCxnSpPr>
              <p:nvPr/>
            </p:nvCxnSpPr>
            <p:spPr>
              <a:xfrm>
                <a:off x="6590371" y="4599875"/>
                <a:ext cx="457200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24" idx="0"/>
                <a:endCxn id="24" idx="4"/>
              </p:cNvCxnSpPr>
              <p:nvPr/>
            </p:nvCxnSpPr>
            <p:spPr>
              <a:xfrm>
                <a:off x="6818971" y="4371275"/>
                <a:ext cx="0" cy="45720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491185" y="4746146"/>
              <a:ext cx="457200" cy="457200"/>
              <a:chOff x="5843239" y="4348973"/>
              <a:chExt cx="457200" cy="4572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843239" y="434897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84" name="Straight Connector 83"/>
              <p:cNvCxnSpPr>
                <a:stCxn id="23" idx="1"/>
                <a:endCxn id="23" idx="5"/>
              </p:cNvCxnSpPr>
              <p:nvPr/>
            </p:nvCxnSpPr>
            <p:spPr>
              <a:xfrm>
                <a:off x="5910194" y="4415928"/>
                <a:ext cx="323290" cy="3232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3" idx="7"/>
                <a:endCxn id="23" idx="3"/>
              </p:cNvCxnSpPr>
              <p:nvPr/>
            </p:nvCxnSpPr>
            <p:spPr>
              <a:xfrm flipH="1">
                <a:off x="5910194" y="4415928"/>
                <a:ext cx="323290" cy="3232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Elbow Connector 16"/>
            <p:cNvCxnSpPr>
              <a:endCxn id="23" idx="0"/>
            </p:cNvCxnSpPr>
            <p:nvPr/>
          </p:nvCxnSpPr>
          <p:spPr>
            <a:xfrm rot="16200000" flipH="1">
              <a:off x="5197617" y="4223978"/>
              <a:ext cx="527070" cy="517265"/>
            </a:xfrm>
            <a:prstGeom prst="bentConnector3">
              <a:avLst>
                <a:gd name="adj1" fmla="val -4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5400000" flipH="1" flipV="1">
              <a:off x="5164753" y="5245423"/>
              <a:ext cx="607741" cy="523589"/>
            </a:xfrm>
            <a:prstGeom prst="bentConnector3">
              <a:avLst>
                <a:gd name="adj1" fmla="val 1326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348318" y="4746146"/>
              <a:ext cx="457200" cy="457200"/>
              <a:chOff x="5843239" y="4348973"/>
              <a:chExt cx="457200" cy="45720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5843239" y="434897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910194" y="4415928"/>
                <a:ext cx="323290" cy="3232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910194" y="4415928"/>
                <a:ext cx="323290" cy="3232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Elbow Connector 19"/>
            <p:cNvCxnSpPr>
              <a:stCxn id="6" idx="3"/>
              <a:endCxn id="44" idx="0"/>
            </p:cNvCxnSpPr>
            <p:nvPr/>
          </p:nvCxnSpPr>
          <p:spPr>
            <a:xfrm>
              <a:off x="3513121" y="3190555"/>
              <a:ext cx="3063797" cy="155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3" idx="6"/>
              <a:endCxn id="44" idx="2"/>
            </p:cNvCxnSpPr>
            <p:nvPr/>
          </p:nvCxnSpPr>
          <p:spPr>
            <a:xfrm>
              <a:off x="5948385" y="4974746"/>
              <a:ext cx="399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5400000">
              <a:off x="7681933" y="4562761"/>
              <a:ext cx="1042988" cy="355619"/>
            </a:xfrm>
            <a:prstGeom prst="trapezoid">
              <a:avLst>
                <a:gd name="adj" fmla="val 616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3" name="Straight Arrow Connector 22"/>
            <p:cNvCxnSpPr>
              <a:stCxn id="44" idx="6"/>
              <a:endCxn id="24" idx="2"/>
            </p:cNvCxnSpPr>
            <p:nvPr/>
          </p:nvCxnSpPr>
          <p:spPr>
            <a:xfrm>
              <a:off x="6805518" y="4974746"/>
              <a:ext cx="399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4" idx="6"/>
            </p:cNvCxnSpPr>
            <p:nvPr/>
          </p:nvCxnSpPr>
          <p:spPr>
            <a:xfrm>
              <a:off x="7662651" y="4974746"/>
              <a:ext cx="362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flipV="1">
              <a:off x="7005484" y="4506395"/>
              <a:ext cx="1020133" cy="468351"/>
            </a:xfrm>
            <a:prstGeom prst="bentConnector3">
              <a:avLst>
                <a:gd name="adj1" fmla="val -42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8815795" y="4389309"/>
              <a:ext cx="1095112" cy="708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err="1"/>
                <a:t>sum_reg</a:t>
              </a:r>
              <a:endParaRPr lang="en-US" sz="1400"/>
            </a:p>
          </p:txBody>
        </p:sp>
        <p:cxnSp>
          <p:nvCxnSpPr>
            <p:cNvPr id="27" name="Straight Arrow Connector 26"/>
            <p:cNvCxnSpPr>
              <a:stCxn id="51" idx="0"/>
              <a:endCxn id="63" idx="1"/>
            </p:cNvCxnSpPr>
            <p:nvPr/>
          </p:nvCxnSpPr>
          <p:spPr>
            <a:xfrm>
              <a:off x="8381237" y="4740571"/>
              <a:ext cx="434558" cy="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63" idx="3"/>
              <a:endCxn id="24" idx="4"/>
            </p:cNvCxnSpPr>
            <p:nvPr/>
          </p:nvCxnSpPr>
          <p:spPr>
            <a:xfrm flipH="1">
              <a:off x="7434051" y="4743360"/>
              <a:ext cx="2476856" cy="459986"/>
            </a:xfrm>
            <a:prstGeom prst="bentConnector4">
              <a:avLst>
                <a:gd name="adj1" fmla="val -9229"/>
                <a:gd name="adj2" fmla="val 21181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24" idx="1"/>
            </p:cNvCxnSpPr>
            <p:nvPr/>
          </p:nvCxnSpPr>
          <p:spPr>
            <a:xfrm rot="5400000" flipH="1" flipV="1">
              <a:off x="8410852" y="4160757"/>
              <a:ext cx="742745" cy="4072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972885" y="1197623"/>
              <a:ext cx="1832633" cy="528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control</a:t>
              </a:r>
            </a:p>
          </p:txBody>
        </p:sp>
        <p:sp>
          <p:nvSpPr>
            <p:cNvPr id="31" name="Triangle 30"/>
            <p:cNvSpPr/>
            <p:nvPr/>
          </p:nvSpPr>
          <p:spPr>
            <a:xfrm rot="5400000">
              <a:off x="2462195" y="3278515"/>
              <a:ext cx="150529" cy="1297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32" name="Triangle 31"/>
            <p:cNvSpPr/>
            <p:nvPr/>
          </p:nvSpPr>
          <p:spPr>
            <a:xfrm rot="5400000">
              <a:off x="2462195" y="3998260"/>
              <a:ext cx="150529" cy="1297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33" name="Triangle 32"/>
            <p:cNvSpPr/>
            <p:nvPr/>
          </p:nvSpPr>
          <p:spPr>
            <a:xfrm rot="5400000">
              <a:off x="2462195" y="4711937"/>
              <a:ext cx="150529" cy="1297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34" name="Triangle 33"/>
            <p:cNvSpPr/>
            <p:nvPr/>
          </p:nvSpPr>
          <p:spPr>
            <a:xfrm rot="5400000">
              <a:off x="2462195" y="5425614"/>
              <a:ext cx="150529" cy="1297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35" name="Triangle 34"/>
            <p:cNvSpPr/>
            <p:nvPr/>
          </p:nvSpPr>
          <p:spPr>
            <a:xfrm rot="5400000">
              <a:off x="2462195" y="6139172"/>
              <a:ext cx="150529" cy="1297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36" name="Triangle 35"/>
            <p:cNvSpPr/>
            <p:nvPr/>
          </p:nvSpPr>
          <p:spPr>
            <a:xfrm rot="5400000">
              <a:off x="8807485" y="4952439"/>
              <a:ext cx="150529" cy="1297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805518" y="1326210"/>
              <a:ext cx="391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805518" y="1597673"/>
              <a:ext cx="391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62132" y="1325228"/>
              <a:ext cx="3810753" cy="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135900" y="1597673"/>
              <a:ext cx="3836986" cy="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497910" y="911873"/>
              <a:ext cx="9004237" cy="5715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42" name="Straight Arrow Connector 41"/>
            <p:cNvCxnSpPr>
              <a:endCxn id="6" idx="1"/>
            </p:cNvCxnSpPr>
            <p:nvPr/>
          </p:nvCxnSpPr>
          <p:spPr>
            <a:xfrm flipV="1">
              <a:off x="1215619" y="3190555"/>
              <a:ext cx="1256952" cy="3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8" idx="1"/>
            </p:cNvCxnSpPr>
            <p:nvPr/>
          </p:nvCxnSpPr>
          <p:spPr>
            <a:xfrm>
              <a:off x="1216190" y="4610914"/>
              <a:ext cx="1256382" cy="6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9" idx="1"/>
            </p:cNvCxnSpPr>
            <p:nvPr/>
          </p:nvCxnSpPr>
          <p:spPr>
            <a:xfrm>
              <a:off x="1207550" y="6044937"/>
              <a:ext cx="1265021" cy="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02084" y="4429481"/>
              <a:ext cx="314106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0694" y="5863504"/>
              <a:ext cx="266857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5197" y="3012130"/>
              <a:ext cx="620423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pixel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2661" y="1143795"/>
              <a:ext cx="889471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in_valid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2660" y="1424159"/>
              <a:ext cx="863240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next_in</a:t>
              </a:r>
              <a:endParaRPr lang="en-US" sz="14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16460" y="1084091"/>
              <a:ext cx="1023656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out_valid</a:t>
              </a:r>
              <a:endParaRPr lang="en-US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16459" y="1364455"/>
              <a:ext cx="997424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next_out</a:t>
              </a:r>
              <a:endParaRPr lang="en-US" sz="1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30791" y="3814191"/>
              <a:ext cx="966958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DCT_out</a:t>
              </a:r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1857" y="1995398"/>
              <a:ext cx="452068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clk</a:t>
              </a:r>
              <a:endParaRPr lang="en-US" sz="1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1857" y="2275763"/>
              <a:ext cx="440427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rst</a:t>
              </a:r>
              <a:endParaRPr lang="en-US" sz="140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1183925" y="2169173"/>
              <a:ext cx="317094" cy="7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172284" y="2454045"/>
              <a:ext cx="328735" cy="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649077" y="3233997"/>
              <a:ext cx="1105980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clear_sum</a:t>
              </a:r>
            </a:p>
          </p:txBody>
        </p:sp>
        <p:cxnSp>
          <p:nvCxnSpPr>
            <p:cNvPr id="58" name="Straight Arrow Connector 57"/>
            <p:cNvCxnSpPr>
              <a:stCxn id="57" idx="2"/>
              <a:endCxn id="22" idx="1"/>
            </p:cNvCxnSpPr>
            <p:nvPr/>
          </p:nvCxnSpPr>
          <p:spPr>
            <a:xfrm>
              <a:off x="8202066" y="3596861"/>
              <a:ext cx="1361" cy="73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6511338" y="1693678"/>
              <a:ext cx="366100" cy="1129430"/>
              <a:chOff x="6296189" y="1424743"/>
              <a:chExt cx="366100" cy="1129430"/>
            </a:xfrm>
          </p:grpSpPr>
          <p:sp>
            <p:nvSpPr>
              <p:cNvPr id="78" name="TextBox 77"/>
              <p:cNvSpPr txBox="1"/>
              <p:nvPr/>
            </p:nvSpPr>
            <p:spPr>
              <a:xfrm rot="5400000">
                <a:off x="5927866" y="1796301"/>
                <a:ext cx="1105981" cy="362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clear_sum</a:t>
                </a:r>
                <a:endParaRPr lang="en-US" sz="140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6296189" y="1457325"/>
                <a:ext cx="0" cy="1096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5007922" y="1723912"/>
              <a:ext cx="366097" cy="1096848"/>
              <a:chOff x="6296189" y="1457325"/>
              <a:chExt cx="366097" cy="1096848"/>
            </a:xfrm>
          </p:grpSpPr>
          <p:sp>
            <p:nvSpPr>
              <p:cNvPr id="76" name="TextBox 75"/>
              <p:cNvSpPr txBox="1"/>
              <p:nvPr/>
            </p:nvSpPr>
            <p:spPr>
              <a:xfrm rot="5400000">
                <a:off x="6087561" y="1796300"/>
                <a:ext cx="786585" cy="362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m_out</a:t>
                </a:r>
                <a:endParaRPr lang="en-US" sz="140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6296189" y="1457325"/>
                <a:ext cx="0" cy="1096848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5350453" y="1723912"/>
              <a:ext cx="366099" cy="1096848"/>
              <a:chOff x="6296189" y="1457325"/>
              <a:chExt cx="366099" cy="1096848"/>
            </a:xfrm>
          </p:grpSpPr>
          <p:sp>
            <p:nvSpPr>
              <p:cNvPr id="74" name="TextBox 73"/>
              <p:cNvSpPr txBox="1"/>
              <p:nvPr/>
            </p:nvSpPr>
            <p:spPr>
              <a:xfrm rot="5400000">
                <a:off x="6154655" y="1796300"/>
                <a:ext cx="652401" cy="362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m_in</a:t>
                </a:r>
                <a:endParaRPr lang="en-US" sz="1400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6296189" y="1457325"/>
                <a:ext cx="0" cy="1096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5705975" y="1723912"/>
              <a:ext cx="366098" cy="1096848"/>
              <a:chOff x="6296189" y="1457325"/>
              <a:chExt cx="366098" cy="1096848"/>
            </a:xfrm>
          </p:grpSpPr>
          <p:sp>
            <p:nvSpPr>
              <p:cNvPr id="72" name="TextBox 71"/>
              <p:cNvSpPr txBox="1"/>
              <p:nvPr/>
            </p:nvSpPr>
            <p:spPr>
              <a:xfrm rot="5400000">
                <a:off x="6115911" y="1796300"/>
                <a:ext cx="729887" cy="362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n_out</a:t>
                </a:r>
                <a:endParaRPr lang="en-US" sz="140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6296189" y="1457325"/>
                <a:ext cx="0" cy="1096848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6048484" y="1723912"/>
              <a:ext cx="366096" cy="1096848"/>
              <a:chOff x="6296189" y="1457325"/>
              <a:chExt cx="366096" cy="1096848"/>
            </a:xfrm>
          </p:grpSpPr>
          <p:sp>
            <p:nvSpPr>
              <p:cNvPr id="70" name="TextBox 69"/>
              <p:cNvSpPr txBox="1"/>
              <p:nvPr/>
            </p:nvSpPr>
            <p:spPr>
              <a:xfrm rot="5400000">
                <a:off x="6183001" y="1796300"/>
                <a:ext cx="595703" cy="362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err="1"/>
                  <a:t>n_in</a:t>
                </a:r>
                <a:endParaRPr lang="en-US" sz="1400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6296189" y="1457325"/>
                <a:ext cx="0" cy="1096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803934" y="3567044"/>
              <a:ext cx="652401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m_in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24722" y="5007909"/>
              <a:ext cx="595703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n_in</a:t>
              </a:r>
              <a:endParaRPr lang="en-US" sz="140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1786774" y="3904231"/>
              <a:ext cx="685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786774" y="5331585"/>
              <a:ext cx="685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442341" y="3567044"/>
              <a:ext cx="786585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m_out</a:t>
              </a:r>
              <a:endParaRPr lang="en-US" sz="1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63129" y="5007909"/>
              <a:ext cx="729887" cy="362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n_out</a:t>
              </a:r>
              <a:endParaRPr lang="en-US" sz="1400"/>
            </a:p>
          </p:txBody>
        </p:sp>
      </p:grpSp>
      <p:pic>
        <p:nvPicPr>
          <p:cNvPr id="8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BB91590-EF9D-49E1-B904-09208714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056" y="5832343"/>
            <a:ext cx="5965869" cy="895964"/>
          </a:xfrm>
          <a:prstGeom prst="rect">
            <a:avLst/>
          </a:prstGeom>
        </p:spPr>
      </p:pic>
      <p:sp>
        <p:nvSpPr>
          <p:cNvPr id="91" name="Rounded Rectangle 90"/>
          <p:cNvSpPr/>
          <p:nvPr/>
        </p:nvSpPr>
        <p:spPr>
          <a:xfrm>
            <a:off x="10677440" y="992774"/>
            <a:ext cx="1215652" cy="9437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Handshake with Store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ounded Rectangle 91"/>
              <p:cNvSpPr/>
              <p:nvPr/>
            </p:nvSpPr>
            <p:spPr>
              <a:xfrm>
                <a:off x="10672148" y="3202826"/>
                <a:ext cx="1215652" cy="56725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charset="0"/>
                        </a:rPr>
                        <m:t>𝐹</m:t>
                      </m:r>
                      <m:r>
                        <a:rPr lang="en-US" sz="1600" i="1" baseline="-25000" dirty="0" smtClean="0">
                          <a:latin typeface="Cambria Math" charset="0"/>
                        </a:rPr>
                        <m:t>𝑐</m:t>
                      </m:r>
                      <m:r>
                        <a:rPr lang="en-US" sz="1600" i="1" dirty="0" smtClean="0">
                          <a:latin typeface="Cambria Math" charset="0"/>
                        </a:rPr>
                        <m:t>[</m:t>
                      </m:r>
                      <m:r>
                        <a:rPr lang="en-US" sz="1600" i="1" dirty="0" err="1" smtClean="0">
                          <a:latin typeface="Cambria Math" charset="0"/>
                        </a:rPr>
                        <m:t>𝑘</m:t>
                      </m:r>
                      <m:r>
                        <a:rPr lang="en-US" sz="1600" i="1" dirty="0" err="1" smtClean="0">
                          <a:latin typeface="Cambria Math" charset="0"/>
                        </a:rPr>
                        <m:t>,</m:t>
                      </m:r>
                      <m:r>
                        <a:rPr lang="en-US" sz="1600" i="1" dirty="0" err="1" smtClean="0">
                          <a:latin typeface="Cambria Math" charset="0"/>
                        </a:rPr>
                        <m:t>𝑙</m:t>
                      </m:r>
                      <m:r>
                        <a:rPr lang="en-US" sz="1600" i="1" dirty="0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2" name="Rounded 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148" y="3202826"/>
                <a:ext cx="1215652" cy="56725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76187" y="3748915"/>
            <a:ext cx="1678945" cy="1822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err="1"/>
              <a:t>cos_LUT</a:t>
            </a:r>
            <a:r>
              <a:rPr lang="en-US" sz="1600"/>
              <a:t> stores cosine values. 8x8=64 entries</a:t>
            </a:r>
          </a:p>
          <a:p>
            <a:pPr algn="ctr"/>
            <a:r>
              <a:rPr lang="en-US" sz="1600"/>
              <a:t> of 9-bit fixed-point binary with 8-bit fractional part.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ounded Rectangle 93"/>
              <p:cNvSpPr/>
              <p:nvPr/>
            </p:nvSpPr>
            <p:spPr>
              <a:xfrm>
                <a:off x="233085" y="2558844"/>
                <a:ext cx="1215652" cy="5854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charset="0"/>
                        </a:rPr>
                        <m:t>𝑓</m:t>
                      </m:r>
                      <m:r>
                        <a:rPr lang="en-US" sz="1600" b="0" i="1" dirty="0" smtClean="0">
                          <a:latin typeface="Cambria Math" charset="0"/>
                        </a:rPr>
                        <m:t>[</m:t>
                      </m:r>
                      <m:r>
                        <a:rPr lang="en-US" sz="1600" b="0" i="1" dirty="0" smtClean="0">
                          <a:latin typeface="Cambria Math" charset="0"/>
                        </a:rPr>
                        <m:t>𝑚</m:t>
                      </m:r>
                      <m:r>
                        <a:rPr lang="en-US" sz="1600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4" name="Rounded 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5" y="2558844"/>
                <a:ext cx="1215652" cy="58544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urved Connector 95"/>
          <p:cNvCxnSpPr>
            <a:stCxn id="93" idx="2"/>
            <a:endCxn id="10" idx="2"/>
          </p:cNvCxnSpPr>
          <p:nvPr/>
        </p:nvCxnSpPr>
        <p:spPr>
          <a:xfrm rot="5400000" flipH="1" flipV="1">
            <a:off x="2876831" y="3434300"/>
            <a:ext cx="276233" cy="3998576"/>
          </a:xfrm>
          <a:prstGeom prst="curvedConnector3">
            <a:avLst>
              <a:gd name="adj1" fmla="val -82756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/>
              <p:cNvSpPr/>
              <p:nvPr/>
            </p:nvSpPr>
            <p:spPr>
              <a:xfrm>
                <a:off x="8626858" y="5650241"/>
                <a:ext cx="3260942" cy="5125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charset="0"/>
                      </a:rPr>
                      <m:t>𝑓</m:t>
                    </m:r>
                    <m:r>
                      <a:rPr lang="en-US" sz="1600" b="0" i="1" dirty="0" smtClean="0">
                        <a:latin typeface="Cambria Math" charset="0"/>
                      </a:rPr>
                      <m:t>[</m:t>
                    </m:r>
                    <m:r>
                      <a:rPr lang="en-US" sz="1600" b="0" i="1" dirty="0" smtClean="0">
                        <a:latin typeface="Cambria Math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charset="0"/>
                      </a:rPr>
                      <m:t>cos</m:t>
                    </m:r>
                    <m:r>
                      <a:rPr lang="en-US" sz="1600" b="0" i="1" dirty="0" smtClean="0">
                        <a:latin typeface="Cambria Math" charset="0"/>
                      </a:rPr>
                      <m:t>⁡(</m:t>
                    </m:r>
                    <m:f>
                      <m:f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6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600" b="0" i="1" dirty="0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sz="1600" b="0" i="1" dirty="0" smtClean="0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sz="1600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charset="0"/>
                      </a:rPr>
                      <m:t>cos</m:t>
                    </m:r>
                    <m:r>
                      <a:rPr lang="en-US" sz="1600" i="1" dirty="0">
                        <a:latin typeface="Cambria Math" charset="0"/>
                      </a:rPr>
                      <m:t>⁡(</m:t>
                    </m:r>
                    <m:f>
                      <m:fPr>
                        <m:ctrlPr>
                          <a:rPr lang="en-US" sz="1600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600" b="0" i="1" dirty="0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1600" i="1" dirty="0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charset="0"/>
                          </a:rPr>
                          <m:t>𝑙</m:t>
                        </m:r>
                      </m:num>
                      <m:den>
                        <m:r>
                          <a:rPr lang="en-US" sz="1600" i="1" dirty="0">
                            <a:latin typeface="Cambria Math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sz="160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58" y="5650241"/>
                <a:ext cx="3260942" cy="51258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urved Connector 111"/>
          <p:cNvCxnSpPr>
            <a:stCxn id="99" idx="1"/>
            <a:endCxn id="80" idx="4"/>
          </p:cNvCxnSpPr>
          <p:nvPr/>
        </p:nvCxnSpPr>
        <p:spPr>
          <a:xfrm rot="10800000">
            <a:off x="6486674" y="4439907"/>
            <a:ext cx="2140184" cy="1466624"/>
          </a:xfrm>
          <a:prstGeom prst="curved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8401925" y="3297860"/>
            <a:ext cx="600014" cy="359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&gt;&gt; 14</a:t>
            </a:r>
          </a:p>
        </p:txBody>
      </p:sp>
      <p:cxnSp>
        <p:nvCxnSpPr>
          <p:cNvPr id="132" name="Straight Arrow Connector 131"/>
          <p:cNvCxnSpPr>
            <a:stCxn id="124" idx="3"/>
            <a:endCxn id="52" idx="1"/>
          </p:cNvCxnSpPr>
          <p:nvPr/>
        </p:nvCxnSpPr>
        <p:spPr>
          <a:xfrm>
            <a:off x="9001939" y="3477604"/>
            <a:ext cx="787335" cy="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ounded Rectangle 134"/>
              <p:cNvSpPr/>
              <p:nvPr/>
            </p:nvSpPr>
            <p:spPr>
              <a:xfrm>
                <a:off x="10672148" y="4877788"/>
                <a:ext cx="1215652" cy="5125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∑ ∑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5" name="Rounded 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148" y="4877788"/>
                <a:ext cx="1215652" cy="5125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urved Connector 135"/>
          <p:cNvCxnSpPr>
            <a:stCxn id="135" idx="1"/>
            <a:endCxn id="86" idx="5"/>
          </p:cNvCxnSpPr>
          <p:nvPr/>
        </p:nvCxnSpPr>
        <p:spPr>
          <a:xfrm rot="10800000">
            <a:off x="7296670" y="4386674"/>
            <a:ext cx="3375479" cy="747405"/>
          </a:xfrm>
          <a:prstGeom prst="curved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10247802" y="4023259"/>
            <a:ext cx="1639998" cy="585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Round off the 14 fractional part</a:t>
            </a:r>
          </a:p>
        </p:txBody>
      </p:sp>
      <p:cxnSp>
        <p:nvCxnSpPr>
          <p:cNvPr id="143" name="Curved Connector 142"/>
          <p:cNvCxnSpPr>
            <a:stCxn id="139" idx="1"/>
            <a:endCxn id="124" idx="2"/>
          </p:cNvCxnSpPr>
          <p:nvPr/>
        </p:nvCxnSpPr>
        <p:spPr>
          <a:xfrm rot="10800000">
            <a:off x="8701932" y="3657348"/>
            <a:ext cx="1545870" cy="658479"/>
          </a:xfrm>
          <a:prstGeom prst="curved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6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308111" y="4303900"/>
            <a:ext cx="4784943" cy="2241920"/>
          </a:xfrm>
          <a:prstGeom prst="roundRect">
            <a:avLst>
              <a:gd name="adj" fmla="val 73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6509" y="4318317"/>
            <a:ext cx="4619671" cy="2232796"/>
          </a:xfrm>
          <a:prstGeom prst="roundRect">
            <a:avLst>
              <a:gd name="adj" fmla="val 73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6509" y="1048949"/>
            <a:ext cx="10371551" cy="3170537"/>
          </a:xfrm>
          <a:prstGeom prst="roundRect">
            <a:avLst>
              <a:gd name="adj" fmla="val 73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B35CB27-2FB5-2F43-8DCD-A222BD36E402}"/>
              </a:ext>
            </a:extLst>
          </p:cNvPr>
          <p:cNvSpPr txBox="1">
            <a:spLocks/>
          </p:cNvSpPr>
          <p:nvPr/>
        </p:nvSpPr>
        <p:spPr>
          <a:xfrm>
            <a:off x="838200" y="-169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Cluster</a:t>
            </a:r>
            <a:r>
              <a:rPr lang="zh-CN" altLang="en-US"/>
              <a:t> </a:t>
            </a:r>
            <a:r>
              <a:rPr lang="en-US" altLang="zh-CN" err="1"/>
              <a:t>uArch</a:t>
            </a:r>
            <a:r>
              <a:rPr lang="en-US"/>
              <a:t>: DCT_8x8_MAC.vhd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52" y="4637189"/>
            <a:ext cx="3610000" cy="1827285"/>
          </a:xfrm>
          <a:prstGeom prst="roundRect">
            <a:avLst>
              <a:gd name="adj" fmla="val 8388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61" y="4615070"/>
            <a:ext cx="3786556" cy="1830587"/>
          </a:xfrm>
          <a:prstGeom prst="roundRect">
            <a:avLst>
              <a:gd name="adj" fmla="val 7205"/>
            </a:avLst>
          </a:prstGeom>
        </p:spPr>
      </p:pic>
      <p:sp>
        <p:nvSpPr>
          <p:cNvPr id="7" name="TextBox 6"/>
          <p:cNvSpPr txBox="1"/>
          <p:nvPr/>
        </p:nvSpPr>
        <p:spPr>
          <a:xfrm>
            <a:off x="2845899" y="1012046"/>
            <a:ext cx="613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 DCT value is evaluated after 64 pixels fed in to the module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668" y="4303900"/>
            <a:ext cx="501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Matlab</a:t>
            </a:r>
            <a:r>
              <a:rPr lang="en-US"/>
              <a:t> generated reference for 1</a:t>
            </a:r>
            <a:r>
              <a:rPr lang="en-US" baseline="30000"/>
              <a:t>st</a:t>
            </a:r>
            <a:r>
              <a:rPr lang="en-US"/>
              <a:t> 8x8 DCT 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5099" y="4318317"/>
            <a:ext cx="470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ModelSim</a:t>
            </a:r>
            <a:r>
              <a:rPr lang="en-US"/>
              <a:t> simulated result for 1</a:t>
            </a:r>
            <a:r>
              <a:rPr lang="en-US" baseline="30000"/>
              <a:t>st</a:t>
            </a:r>
            <a:r>
              <a:rPr lang="en-US"/>
              <a:t> 8x8 DCT Block</a:t>
            </a:r>
          </a:p>
        </p:txBody>
      </p:sp>
      <p:sp>
        <p:nvSpPr>
          <p:cNvPr id="14" name="Oval 13"/>
          <p:cNvSpPr/>
          <p:nvPr/>
        </p:nvSpPr>
        <p:spPr>
          <a:xfrm>
            <a:off x="5438300" y="5169229"/>
            <a:ext cx="796658" cy="7002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5373970" y="5323238"/>
            <a:ext cx="9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match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22"/>
          <a:stretch/>
        </p:blipFill>
        <p:spPr>
          <a:xfrm>
            <a:off x="877155" y="1323861"/>
            <a:ext cx="4535353" cy="2796042"/>
          </a:xfrm>
          <a:prstGeom prst="roundRect">
            <a:avLst>
              <a:gd name="adj" fmla="val 4458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34"/>
          <a:stretch/>
        </p:blipFill>
        <p:spPr>
          <a:xfrm>
            <a:off x="5595389" y="1327233"/>
            <a:ext cx="5359360" cy="2801964"/>
          </a:xfrm>
          <a:prstGeom prst="roundRect">
            <a:avLst>
              <a:gd name="adj" fmla="val 4919"/>
            </a:avLst>
          </a:prstGeom>
        </p:spPr>
      </p:pic>
    </p:spTree>
    <p:extLst>
      <p:ext uri="{BB962C8B-B14F-4D97-AF65-F5344CB8AC3E}">
        <p14:creationId xmlns:p14="http://schemas.microsoft.com/office/powerpoint/2010/main" val="214052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A2851-7639-3A4D-8068-0D2397B7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6802677" cy="5012042"/>
          </a:xfrm>
        </p:spPr>
        <p:txBody>
          <a:bodyPr/>
          <a:lstStyle/>
          <a:p>
            <a:r>
              <a:rPr lang="en-US" altLang="zh-CN"/>
              <a:t>Area: 199 LUTs, 46 Registers, 1 DSPs</a:t>
            </a:r>
          </a:p>
          <a:p>
            <a:r>
              <a:rPr lang="en-US" altLang="zh-CN"/>
              <a:t>Throughput: </a:t>
            </a:r>
            <a:r>
              <a:rPr lang="en-US"/>
              <a:t>Every 64 valid pixels value gives 1 DCT value.</a:t>
            </a:r>
          </a:p>
          <a:p>
            <a:pPr lvl="1"/>
            <a:r>
              <a:rPr lang="en-US"/>
              <a:t>1 cycle per pixel =&gt; 64 cycles per DCT value </a:t>
            </a:r>
          </a:p>
          <a:p>
            <a:pPr lvl="1"/>
            <a:r>
              <a:rPr lang="en-US"/>
              <a:t>If run at 100 MHz (10 ns), 640 ns per DCT value.</a:t>
            </a:r>
          </a:p>
          <a:p>
            <a:pPr lvl="1"/>
            <a:r>
              <a:rPr lang="en-US"/>
              <a:t>If run at 50 MHz (20 ns), 1.28 us per DCT value.</a:t>
            </a:r>
            <a:endParaRPr lang="en-US" altLang="zh-CN"/>
          </a:p>
          <a:p>
            <a:r>
              <a:rPr lang="en-US" altLang="zh-CN"/>
              <a:t>Timing: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35CB27-2FB5-2F43-8DCD-A222BD36E402}"/>
              </a:ext>
            </a:extLst>
          </p:cNvPr>
          <p:cNvSpPr txBox="1">
            <a:spLocks/>
          </p:cNvSpPr>
          <p:nvPr/>
        </p:nvSpPr>
        <p:spPr>
          <a:xfrm>
            <a:off x="838200" y="626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Cluster</a:t>
            </a:r>
            <a:r>
              <a:rPr lang="zh-CN" altLang="en-US"/>
              <a:t> </a:t>
            </a:r>
            <a:r>
              <a:rPr lang="en-US" altLang="zh-CN" err="1"/>
              <a:t>uArch</a:t>
            </a:r>
            <a:r>
              <a:rPr lang="en-US"/>
              <a:t>: DCT_8x8_MAC.vhd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06" y="1703884"/>
            <a:ext cx="3784600" cy="34417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127343" y="4294318"/>
            <a:ext cx="7954057" cy="1702531"/>
            <a:chOff x="1240077" y="4571197"/>
            <a:chExt cx="7954057" cy="170253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" r="54794" b="23412"/>
            <a:stretch/>
          </p:blipFill>
          <p:spPr>
            <a:xfrm>
              <a:off x="1240077" y="4571197"/>
              <a:ext cx="6314148" cy="1148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05" t="34513" b="29289"/>
            <a:stretch/>
          </p:blipFill>
          <p:spPr>
            <a:xfrm>
              <a:off x="1240077" y="5719971"/>
              <a:ext cx="7954057" cy="553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38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06218-0AE4-8145-9F60-2A15A78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</a:t>
            </a:r>
            <a:r>
              <a:rPr lang="zh-CN" altLang="en-US"/>
              <a:t> </a:t>
            </a:r>
            <a:r>
              <a:rPr lang="en-US" altLang="zh-CN" err="1"/>
              <a:t>uArch</a:t>
            </a:r>
            <a:r>
              <a:rPr lang="en-US"/>
              <a:t>: VGA</a:t>
            </a:r>
            <a:r>
              <a:rPr lang="en-US">
                <a:cs typeface="Calibri Light"/>
              </a:rPr>
              <a:t>_out.vhd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A2851-7639-3A4D-8068-0D2397B7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VGA follows a raster scanning method like old CRT televisions</a:t>
            </a:r>
          </a:p>
          <a:p>
            <a:r>
              <a:rPr lang="en-US" altLang="zh-CN" err="1">
                <a:cs typeface="Calibri"/>
              </a:rPr>
              <a:t>Basys</a:t>
            </a:r>
            <a:r>
              <a:rPr lang="en-US" altLang="zh-CN">
                <a:cs typeface="Calibri"/>
              </a:rPr>
              <a:t> VGA port supports 4 bit precision.</a:t>
            </a:r>
          </a:p>
          <a:p>
            <a:r>
              <a:rPr lang="en-US" altLang="zh-CN">
                <a:cs typeface="Calibri"/>
              </a:rPr>
              <a:t>Timing is very important to construct the image.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C819AC1-C76F-4A96-9FEF-827D5A21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32" y="3449977"/>
            <a:ext cx="3477740" cy="242939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BFEFAA2-00D6-4A6B-94F7-3006253E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54" y="3446880"/>
            <a:ext cx="2743200" cy="123164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0ED12BB5-2458-48DC-9694-111778BD9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751" y="3445925"/>
            <a:ext cx="3564384" cy="2430501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xmlns="" id="{34DC0DD1-0A7A-4727-A457-427318914118}"/>
              </a:ext>
            </a:extLst>
          </p:cNvPr>
          <p:cNvSpPr txBox="1"/>
          <p:nvPr/>
        </p:nvSpPr>
        <p:spPr>
          <a:xfrm>
            <a:off x="838886" y="6141994"/>
            <a:ext cx="76996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http://tinyvga.com/vga-timing/640x480@60Hz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815</Words>
  <Application>Microsoft Macintosh PowerPoint</Application>
  <PresentationFormat>Widescreen</PresentationFormat>
  <Paragraphs>161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Cambria Math</vt:lpstr>
      <vt:lpstr>DengXian</vt:lpstr>
      <vt:lpstr>等线</vt:lpstr>
      <vt:lpstr>等线 Light</vt:lpstr>
      <vt:lpstr>Arial</vt:lpstr>
      <vt:lpstr>Office Theme</vt:lpstr>
      <vt:lpstr>ECE 6276 – CDR Image Processing:  2D Discrete Cosine Transform</vt:lpstr>
      <vt:lpstr>Main DCT architecture</vt:lpstr>
      <vt:lpstr>Current milestones</vt:lpstr>
      <vt:lpstr>PowerPoint Presentation</vt:lpstr>
      <vt:lpstr>PowerPoint Presentation</vt:lpstr>
      <vt:lpstr>Cluster uArch: DCT_8x8_MAC.vhd </vt:lpstr>
      <vt:lpstr>PowerPoint Presentation</vt:lpstr>
      <vt:lpstr>PowerPoint Presentation</vt:lpstr>
      <vt:lpstr>Cluster uArch: VGA_out.vhd</vt:lpstr>
      <vt:lpstr>Cluster uArch: VGA_out.vhd</vt:lpstr>
      <vt:lpstr>Cluster uArch: VGA_out.vhd </vt:lpstr>
      <vt:lpstr>Cluster uArch: VGA_out.vhd </vt:lpstr>
      <vt:lpstr>Risks Met</vt:lpstr>
      <vt:lpstr>Plan for Final Design Review</vt:lpstr>
      <vt:lpstr>Timeline</vt:lpstr>
      <vt:lpstr>Reference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Su, Yanshen</dc:creator>
  <cp:lastModifiedBy>Liu, Xingyang</cp:lastModifiedBy>
  <cp:revision>57</cp:revision>
  <dcterms:created xsi:type="dcterms:W3CDTF">2018-11-04T00:56:57Z</dcterms:created>
  <dcterms:modified xsi:type="dcterms:W3CDTF">2018-11-20T05:22:33Z</dcterms:modified>
</cp:coreProperties>
</file>