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497" r:id="rId3"/>
    <p:sldId id="499" r:id="rId4"/>
    <p:sldId id="507" r:id="rId5"/>
    <p:sldId id="500" r:id="rId6"/>
    <p:sldId id="501" r:id="rId7"/>
    <p:sldId id="502" r:id="rId8"/>
    <p:sldId id="508" r:id="rId9"/>
    <p:sldId id="506" r:id="rId10"/>
    <p:sldId id="509" r:id="rId11"/>
    <p:sldId id="269" r:id="rId12"/>
  </p:sldIdLst>
  <p:sldSz cx="9144000" cy="6858000" type="screen4x3"/>
  <p:notesSz cx="6761163" cy="9942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7C191F-EAD6-4224-8FC0-7BBD046AD7ED}" v="21" dt="2025-04-24T15:04:47.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7" autoAdjust="0"/>
    <p:restoredTop sz="94660"/>
  </p:normalViewPr>
  <p:slideViewPr>
    <p:cSldViewPr>
      <p:cViewPr>
        <p:scale>
          <a:sx n="75" d="100"/>
          <a:sy n="75" d="100"/>
        </p:scale>
        <p:origin x="1171" y="40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ksha Pal" userId="1907bd0f3f3a11d6" providerId="LiveId" clId="{D37C191F-EAD6-4224-8FC0-7BBD046AD7ED}"/>
    <pc:docChg chg="undo custSel addSld delSld modSld sldOrd">
      <pc:chgData name="Diksha Pal" userId="1907bd0f3f3a11d6" providerId="LiveId" clId="{D37C191F-EAD6-4224-8FC0-7BBD046AD7ED}" dt="2025-04-24T15:12:54.467" v="538" actId="207"/>
      <pc:docMkLst>
        <pc:docMk/>
      </pc:docMkLst>
      <pc:sldChg chg="addSp delSp modSp mod">
        <pc:chgData name="Diksha Pal" userId="1907bd0f3f3a11d6" providerId="LiveId" clId="{D37C191F-EAD6-4224-8FC0-7BBD046AD7ED}" dt="2025-04-24T15:12:04.644" v="533" actId="478"/>
        <pc:sldMkLst>
          <pc:docMk/>
          <pc:sldMk cId="3858198192" sldId="269"/>
        </pc:sldMkLst>
        <pc:spChg chg="add del mod">
          <ac:chgData name="Diksha Pal" userId="1907bd0f3f3a11d6" providerId="LiveId" clId="{D37C191F-EAD6-4224-8FC0-7BBD046AD7ED}" dt="2025-04-24T14:56:02.082" v="351" actId="47"/>
          <ac:spMkLst>
            <pc:docMk/>
            <pc:sldMk cId="3858198192" sldId="269"/>
            <ac:spMk id="2" creationId="{00000000-0000-0000-0000-000000000000}"/>
          </ac:spMkLst>
        </pc:spChg>
        <pc:spChg chg="add mod">
          <ac:chgData name="Diksha Pal" userId="1907bd0f3f3a11d6" providerId="LiveId" clId="{D37C191F-EAD6-4224-8FC0-7BBD046AD7ED}" dt="2025-04-24T15:11:49.524" v="531" actId="12"/>
          <ac:spMkLst>
            <pc:docMk/>
            <pc:sldMk cId="3858198192" sldId="269"/>
            <ac:spMk id="12" creationId="{6BD4EEA2-DE5F-F242-A066-E48A1F29848D}"/>
          </ac:spMkLst>
        </pc:spChg>
        <pc:spChg chg="add del mod">
          <ac:chgData name="Diksha Pal" userId="1907bd0f3f3a11d6" providerId="LiveId" clId="{D37C191F-EAD6-4224-8FC0-7BBD046AD7ED}" dt="2025-04-24T15:09:45.946" v="503" actId="255"/>
          <ac:spMkLst>
            <pc:docMk/>
            <pc:sldMk cId="3858198192" sldId="269"/>
            <ac:spMk id="14" creationId="{0FA7B855-FF48-6510-CF64-14AE2DC637DA}"/>
          </ac:spMkLst>
        </pc:spChg>
        <pc:spChg chg="add del">
          <ac:chgData name="Diksha Pal" userId="1907bd0f3f3a11d6" providerId="LiveId" clId="{D37C191F-EAD6-4224-8FC0-7BBD046AD7ED}" dt="2025-04-24T15:09:24.497" v="498" actId="22"/>
          <ac:spMkLst>
            <pc:docMk/>
            <pc:sldMk cId="3858198192" sldId="269"/>
            <ac:spMk id="16" creationId="{023E8843-3C8F-3DBB-8870-BBBA068F2200}"/>
          </ac:spMkLst>
        </pc:spChg>
        <pc:picChg chg="mod">
          <ac:chgData name="Diksha Pal" userId="1907bd0f3f3a11d6" providerId="LiveId" clId="{D37C191F-EAD6-4224-8FC0-7BBD046AD7ED}" dt="2025-04-24T15:00:40.818" v="413" actId="1076"/>
          <ac:picMkLst>
            <pc:docMk/>
            <pc:sldMk cId="3858198192" sldId="269"/>
            <ac:picMk id="4" creationId="{00000000-0000-0000-0000-000000000000}"/>
          </ac:picMkLst>
        </pc:picChg>
        <pc:picChg chg="add del mod">
          <ac:chgData name="Diksha Pal" userId="1907bd0f3f3a11d6" providerId="LiveId" clId="{D37C191F-EAD6-4224-8FC0-7BBD046AD7ED}" dt="2025-04-24T15:03:29.281" v="484" actId="478"/>
          <ac:picMkLst>
            <pc:docMk/>
            <pc:sldMk cId="3858198192" sldId="269"/>
            <ac:picMk id="5" creationId="{1657B0A7-DD98-3C3A-ABF5-95C6A57876EF}"/>
          </ac:picMkLst>
        </pc:picChg>
        <pc:picChg chg="add mod">
          <ac:chgData name="Diksha Pal" userId="1907bd0f3f3a11d6" providerId="LiveId" clId="{D37C191F-EAD6-4224-8FC0-7BBD046AD7ED}" dt="2025-04-24T15:04:47.990" v="488"/>
          <ac:picMkLst>
            <pc:docMk/>
            <pc:sldMk cId="3858198192" sldId="269"/>
            <ac:picMk id="10" creationId="{BD88B4F7-8242-A9FD-D685-1525E280B9A5}"/>
          </ac:picMkLst>
        </pc:picChg>
        <pc:cxnChg chg="add del mod">
          <ac:chgData name="Diksha Pal" userId="1907bd0f3f3a11d6" providerId="LiveId" clId="{D37C191F-EAD6-4224-8FC0-7BBD046AD7ED}" dt="2025-04-24T15:12:04.644" v="533" actId="478"/>
          <ac:cxnSpMkLst>
            <pc:docMk/>
            <pc:sldMk cId="3858198192" sldId="269"/>
            <ac:cxnSpMk id="8" creationId="{2970954B-67F2-6D2E-CDA4-506D8F66A52F}"/>
          </ac:cxnSpMkLst>
        </pc:cxnChg>
      </pc:sldChg>
      <pc:sldChg chg="modSp mod">
        <pc:chgData name="Diksha Pal" userId="1907bd0f3f3a11d6" providerId="LiveId" clId="{D37C191F-EAD6-4224-8FC0-7BBD046AD7ED}" dt="2025-04-24T14:56:01.591" v="350" actId="1076"/>
        <pc:sldMkLst>
          <pc:docMk/>
          <pc:sldMk cId="957423197" sldId="501"/>
        </pc:sldMkLst>
        <pc:spChg chg="mod">
          <ac:chgData name="Diksha Pal" userId="1907bd0f3f3a11d6" providerId="LiveId" clId="{D37C191F-EAD6-4224-8FC0-7BBD046AD7ED}" dt="2025-04-24T14:56:01.591" v="350" actId="1076"/>
          <ac:spMkLst>
            <pc:docMk/>
            <pc:sldMk cId="957423197" sldId="501"/>
            <ac:spMk id="3" creationId="{7B14FE12-9F36-1DAE-B174-062D669256D2}"/>
          </ac:spMkLst>
        </pc:spChg>
      </pc:sldChg>
      <pc:sldChg chg="addSp delSp modSp mod ord">
        <pc:chgData name="Diksha Pal" userId="1907bd0f3f3a11d6" providerId="LiveId" clId="{D37C191F-EAD6-4224-8FC0-7BBD046AD7ED}" dt="2025-04-24T15:12:54.467" v="538" actId="207"/>
        <pc:sldMkLst>
          <pc:docMk/>
          <pc:sldMk cId="3295812248" sldId="502"/>
        </pc:sldMkLst>
        <pc:spChg chg="add del">
          <ac:chgData name="Diksha Pal" userId="1907bd0f3f3a11d6" providerId="LiveId" clId="{D37C191F-EAD6-4224-8FC0-7BBD046AD7ED}" dt="2025-04-24T14:38:20.285" v="48" actId="11529"/>
          <ac:spMkLst>
            <pc:docMk/>
            <pc:sldMk cId="3295812248" sldId="502"/>
            <ac:spMk id="2" creationId="{29AD9768-DEDF-70CE-36C9-F543A22347AD}"/>
          </ac:spMkLst>
        </pc:spChg>
        <pc:spChg chg="add del mod">
          <ac:chgData name="Diksha Pal" userId="1907bd0f3f3a11d6" providerId="LiveId" clId="{D37C191F-EAD6-4224-8FC0-7BBD046AD7ED}" dt="2025-04-24T15:12:54.467" v="538" actId="207"/>
          <ac:spMkLst>
            <pc:docMk/>
            <pc:sldMk cId="3295812248" sldId="502"/>
            <ac:spMk id="5" creationId="{00000000-0000-0000-0000-000000000000}"/>
          </ac:spMkLst>
        </pc:spChg>
        <pc:spChg chg="mod">
          <ac:chgData name="Diksha Pal" userId="1907bd0f3f3a11d6" providerId="LiveId" clId="{D37C191F-EAD6-4224-8FC0-7BBD046AD7ED}" dt="2025-04-24T14:40:32.904" v="78" actId="2711"/>
          <ac:spMkLst>
            <pc:docMk/>
            <pc:sldMk cId="3295812248" sldId="502"/>
            <ac:spMk id="6" creationId="{AE24D516-77C6-C96A-5F77-D099623448D8}"/>
          </ac:spMkLst>
        </pc:spChg>
        <pc:picChg chg="mod">
          <ac:chgData name="Diksha Pal" userId="1907bd0f3f3a11d6" providerId="LiveId" clId="{D37C191F-EAD6-4224-8FC0-7BBD046AD7ED}" dt="2025-04-24T15:12:48.504" v="537" actId="1076"/>
          <ac:picMkLst>
            <pc:docMk/>
            <pc:sldMk cId="3295812248" sldId="502"/>
            <ac:picMk id="4" creationId="{00000000-0000-0000-0000-000000000000}"/>
          </ac:picMkLst>
        </pc:picChg>
        <pc:cxnChg chg="add">
          <ac:chgData name="Diksha Pal" userId="1907bd0f3f3a11d6" providerId="LiveId" clId="{D37C191F-EAD6-4224-8FC0-7BBD046AD7ED}" dt="2025-04-24T14:38:44.139" v="52" actId="11529"/>
          <ac:cxnSpMkLst>
            <pc:docMk/>
            <pc:sldMk cId="3295812248" sldId="502"/>
            <ac:cxnSpMk id="10" creationId="{67E6EBB2-70A2-694E-BC19-67899D28A308}"/>
          </ac:cxnSpMkLst>
        </pc:cxnChg>
        <pc:cxnChg chg="add del">
          <ac:chgData name="Diksha Pal" userId="1907bd0f3f3a11d6" providerId="LiveId" clId="{D37C191F-EAD6-4224-8FC0-7BBD046AD7ED}" dt="2025-04-24T14:39:13.321" v="62" actId="11529"/>
          <ac:cxnSpMkLst>
            <pc:docMk/>
            <pc:sldMk cId="3295812248" sldId="502"/>
            <ac:cxnSpMk id="12" creationId="{C8BC4C99-DB7C-F9F0-8901-ABDC7D664A45}"/>
          </ac:cxnSpMkLst>
        </pc:cxnChg>
        <pc:cxnChg chg="add">
          <ac:chgData name="Diksha Pal" userId="1907bd0f3f3a11d6" providerId="LiveId" clId="{D37C191F-EAD6-4224-8FC0-7BBD046AD7ED}" dt="2025-04-24T14:39:26.355" v="63" actId="11529"/>
          <ac:cxnSpMkLst>
            <pc:docMk/>
            <pc:sldMk cId="3295812248" sldId="502"/>
            <ac:cxnSpMk id="14" creationId="{5BA53B2C-9538-4F97-B300-FE238E67558A}"/>
          </ac:cxnSpMkLst>
        </pc:cxnChg>
        <pc:cxnChg chg="add">
          <ac:chgData name="Diksha Pal" userId="1907bd0f3f3a11d6" providerId="LiveId" clId="{D37C191F-EAD6-4224-8FC0-7BBD046AD7ED}" dt="2025-04-24T14:40:03.697" v="76" actId="11529"/>
          <ac:cxnSpMkLst>
            <pc:docMk/>
            <pc:sldMk cId="3295812248" sldId="502"/>
            <ac:cxnSpMk id="16" creationId="{D484CA6D-3C42-DDD4-A19E-93E01614E5E2}"/>
          </ac:cxnSpMkLst>
        </pc:cxnChg>
      </pc:sldChg>
      <pc:sldChg chg="del">
        <pc:chgData name="Diksha Pal" userId="1907bd0f3f3a11d6" providerId="LiveId" clId="{D37C191F-EAD6-4224-8FC0-7BBD046AD7ED}" dt="2025-04-24T14:40:46.246" v="79" actId="47"/>
        <pc:sldMkLst>
          <pc:docMk/>
          <pc:sldMk cId="2093371696" sldId="503"/>
        </pc:sldMkLst>
      </pc:sldChg>
      <pc:sldChg chg="addSp delSp modSp mod">
        <pc:chgData name="Diksha Pal" userId="1907bd0f3f3a11d6" providerId="LiveId" clId="{D37C191F-EAD6-4224-8FC0-7BBD046AD7ED}" dt="2025-04-24T15:02:27.103" v="475"/>
        <pc:sldMkLst>
          <pc:docMk/>
          <pc:sldMk cId="256260487" sldId="506"/>
        </pc:sldMkLst>
        <pc:spChg chg="add del mod">
          <ac:chgData name="Diksha Pal" userId="1907bd0f3f3a11d6" providerId="LiveId" clId="{D37C191F-EAD6-4224-8FC0-7BBD046AD7ED}" dt="2025-04-24T15:01:47.963" v="464"/>
          <ac:spMkLst>
            <pc:docMk/>
            <pc:sldMk cId="256260487" sldId="506"/>
            <ac:spMk id="3" creationId="{28A0BA87-FFCE-0AD9-17CC-A811FB343CCE}"/>
          </ac:spMkLst>
        </pc:spChg>
        <pc:spChg chg="mod">
          <ac:chgData name="Diksha Pal" userId="1907bd0f3f3a11d6" providerId="LiveId" clId="{D37C191F-EAD6-4224-8FC0-7BBD046AD7ED}" dt="2025-04-24T15:01:44.668" v="462" actId="2711"/>
          <ac:spMkLst>
            <pc:docMk/>
            <pc:sldMk cId="256260487" sldId="506"/>
            <ac:spMk id="5" creationId="{00000000-0000-0000-0000-000000000000}"/>
          </ac:spMkLst>
        </pc:spChg>
        <pc:spChg chg="mod">
          <ac:chgData name="Diksha Pal" userId="1907bd0f3f3a11d6" providerId="LiveId" clId="{D37C191F-EAD6-4224-8FC0-7BBD046AD7ED}" dt="2025-04-24T15:02:12.803" v="473"/>
          <ac:spMkLst>
            <pc:docMk/>
            <pc:sldMk cId="256260487" sldId="506"/>
            <ac:spMk id="6" creationId="{AE24D516-77C6-C96A-5F77-D099623448D8}"/>
          </ac:spMkLst>
        </pc:spChg>
        <pc:spChg chg="add del">
          <ac:chgData name="Diksha Pal" userId="1907bd0f3f3a11d6" providerId="LiveId" clId="{D37C191F-EAD6-4224-8FC0-7BBD046AD7ED}" dt="2025-04-24T15:01:58.016" v="468" actId="22"/>
          <ac:spMkLst>
            <pc:docMk/>
            <pc:sldMk cId="256260487" sldId="506"/>
            <ac:spMk id="11" creationId="{FF42410A-962E-7933-3298-77AA53C3C2D2}"/>
          </ac:spMkLst>
        </pc:spChg>
        <pc:spChg chg="add del mod">
          <ac:chgData name="Diksha Pal" userId="1907bd0f3f3a11d6" providerId="LiveId" clId="{D37C191F-EAD6-4224-8FC0-7BBD046AD7ED}" dt="2025-04-24T15:02:02.076" v="470" actId="478"/>
          <ac:spMkLst>
            <pc:docMk/>
            <pc:sldMk cId="256260487" sldId="506"/>
            <ac:spMk id="12" creationId="{667CC310-0600-C24D-E89B-1994C0B9B442}"/>
          </ac:spMkLst>
        </pc:spChg>
        <pc:spChg chg="add mod">
          <ac:chgData name="Diksha Pal" userId="1907bd0f3f3a11d6" providerId="LiveId" clId="{D37C191F-EAD6-4224-8FC0-7BBD046AD7ED}" dt="2025-04-24T15:02:03.254" v="471"/>
          <ac:spMkLst>
            <pc:docMk/>
            <pc:sldMk cId="256260487" sldId="506"/>
            <ac:spMk id="13" creationId="{E7AD5600-9F83-B444-5787-46A90FFA284F}"/>
          </ac:spMkLst>
        </pc:spChg>
        <pc:spChg chg="add mod">
          <ac:chgData name="Diksha Pal" userId="1907bd0f3f3a11d6" providerId="LiveId" clId="{D37C191F-EAD6-4224-8FC0-7BBD046AD7ED}" dt="2025-04-24T15:02:04.285" v="472"/>
          <ac:spMkLst>
            <pc:docMk/>
            <pc:sldMk cId="256260487" sldId="506"/>
            <ac:spMk id="14" creationId="{F5D7D6C7-DBB0-8D30-EACD-A2C8894BC3E9}"/>
          </ac:spMkLst>
        </pc:spChg>
        <pc:picChg chg="add mod">
          <ac:chgData name="Diksha Pal" userId="1907bd0f3f3a11d6" providerId="LiveId" clId="{D37C191F-EAD6-4224-8FC0-7BBD046AD7ED}" dt="2025-04-24T14:58:01.053" v="402"/>
          <ac:picMkLst>
            <pc:docMk/>
            <pc:sldMk cId="256260487" sldId="506"/>
            <ac:picMk id="2" creationId="{6810FA3E-2453-84E6-C5FE-BF85B10479BE}"/>
          </ac:picMkLst>
        </pc:picChg>
        <pc:picChg chg="mod">
          <ac:chgData name="Diksha Pal" userId="1907bd0f3f3a11d6" providerId="LiveId" clId="{D37C191F-EAD6-4224-8FC0-7BBD046AD7ED}" dt="2025-04-24T15:01:57.432" v="467" actId="1076"/>
          <ac:picMkLst>
            <pc:docMk/>
            <pc:sldMk cId="256260487" sldId="506"/>
            <ac:picMk id="4" creationId="{00000000-0000-0000-0000-000000000000}"/>
          </ac:picMkLst>
        </pc:picChg>
        <pc:picChg chg="add mod">
          <ac:chgData name="Diksha Pal" userId="1907bd0f3f3a11d6" providerId="LiveId" clId="{D37C191F-EAD6-4224-8FC0-7BBD046AD7ED}" dt="2025-04-24T14:59:36.256" v="403"/>
          <ac:picMkLst>
            <pc:docMk/>
            <pc:sldMk cId="256260487" sldId="506"/>
            <ac:picMk id="8" creationId="{F370F2A0-F3A2-605B-0AE6-CD0A22127BAA}"/>
          </ac:picMkLst>
        </pc:picChg>
        <pc:picChg chg="add mod">
          <ac:chgData name="Diksha Pal" userId="1907bd0f3f3a11d6" providerId="LiveId" clId="{D37C191F-EAD6-4224-8FC0-7BBD046AD7ED}" dt="2025-04-24T15:02:20.324" v="474"/>
          <ac:picMkLst>
            <pc:docMk/>
            <pc:sldMk cId="256260487" sldId="506"/>
            <ac:picMk id="15" creationId="{BB6DFB5B-6C1D-54AE-D150-B7D53C9A25F8}"/>
          </ac:picMkLst>
        </pc:picChg>
        <pc:picChg chg="add mod">
          <ac:chgData name="Diksha Pal" userId="1907bd0f3f3a11d6" providerId="LiveId" clId="{D37C191F-EAD6-4224-8FC0-7BBD046AD7ED}" dt="2025-04-24T15:02:27.103" v="475"/>
          <ac:picMkLst>
            <pc:docMk/>
            <pc:sldMk cId="256260487" sldId="506"/>
            <ac:picMk id="16" creationId="{CD6174EC-5631-DE95-79C9-9CCBD1F1BC0F}"/>
          </ac:picMkLst>
        </pc:picChg>
      </pc:sldChg>
      <pc:sldChg chg="addSp delSp modSp mod">
        <pc:chgData name="Diksha Pal" userId="1907bd0f3f3a11d6" providerId="LiveId" clId="{D37C191F-EAD6-4224-8FC0-7BBD046AD7ED}" dt="2025-04-24T15:00:56.042" v="429" actId="20577"/>
        <pc:sldMkLst>
          <pc:docMk/>
          <pc:sldMk cId="1723701417" sldId="508"/>
        </pc:sldMkLst>
        <pc:spChg chg="mod">
          <ac:chgData name="Diksha Pal" userId="1907bd0f3f3a11d6" providerId="LiveId" clId="{D37C191F-EAD6-4224-8FC0-7BBD046AD7ED}" dt="2025-04-24T14:41:23.837" v="93" actId="207"/>
          <ac:spMkLst>
            <pc:docMk/>
            <pc:sldMk cId="1723701417" sldId="508"/>
            <ac:spMk id="5" creationId="{C8ECEBC8-6DCD-2500-2951-CF7967A47215}"/>
          </ac:spMkLst>
        </pc:spChg>
        <pc:spChg chg="mod">
          <ac:chgData name="Diksha Pal" userId="1907bd0f3f3a11d6" providerId="LiveId" clId="{D37C191F-EAD6-4224-8FC0-7BBD046AD7ED}" dt="2025-04-24T15:00:56.042" v="429" actId="20577"/>
          <ac:spMkLst>
            <pc:docMk/>
            <pc:sldMk cId="1723701417" sldId="508"/>
            <ac:spMk id="6" creationId="{45C40F21-AABC-DFB9-90B1-AD1CF565BB7B}"/>
          </ac:spMkLst>
        </pc:spChg>
        <pc:spChg chg="add del mod">
          <ac:chgData name="Diksha Pal" userId="1907bd0f3f3a11d6" providerId="LiveId" clId="{D37C191F-EAD6-4224-8FC0-7BBD046AD7ED}" dt="2025-04-24T14:42:27.450" v="101"/>
          <ac:spMkLst>
            <pc:docMk/>
            <pc:sldMk cId="1723701417" sldId="508"/>
            <ac:spMk id="8" creationId="{0DA8B56B-17F3-F2D7-9D18-ADA6B2D6661B}"/>
          </ac:spMkLst>
        </pc:spChg>
        <pc:graphicFrameChg chg="del">
          <ac:chgData name="Diksha Pal" userId="1907bd0f3f3a11d6" providerId="LiveId" clId="{D37C191F-EAD6-4224-8FC0-7BBD046AD7ED}" dt="2025-04-24T14:41:25.977" v="94" actId="478"/>
          <ac:graphicFrameMkLst>
            <pc:docMk/>
            <pc:sldMk cId="1723701417" sldId="508"/>
            <ac:graphicFrameMk id="2" creationId="{750D9BCE-33B1-5943-670B-9496C4568D54}"/>
          </ac:graphicFrameMkLst>
        </pc:graphicFrameChg>
      </pc:sldChg>
      <pc:sldChg chg="addSp delSp modSp mod">
        <pc:chgData name="Diksha Pal" userId="1907bd0f3f3a11d6" providerId="LiveId" clId="{D37C191F-EAD6-4224-8FC0-7BBD046AD7ED}" dt="2025-04-24T15:12:18.554" v="535" actId="207"/>
        <pc:sldMkLst>
          <pc:docMk/>
          <pc:sldMk cId="1015379304" sldId="509"/>
        </pc:sldMkLst>
        <pc:spChg chg="mod">
          <ac:chgData name="Diksha Pal" userId="1907bd0f3f3a11d6" providerId="LiveId" clId="{D37C191F-EAD6-4224-8FC0-7BBD046AD7ED}" dt="2025-04-24T15:12:18.554" v="535" actId="207"/>
          <ac:spMkLst>
            <pc:docMk/>
            <pc:sldMk cId="1015379304" sldId="509"/>
            <ac:spMk id="5" creationId="{1FEB11A7-55F7-BA44-4ABC-0E9514E1A407}"/>
          </ac:spMkLst>
        </pc:spChg>
        <pc:spChg chg="mod">
          <ac:chgData name="Diksha Pal" userId="1907bd0f3f3a11d6" providerId="LiveId" clId="{D37C191F-EAD6-4224-8FC0-7BBD046AD7ED}" dt="2025-04-24T15:02:33.540" v="476" actId="20577"/>
          <ac:spMkLst>
            <pc:docMk/>
            <pc:sldMk cId="1015379304" sldId="509"/>
            <ac:spMk id="6" creationId="{519A5981-DFEE-F419-D91C-B08F4A8F860A}"/>
          </ac:spMkLst>
        </pc:spChg>
        <pc:picChg chg="add del mod">
          <ac:chgData name="Diksha Pal" userId="1907bd0f3f3a11d6" providerId="LiveId" clId="{D37C191F-EAD6-4224-8FC0-7BBD046AD7ED}" dt="2025-04-24T15:02:34.943" v="477" actId="478"/>
          <ac:picMkLst>
            <pc:docMk/>
            <pc:sldMk cId="1015379304" sldId="509"/>
            <ac:picMk id="3" creationId="{1E52FFCD-B1DC-AECB-F8AB-1A598B5565BE}"/>
          </ac:picMkLst>
        </pc:picChg>
        <pc:picChg chg="mod">
          <ac:chgData name="Diksha Pal" userId="1907bd0f3f3a11d6" providerId="LiveId" clId="{D37C191F-EAD6-4224-8FC0-7BBD046AD7ED}" dt="2025-04-24T15:12:14.146" v="534" actId="1076"/>
          <ac:picMkLst>
            <pc:docMk/>
            <pc:sldMk cId="1015379304" sldId="509"/>
            <ac:picMk id="4" creationId="{B8841DBC-268C-A507-A4A1-7C7360656340}"/>
          </ac:picMkLst>
        </pc:picChg>
        <pc:picChg chg="add del mod">
          <ac:chgData name="Diksha Pal" userId="1907bd0f3f3a11d6" providerId="LiveId" clId="{D37C191F-EAD6-4224-8FC0-7BBD046AD7ED}" dt="2025-04-24T15:02:36.405" v="478" actId="478"/>
          <ac:picMkLst>
            <pc:docMk/>
            <pc:sldMk cId="1015379304" sldId="509"/>
            <ac:picMk id="10" creationId="{0A0C31BB-63A3-7A46-8851-C839A2F6FBAC}"/>
          </ac:picMkLst>
        </pc:picChg>
        <pc:picChg chg="add mod">
          <ac:chgData name="Diksha Pal" userId="1907bd0f3f3a11d6" providerId="LiveId" clId="{D37C191F-EAD6-4224-8FC0-7BBD046AD7ED}" dt="2025-04-24T15:00:44.358" v="417" actId="14100"/>
          <ac:picMkLst>
            <pc:docMk/>
            <pc:sldMk cId="1015379304" sldId="509"/>
            <ac:picMk id="11" creationId="{7D2DD4CE-BADE-38BA-0D1C-4987160E8625}"/>
          </ac:picMkLst>
        </pc:picChg>
        <pc:picChg chg="add mod">
          <ac:chgData name="Diksha Pal" userId="1907bd0f3f3a11d6" providerId="LiveId" clId="{D37C191F-EAD6-4224-8FC0-7BBD046AD7ED}" dt="2025-04-24T15:02:49.586" v="481" actId="14100"/>
          <ac:picMkLst>
            <pc:docMk/>
            <pc:sldMk cId="1015379304" sldId="509"/>
            <ac:picMk id="12" creationId="{5B02390A-BACD-412C-71CA-BCAA67B011CE}"/>
          </ac:picMkLst>
        </pc:picChg>
        <pc:cxnChg chg="mod">
          <ac:chgData name="Diksha Pal" userId="1907bd0f3f3a11d6" providerId="LiveId" clId="{D37C191F-EAD6-4224-8FC0-7BBD046AD7ED}" dt="2025-04-24T15:00:42.413" v="414" actId="1076"/>
          <ac:cxnSpMkLst>
            <pc:docMk/>
            <pc:sldMk cId="1015379304" sldId="509"/>
            <ac:cxnSpMk id="7" creationId="{914D0127-5B9D-1F1F-5AC4-DBE6A7B70CC0}"/>
          </ac:cxnSpMkLst>
        </pc:cxnChg>
      </pc:sldChg>
      <pc:sldChg chg="modSp new del mod ord">
        <pc:chgData name="Diksha Pal" userId="1907bd0f3f3a11d6" providerId="LiveId" clId="{D37C191F-EAD6-4224-8FC0-7BBD046AD7ED}" dt="2025-04-24T14:46:23.288" v="189" actId="47"/>
        <pc:sldMkLst>
          <pc:docMk/>
          <pc:sldMk cId="3137397945" sldId="510"/>
        </pc:sldMkLst>
        <pc:spChg chg="mod">
          <ac:chgData name="Diksha Pal" userId="1907bd0f3f3a11d6" providerId="LiveId" clId="{D37C191F-EAD6-4224-8FC0-7BBD046AD7ED}" dt="2025-04-24T14:45:40.945" v="182" actId="20577"/>
          <ac:spMkLst>
            <pc:docMk/>
            <pc:sldMk cId="3137397945" sldId="510"/>
            <ac:spMk id="2" creationId="{C69EDEB7-CE60-D5BB-DD4C-892CAD76F3ED}"/>
          </ac:spMkLst>
        </pc:spChg>
        <pc:spChg chg="mod">
          <ac:chgData name="Diksha Pal" userId="1907bd0f3f3a11d6" providerId="LiveId" clId="{D37C191F-EAD6-4224-8FC0-7BBD046AD7ED}" dt="2025-04-24T14:45:59.027" v="186" actId="20577"/>
          <ac:spMkLst>
            <pc:docMk/>
            <pc:sldMk cId="3137397945" sldId="510"/>
            <ac:spMk id="3" creationId="{42639C8D-E2C5-4EFE-7A91-383941FACB5E}"/>
          </ac:spMkLst>
        </pc:spChg>
      </pc:sldChg>
      <pc:sldChg chg="new del">
        <pc:chgData name="Diksha Pal" userId="1907bd0f3f3a11d6" providerId="LiveId" clId="{D37C191F-EAD6-4224-8FC0-7BBD046AD7ED}" dt="2025-04-24T14:46:45.146" v="191" actId="680"/>
        <pc:sldMkLst>
          <pc:docMk/>
          <pc:sldMk cId="4264240162" sldId="5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24-04-2025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41836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1866887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A89A1-F17A-4D3D-AC08-D16056C16514}" type="datetimeFigureOut">
              <a:rPr lang="en-IN" smtClean="0"/>
              <a:t>24-04-2025</a:t>
            </a:fld>
            <a:endParaRPr lang="en-IN"/>
          </a:p>
        </p:txBody>
      </p:sp>
      <p:sp>
        <p:nvSpPr>
          <p:cNvPr id="5" name="Footer Placeholder 4"/>
          <p:cNvSpPr>
            <a:spLocks noGrp="1"/>
          </p:cNvSpPr>
          <p:nvPr>
            <p:ph type="ftr" sz="quarter" idx="11"/>
          </p:nvPr>
        </p:nvSpPr>
        <p:spPr>
          <a:xfrm>
            <a:off x="1125459" y="329308"/>
            <a:ext cx="3392144" cy="309201"/>
          </a:xfrm>
        </p:spPr>
        <p:txBody>
          <a:bodyPr/>
          <a:lstStyle/>
          <a:p>
            <a:endParaRPr lang="en-IN"/>
          </a:p>
        </p:txBody>
      </p:sp>
      <p:sp>
        <p:nvSpPr>
          <p:cNvPr id="6" name="Slide Number Placeholder 5"/>
          <p:cNvSpPr>
            <a:spLocks noGrp="1"/>
          </p:cNvSpPr>
          <p:nvPr>
            <p:ph type="sldNum" sz="quarter" idx="12"/>
          </p:nvPr>
        </p:nvSpPr>
        <p:spPr>
          <a:xfrm>
            <a:off x="6886200" y="131730"/>
            <a:ext cx="802005" cy="503578"/>
          </a:xfrm>
        </p:spPr>
        <p:txBody>
          <a:bodyPr/>
          <a:lstStyle/>
          <a:p>
            <a:fld id="{C421C46D-3F04-4F73-BF36-E6D9DA5AE143}"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16492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A89A1-F17A-4D3D-AC08-D16056C1651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5968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A89A1-F17A-4D3D-AC08-D16056C1651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303386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A89A1-F17A-4D3D-AC08-D16056C1651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81893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48908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AA89A1-F17A-4D3D-AC08-D16056C16514}"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38561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8131" y="2973815"/>
            <a:ext cx="3125766" cy="249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63822" y="2971035"/>
            <a:ext cx="3125652" cy="24849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AA89A1-F17A-4D3D-AC08-D16056C16514}" type="datetimeFigureOut">
              <a:rPr lang="en-IN" smtClean="0"/>
              <a:t>24-04-2025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4437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AA89A1-F17A-4D3D-AC08-D16056C16514}"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2941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2056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784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F4AA89A1-F17A-4D3D-AC08-D16056C16514}" type="datetimeFigureOut">
              <a:rPr lang="en-IN" smtClean="0"/>
              <a:t>24-04-2025</a:t>
            </a:fld>
            <a:endParaRPr lang="en-IN"/>
          </a:p>
        </p:txBody>
      </p:sp>
      <p:sp>
        <p:nvSpPr>
          <p:cNvPr id="6" name="Footer Placeholder 5"/>
          <p:cNvSpPr>
            <a:spLocks noGrp="1"/>
          </p:cNvSpPr>
          <p:nvPr>
            <p:ph type="ftr" sz="quarter" idx="11"/>
          </p:nvPr>
        </p:nvSpPr>
        <p:spPr>
          <a:xfrm>
            <a:off x="1125459" y="318641"/>
            <a:ext cx="2601032" cy="320931"/>
          </a:xfrm>
        </p:spPr>
        <p:txBody>
          <a:bodyPr/>
          <a:lstStyle/>
          <a:p>
            <a:endParaRPr lang="en-IN"/>
          </a:p>
        </p:txBody>
      </p:sp>
      <p:sp>
        <p:nvSpPr>
          <p:cNvPr id="7" name="Slide Number Placeholder 6"/>
          <p:cNvSpPr>
            <a:spLocks noGrp="1"/>
          </p:cNvSpPr>
          <p:nvPr>
            <p:ph type="sldNum" sz="quarter" idx="12"/>
          </p:nvPr>
        </p:nvSpPr>
        <p:spPr>
          <a:xfrm>
            <a:off x="3726491" y="131730"/>
            <a:ext cx="795746" cy="503578"/>
          </a:xfrm>
        </p:spPr>
        <p:txBody>
          <a:bodyPr/>
          <a:lstStyle/>
          <a:p>
            <a:fld id="{C421C46D-3F04-4F73-BF36-E6D9DA5AE143}"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250762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F4AA89A1-F17A-4D3D-AC08-D16056C16514}" type="datetimeFigureOut">
              <a:rPr lang="en-IN" smtClean="0"/>
              <a:t>24-04-2025</a:t>
            </a:fld>
            <a:endParaRPr lang="en-IN"/>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18933541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41DBC-268C-A507-A4A1-7C73606563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4024"/>
            <a:ext cx="9180512" cy="6885384"/>
          </a:xfrm>
        </p:spPr>
      </p:pic>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DATABASE DESIGN</a:t>
            </a:r>
            <a:endParaRPr lang="en-IN" sz="3200" b="1" dirty="0">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639791"/>
          </a:xfrm>
          <a:prstGeom prst="rect">
            <a:avLst/>
          </a:prstGeom>
          <a:noFill/>
        </p:spPr>
        <p:txBody>
          <a:bodyPr wrap="square">
            <a:spAutoFit/>
          </a:bodyPr>
          <a:lstStyle/>
          <a:p>
            <a:endParaRPr lang="en-US" sz="2000" dirty="0">
              <a:latin typeface="Verdana" panose="020B0604030504040204" pitchFamily="34" charset="0"/>
              <a:ea typeface="Verdana" panose="020B0604030504040204" pitchFamily="34" charset="0"/>
            </a:endParaRPr>
          </a:p>
          <a:p>
            <a:pPr marL="0" marR="0" algn="just" fontAlgn="base">
              <a:lnSpc>
                <a:spcPct val="150000"/>
              </a:lnSpc>
              <a:spcBef>
                <a:spcPts val="0"/>
              </a:spcBef>
              <a:spcAft>
                <a:spcPts val="0"/>
              </a:spcAft>
            </a:pPr>
            <a:endParaRPr lang="en-US" sz="1200" kern="10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5B02390A-BACD-412C-71CA-BCAA67B011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874" y="1484784"/>
            <a:ext cx="8651942" cy="3439592"/>
          </a:xfrm>
          <a:prstGeom prst="rect">
            <a:avLst/>
          </a:prstGeom>
        </p:spPr>
      </p:pic>
    </p:spTree>
    <p:extLst>
      <p:ext uri="{BB962C8B-B14F-4D97-AF65-F5344CB8AC3E}">
        <p14:creationId xmlns:p14="http://schemas.microsoft.com/office/powerpoint/2010/main" val="10153793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4568845" y="2708920"/>
            <a:ext cx="184730" cy="1200329"/>
          </a:xfrm>
          <a:prstGeom prst="rect">
            <a:avLst/>
          </a:prstGeom>
          <a:noFill/>
        </p:spPr>
        <p:txBody>
          <a:bodyPr wrap="none" rtlCol="0">
            <a:spAutoFit/>
          </a:bodyPr>
          <a:lstStyle/>
          <a:p>
            <a:pPr algn="ctr"/>
            <a:endParaRPr lang="en-IN" sz="7200" dirty="0">
              <a:latin typeface="Garamond" pitchFamily="18" charset="0"/>
            </a:endParaRPr>
          </a:p>
        </p:txBody>
      </p:sp>
      <p:cxnSp>
        <p:nvCxnSpPr>
          <p:cNvPr id="8" name="Straight Connector 7">
            <a:extLst>
              <a:ext uri="{FF2B5EF4-FFF2-40B4-BE49-F238E27FC236}">
                <a16:creationId xmlns:a16="http://schemas.microsoft.com/office/drawing/2014/main" id="{2970954B-67F2-6D2E-CDA4-506D8F66A52F}"/>
              </a:ext>
            </a:extLst>
          </p:cNvPr>
          <p:cNvCxnSpPr>
            <a:cxnSpLocks/>
          </p:cNvCxnSpPr>
          <p:nvPr/>
        </p:nvCxnSpPr>
        <p:spPr>
          <a:xfrm>
            <a:off x="0" y="908720"/>
            <a:ext cx="918051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BD4EEA2-DE5F-F242-A066-E48A1F29848D}"/>
              </a:ext>
            </a:extLst>
          </p:cNvPr>
          <p:cNvSpPr txBox="1"/>
          <p:nvPr/>
        </p:nvSpPr>
        <p:spPr>
          <a:xfrm>
            <a:off x="395536" y="1313329"/>
            <a:ext cx="6893624" cy="2031325"/>
          </a:xfrm>
          <a:prstGeom prst="rect">
            <a:avLst/>
          </a:prstGeom>
          <a:noFill/>
        </p:spPr>
        <p:txBody>
          <a:bodyPr wrap="square">
            <a:spAutoFit/>
          </a:bodyPr>
          <a:lstStyle/>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AI-based slot prediction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IoT sensors for automatic detection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Dynamic pricing integration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Expansion to multi-level/multi-location parking lots</a:t>
            </a:r>
          </a:p>
          <a:p>
            <a:endParaRPr lang="en-US"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0FA7B855-FF48-6510-CF64-14AE2DC637DA}"/>
              </a:ext>
            </a:extLst>
          </p:cNvPr>
          <p:cNvSpPr txBox="1"/>
          <p:nvPr/>
        </p:nvSpPr>
        <p:spPr>
          <a:xfrm>
            <a:off x="323528" y="1020942"/>
            <a:ext cx="4673600" cy="584775"/>
          </a:xfrm>
          <a:prstGeom prst="rect">
            <a:avLst/>
          </a:prstGeom>
          <a:noFill/>
        </p:spPr>
        <p:txBody>
          <a:bodyPr wrap="square">
            <a:spAutoFit/>
          </a:bodyPr>
          <a:lstStyle/>
          <a:p>
            <a:r>
              <a:rPr lang="en-US" sz="3200" b="1" dirty="0"/>
              <a:t>Future Scope</a:t>
            </a: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1674911503"/>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2301010283</a:t>
                      </a:r>
                    </a:p>
                  </a:txBody>
                  <a:tcPr/>
                </a:tc>
                <a:tc>
                  <a:txBody>
                    <a:bodyPr/>
                    <a:lstStyle/>
                    <a:p>
                      <a:r>
                        <a:rPr lang="en-US" dirty="0"/>
                        <a:t>PIHU PANDEY</a:t>
                      </a:r>
                    </a:p>
                  </a:txBody>
                  <a:tcPr/>
                </a:tc>
                <a:extLst>
                  <a:ext uri="{0D108BD9-81ED-4DB2-BD59-A6C34878D82A}">
                    <a16:rowId xmlns:a16="http://schemas.microsoft.com/office/drawing/2014/main" val="4176101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2301010320</a:t>
                      </a:r>
                    </a:p>
                  </a:txBody>
                  <a:tcPr/>
                </a:tc>
                <a:tc>
                  <a:txBody>
                    <a:bodyPr/>
                    <a:lstStyle/>
                    <a:p>
                      <a:r>
                        <a:rPr lang="en-US" dirty="0"/>
                        <a:t>DIKSHA</a:t>
                      </a:r>
                    </a:p>
                  </a:txBody>
                  <a:tcPr/>
                </a:tc>
                <a:extLst>
                  <a:ext uri="{0D108BD9-81ED-4DB2-BD59-A6C34878D82A}">
                    <a16:rowId xmlns:a16="http://schemas.microsoft.com/office/drawing/2014/main" val="19582063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2301010335</a:t>
                      </a:r>
                    </a:p>
                  </a:txBody>
                  <a:tcPr/>
                </a:tc>
                <a:tc>
                  <a:txBody>
                    <a:bodyPr/>
                    <a:lstStyle/>
                    <a:p>
                      <a:r>
                        <a:rPr lang="en-US" dirty="0"/>
                        <a:t>PAYAL</a:t>
                      </a:r>
                    </a:p>
                  </a:txBody>
                  <a:tcPr/>
                </a:tc>
                <a:extLst>
                  <a:ext uri="{0D108BD9-81ED-4DB2-BD59-A6C34878D82A}">
                    <a16:rowId xmlns:a16="http://schemas.microsoft.com/office/drawing/2014/main" val="441949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2301010326</a:t>
                      </a:r>
                    </a:p>
                  </a:txBody>
                  <a:tcPr/>
                </a:tc>
                <a:tc>
                  <a:txBody>
                    <a:bodyPr/>
                    <a:lstStyle/>
                    <a:p>
                      <a:r>
                        <a:rPr lang="en-US" dirty="0"/>
                        <a:t>KASHISH</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954107"/>
          </a:xfrm>
          <a:prstGeom prst="rect">
            <a:avLst/>
          </a:prstGeom>
          <a:noFill/>
        </p:spPr>
        <p:txBody>
          <a:bodyPr wrap="square">
            <a:spAutoFit/>
          </a:bodyPr>
          <a:lstStyle/>
          <a:p>
            <a:pPr lvl="0" algn="ctr">
              <a:buSzPct val="25000"/>
            </a:pPr>
            <a:r>
              <a:rPr lang="en-IN" sz="2800" b="1" dirty="0">
                <a:solidFill>
                  <a:srgbClr val="C00000"/>
                </a:solidFill>
                <a:latin typeface="+mj-lt"/>
                <a:ea typeface="Cambria" panose="02040503050406030204" pitchFamily="18" charset="0"/>
                <a:cs typeface="Times New Roman" panose="02020603050405020304" pitchFamily="18" charset="0"/>
                <a:sym typeface="Arial"/>
              </a:rPr>
              <a:t>Queue Management For Parking</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Mr. </a:t>
            </a:r>
            <a:r>
              <a:rPr lang="en-IN" sz="1800" b="1" dirty="0" err="1">
                <a:solidFill>
                  <a:srgbClr val="0070C0"/>
                </a:solidFill>
                <a:ea typeface="Cambria" panose="02040503050406030204" pitchFamily="18" charset="0"/>
                <a:cs typeface="Times New Roman" panose="02020603050405020304" pitchFamily="18" charset="0"/>
                <a:sym typeface="Arial"/>
              </a:rPr>
              <a:t>Manvith</a:t>
            </a:r>
            <a:r>
              <a:rPr lang="en-IN" sz="1800" b="1" dirty="0">
                <a:solidFill>
                  <a:srgbClr val="0070C0"/>
                </a:solidFill>
                <a:ea typeface="Cambria" panose="02040503050406030204" pitchFamily="18" charset="0"/>
                <a:cs typeface="Times New Roman" panose="02020603050405020304" pitchFamily="18" charset="0"/>
                <a:sym typeface="Arial"/>
              </a:rPr>
              <a:t> Kumar</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a:t>
            </a:r>
            <a:r>
              <a:rPr lang="en-IN" sz="1800" b="1" dirty="0" err="1">
                <a:solidFill>
                  <a:srgbClr val="0070C0"/>
                </a:solidFill>
                <a:ea typeface="Cambria" panose="02040503050406030204" pitchFamily="18" charset="0"/>
                <a:cs typeface="Times New Roman" panose="02020603050405020304" pitchFamily="18" charset="0"/>
                <a:sym typeface="Arial"/>
              </a:rPr>
              <a:t>Dr.</a:t>
            </a:r>
            <a:r>
              <a:rPr lang="en-IN" sz="1800" b="1" dirty="0">
                <a:solidFill>
                  <a:srgbClr val="0070C0"/>
                </a:solidFill>
                <a:ea typeface="Cambria" panose="02040503050406030204" pitchFamily="18" charset="0"/>
                <a:cs typeface="Times New Roman" panose="02020603050405020304" pitchFamily="18" charset="0"/>
                <a:sym typeface="Arial"/>
              </a:rPr>
              <a:t> </a:t>
            </a:r>
            <a:r>
              <a:rPr lang="en-IN" b="1" dirty="0">
                <a:solidFill>
                  <a:srgbClr val="0070C0"/>
                </a:solidFill>
                <a:ea typeface="Cambria" panose="02040503050406030204" pitchFamily="18" charset="0"/>
                <a:cs typeface="Times New Roman" panose="02020603050405020304" pitchFamily="18" charset="0"/>
                <a:sym typeface="Arial"/>
              </a:rPr>
              <a:t>Tanvi Chawla</a:t>
            </a:r>
            <a:endParaRPr lang="en-IN" sz="1800" b="1" dirty="0">
              <a:solidFill>
                <a:srgbClr val="0070C0"/>
              </a:solidFill>
              <a:ea typeface="Cambria" panose="020405030504060302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425364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386529"/>
            <a:ext cx="5256584" cy="3656001"/>
          </a:xfrm>
          <a:prstGeom prst="rect">
            <a:avLst/>
          </a:prstGeom>
          <a:noFill/>
        </p:spPr>
        <p:txBody>
          <a:bodyPr wrap="square">
            <a:spAutoFit/>
          </a:bodyPr>
          <a:lstStyle/>
          <a:p>
            <a:pPr marL="0" marR="0" algn="just" fontAlgn="base">
              <a:lnSpc>
                <a:spcPct val="150000"/>
              </a:lnSpc>
              <a:spcBef>
                <a:spcPts val="0"/>
              </a:spcBef>
              <a:spcAft>
                <a:spcPts val="0"/>
              </a:spcAft>
            </a:pPr>
            <a:r>
              <a:rPr lang="en-US" sz="1200" dirty="0">
                <a:latin typeface="Verdana" panose="020B0604030504040204" pitchFamily="34" charset="0"/>
                <a:ea typeface="Verdana" panose="020B0604030504040204" pitchFamily="34" charset="0"/>
                <a:cs typeface="Calibri Light" panose="020F0302020204030204" pitchFamily="34" charset="0"/>
              </a:rPr>
              <a:t>Queue management for parking focuses on optimizing the flow of vehicles within parking facilities to reduce congestion, improve customer satisfaction, and maximize space utilization. By implementing strategies such as real-time availability tracking through sensors and mobile apps, pre-booking systems, and dynamic pricing during peak times, parking facilities can better manage demand. The benefits of effective queue management are numerous, including reduced congestion, improved customer experiences, increased revenue, and a more environmentally friendly system with fewer vehicles idling. Ultimately, efficient parking queue management is essential for ensuring smooth operations and adapting to future trends, like autonomous vehicles and AI-driven solutions.</a:t>
            </a:r>
            <a:endParaRPr lang="en-US" sz="1200" kern="100" dirty="0">
              <a:effectLst/>
              <a:latin typeface="Verdana" panose="020B0604030504040204" pitchFamily="34" charset="0"/>
              <a:ea typeface="Verdana" panose="020B0604030504040204" pitchFamily="34" charset="0"/>
              <a:cs typeface="Calibri Light" panose="020F0302020204030204" pitchFamily="34" charset="0"/>
            </a:endParaRPr>
          </a:p>
        </p:txBody>
      </p:sp>
      <p:pic>
        <p:nvPicPr>
          <p:cNvPr id="8" name="Picture 7">
            <a:extLst>
              <a:ext uri="{FF2B5EF4-FFF2-40B4-BE49-F238E27FC236}">
                <a16:creationId xmlns:a16="http://schemas.microsoft.com/office/drawing/2014/main" id="{87667535-5CB4-C0E0-C18F-E252DB10FB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6096" y="1484783"/>
            <a:ext cx="3528393" cy="4392489"/>
          </a:xfrm>
          <a:prstGeom prst="rect">
            <a:avLst/>
          </a:prstGeom>
        </p:spPr>
      </p:pic>
    </p:spTree>
    <p:extLst>
      <p:ext uri="{BB962C8B-B14F-4D97-AF65-F5344CB8AC3E}">
        <p14:creationId xmlns:p14="http://schemas.microsoft.com/office/powerpoint/2010/main" val="33537842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3E04F8B0-3848-8774-ADB7-0C431FEC7E70}"/>
              </a:ext>
            </a:extLst>
          </p:cNvPr>
          <p:cNvSpPr>
            <a:spLocks noChangeArrowheads="1"/>
          </p:cNvSpPr>
          <p:nvPr/>
        </p:nvSpPr>
        <p:spPr bwMode="auto">
          <a:xfrm>
            <a:off x="3995935" y="1093642"/>
            <a:ext cx="4782303" cy="393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Congestion and Long Wait Times</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High demand for limited parking spots often leads to long wait times and traffic backups, especially during peak hours or events.</a:t>
            </a:r>
          </a:p>
          <a:p>
            <a:pPr marR="0" lvl="0" algn="just"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Inefficient Space Utilization</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Parking lots may have empty spaces that are not immediately visible or accessible, leading to drivers circling around, wasting time and fuel.</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Lack of Real-time Information</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Without real-time updates on parking availability, drivers may waste time searching for a spot, leading to frustration and unnecessary congestion.</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Poor Traffic Flow</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Inadequate signage or poorly designed parking layouts can cause confusion and inefficient traffic flow, further contributing to delays and chaos.</a:t>
            </a:r>
          </a:p>
        </p:txBody>
      </p:sp>
      <p:pic>
        <p:nvPicPr>
          <p:cNvPr id="11" name="Picture 10">
            <a:extLst>
              <a:ext uri="{FF2B5EF4-FFF2-40B4-BE49-F238E27FC236}">
                <a16:creationId xmlns:a16="http://schemas.microsoft.com/office/drawing/2014/main" id="{B01C4739-1E33-5472-5FFE-AB075A4AA6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09" y="1340767"/>
            <a:ext cx="3707902" cy="3685869"/>
          </a:xfrm>
          <a:prstGeom prst="rect">
            <a:avLst/>
          </a:prstGeom>
        </p:spPr>
      </p:pic>
    </p:spTree>
    <p:extLst>
      <p:ext uri="{BB962C8B-B14F-4D97-AF65-F5344CB8AC3E}">
        <p14:creationId xmlns:p14="http://schemas.microsoft.com/office/powerpoint/2010/main" val="36384035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27384"/>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72008" y="1061448"/>
            <a:ext cx="8892480" cy="5825826"/>
          </a:xfrm>
          <a:prstGeom prst="rect">
            <a:avLst/>
          </a:prstGeom>
          <a:noFill/>
        </p:spPr>
        <p:txBody>
          <a:bodyPr wrap="square">
            <a:spAutoFit/>
          </a:bodyPr>
          <a:lstStyle/>
          <a:p>
            <a:pPr algn="just">
              <a:lnSpc>
                <a:spcPct val="150000"/>
              </a:lnSpc>
            </a:pPr>
            <a:r>
              <a:rPr lang="en-US" sz="1200" dirty="0">
                <a:latin typeface="Verdana" panose="020B0604030504040204" pitchFamily="34" charset="0"/>
                <a:ea typeface="Verdana" panose="020B0604030504040204" pitchFamily="34" charset="0"/>
              </a:rPr>
              <a:t>The primary problem in queue management for parking is </a:t>
            </a:r>
            <a:r>
              <a:rPr lang="en-US" sz="1200" b="1" dirty="0">
                <a:latin typeface="Verdana" panose="020B0604030504040204" pitchFamily="34" charset="0"/>
                <a:ea typeface="Verdana" panose="020B0604030504040204" pitchFamily="34" charset="0"/>
              </a:rPr>
              <a:t>inefficient traffic flow and parking space utilization</a:t>
            </a:r>
            <a:r>
              <a:rPr lang="en-US" sz="1200" dirty="0">
                <a:latin typeface="Verdana" panose="020B0604030504040204" pitchFamily="34" charset="0"/>
                <a:ea typeface="Verdana" panose="020B0604030504040204" pitchFamily="34" charset="0"/>
              </a:rPr>
              <a:t>, which leads to </a:t>
            </a:r>
            <a:r>
              <a:rPr lang="en-US" sz="1200" b="1" dirty="0">
                <a:latin typeface="Verdana" panose="020B0604030504040204" pitchFamily="34" charset="0"/>
                <a:ea typeface="Verdana" panose="020B0604030504040204" pitchFamily="34" charset="0"/>
              </a:rPr>
              <a:t>congestion, long wait times, and driver frustration</a:t>
            </a:r>
            <a:r>
              <a:rPr lang="en-US" sz="1200" dirty="0">
                <a:latin typeface="Verdana" panose="020B0604030504040204" pitchFamily="34" charset="0"/>
                <a:ea typeface="Verdana" panose="020B0604030504040204" pitchFamily="34" charset="0"/>
              </a:rPr>
              <a:t>. Parking facilities often struggle with </a:t>
            </a:r>
            <a:r>
              <a:rPr lang="en-US" sz="1200" b="1" dirty="0">
                <a:latin typeface="Verdana" panose="020B0604030504040204" pitchFamily="34" charset="0"/>
                <a:ea typeface="Verdana" panose="020B0604030504040204" pitchFamily="34" charset="0"/>
              </a:rPr>
              <a:t>overcrowding during peak hours</a:t>
            </a:r>
            <a:r>
              <a:rPr lang="en-US" sz="1200" dirty="0">
                <a:latin typeface="Verdana" panose="020B0604030504040204" pitchFamily="34" charset="0"/>
                <a:ea typeface="Verdana" panose="020B0604030504040204" pitchFamily="34" charset="0"/>
              </a:rPr>
              <a:t> and </a:t>
            </a:r>
            <a:r>
              <a:rPr lang="en-US" sz="1200" b="1" dirty="0">
                <a:latin typeface="Verdana" panose="020B0604030504040204" pitchFamily="34" charset="0"/>
                <a:ea typeface="Verdana" panose="020B0604030504040204" pitchFamily="34" charset="0"/>
              </a:rPr>
              <a:t>insufficient real-time information</a:t>
            </a:r>
            <a:r>
              <a:rPr lang="en-US" sz="1200" dirty="0">
                <a:latin typeface="Verdana" panose="020B0604030504040204" pitchFamily="34" charset="0"/>
                <a:ea typeface="Verdana" panose="020B0604030504040204" pitchFamily="34" charset="0"/>
              </a:rPr>
              <a:t> for drivers about available spaces, forcing them to circle around looking for spots.</a:t>
            </a:r>
          </a:p>
          <a:p>
            <a:pPr algn="just">
              <a:lnSpc>
                <a:spcPct val="150000"/>
              </a:lnSpc>
            </a:pPr>
            <a:endParaRPr lang="en-US" sz="1200" dirty="0">
              <a:latin typeface="Verdana" panose="020B0604030504040204" pitchFamily="34" charset="0"/>
              <a:ea typeface="Verdana" panose="020B0604030504040204" pitchFamily="34" charset="0"/>
            </a:endParaRPr>
          </a:p>
          <a:p>
            <a:pPr algn="just">
              <a:lnSpc>
                <a:spcPct val="150000"/>
              </a:lnSpc>
            </a:pPr>
            <a:r>
              <a:rPr lang="en-US" sz="1400" b="1" dirty="0">
                <a:latin typeface="Verdana" panose="020B0604030504040204" pitchFamily="34" charset="0"/>
                <a:ea typeface="Verdana" panose="020B0604030504040204" pitchFamily="34" charset="0"/>
              </a:rPr>
              <a:t>Why is it Important?</a:t>
            </a:r>
          </a:p>
          <a:p>
            <a:pPr algn="just">
              <a:lnSpc>
                <a:spcPct val="150000"/>
              </a:lnSpc>
            </a:pPr>
            <a:r>
              <a:rPr lang="en-US" sz="1200" dirty="0">
                <a:latin typeface="Verdana" panose="020B0604030504040204" pitchFamily="34" charset="0"/>
                <a:ea typeface="Verdana" panose="020B0604030504040204" pitchFamily="34" charset="0"/>
              </a:rPr>
              <a:t>This problem is critical because inefficient parking management affects both the </a:t>
            </a:r>
            <a:r>
              <a:rPr lang="en-US" sz="1200" b="1" dirty="0">
                <a:latin typeface="Verdana" panose="020B0604030504040204" pitchFamily="34" charset="0"/>
                <a:ea typeface="Verdana" panose="020B0604030504040204" pitchFamily="34" charset="0"/>
              </a:rPr>
              <a:t>driver experience</a:t>
            </a:r>
            <a:r>
              <a:rPr lang="en-US" sz="1200" dirty="0">
                <a:latin typeface="Verdana" panose="020B0604030504040204" pitchFamily="34" charset="0"/>
                <a:ea typeface="Verdana" panose="020B0604030504040204" pitchFamily="34" charset="0"/>
              </a:rPr>
              <a:t> and the </a:t>
            </a:r>
            <a:r>
              <a:rPr lang="en-US" sz="1200" b="1" dirty="0">
                <a:latin typeface="Verdana" panose="020B0604030504040204" pitchFamily="34" charset="0"/>
                <a:ea typeface="Verdana" panose="020B0604030504040204" pitchFamily="34" charset="0"/>
              </a:rPr>
              <a:t>overall efficiency of parking operations</a:t>
            </a:r>
            <a:r>
              <a:rPr lang="en-US" sz="1200" dirty="0">
                <a:latin typeface="Verdana" panose="020B0604030504040204" pitchFamily="34" charset="0"/>
                <a:ea typeface="Verdana" panose="020B0604030504040204" pitchFamily="34" charset="0"/>
              </a:rPr>
              <a:t>. Drivers waste time and fuel, contributing to </a:t>
            </a:r>
            <a:r>
              <a:rPr lang="en-US" sz="1200" b="1" dirty="0">
                <a:latin typeface="Verdana" panose="020B0604030504040204" pitchFamily="34" charset="0"/>
                <a:ea typeface="Verdana" panose="020B0604030504040204" pitchFamily="34" charset="0"/>
              </a:rPr>
              <a:t>increased congestion, air pollution, and stress</a:t>
            </a:r>
            <a:r>
              <a:rPr lang="en-US" sz="1200" dirty="0">
                <a:latin typeface="Verdana" panose="020B0604030504040204" pitchFamily="34" charset="0"/>
                <a:ea typeface="Verdana" panose="020B0604030504040204" pitchFamily="34" charset="0"/>
              </a:rPr>
              <a:t>, while parking facilities fail to maximize their revenue potential. For businesses and cities, it can lead to </a:t>
            </a:r>
            <a:r>
              <a:rPr lang="en-US" sz="1200" b="1" dirty="0">
                <a:latin typeface="Verdana" panose="020B0604030504040204" pitchFamily="34" charset="0"/>
                <a:ea typeface="Verdana" panose="020B0604030504040204" pitchFamily="34" charset="0"/>
              </a:rPr>
              <a:t>lost customers</a:t>
            </a:r>
            <a:r>
              <a:rPr lang="en-US" sz="1200" dirty="0">
                <a:latin typeface="Verdana" panose="020B0604030504040204" pitchFamily="34" charset="0"/>
                <a:ea typeface="Verdana" panose="020B0604030504040204" pitchFamily="34" charset="0"/>
              </a:rPr>
              <a:t>, </a:t>
            </a:r>
            <a:r>
              <a:rPr lang="en-US" sz="1200" b="1" dirty="0">
                <a:latin typeface="Verdana" panose="020B0604030504040204" pitchFamily="34" charset="0"/>
                <a:ea typeface="Verdana" panose="020B0604030504040204" pitchFamily="34" charset="0"/>
              </a:rPr>
              <a:t>reduced profits</a:t>
            </a:r>
            <a:r>
              <a:rPr lang="en-US" sz="1200" dirty="0">
                <a:latin typeface="Verdana" panose="020B0604030504040204" pitchFamily="34" charset="0"/>
                <a:ea typeface="Verdana" panose="020B0604030504040204" pitchFamily="34" charset="0"/>
              </a:rPr>
              <a:t>, and </a:t>
            </a:r>
            <a:r>
              <a:rPr lang="en-US" sz="1200" b="1" dirty="0">
                <a:latin typeface="Verdana" panose="020B0604030504040204" pitchFamily="34" charset="0"/>
                <a:ea typeface="Verdana" panose="020B0604030504040204" pitchFamily="34" charset="0"/>
              </a:rPr>
              <a:t>a negative impact on reputation</a:t>
            </a:r>
            <a:r>
              <a:rPr lang="en-US" sz="1200" dirty="0"/>
              <a:t>. </a:t>
            </a:r>
          </a:p>
          <a:p>
            <a:pPr algn="just">
              <a:lnSpc>
                <a:spcPct val="150000"/>
              </a:lnSpc>
            </a:pPr>
            <a:endParaRPr lang="en-US" sz="1200" dirty="0"/>
          </a:p>
          <a:p>
            <a:pPr algn="just">
              <a:lnSpc>
                <a:spcPct val="150000"/>
              </a:lnSpc>
            </a:pPr>
            <a:r>
              <a:rPr lang="en-US" sz="1400" b="1" dirty="0">
                <a:latin typeface="Verdana" panose="020B0604030504040204" pitchFamily="34" charset="0"/>
                <a:ea typeface="Verdana" panose="020B0604030504040204" pitchFamily="34" charset="0"/>
              </a:rPr>
              <a:t>Expected Impact of Solving the Problem: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Reduced Congestion</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By improving traffic flow and reducing waiting times, parking facilities can minimize congestion in and around the area.</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Improved Customer Satisfaction</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 smoother parking experience with real-time availability, easy payment, and optimized layouts will increase driver satisfaction. </a:t>
            </a:r>
          </a:p>
          <a:p>
            <a:pPr algn="just">
              <a:lnSpc>
                <a:spcPct val="150000"/>
              </a:lnSpc>
            </a:pPr>
            <a:endParaRPr lang="en-US" sz="1400" b="1" dirty="0">
              <a:latin typeface="Verdana" panose="020B0604030504040204" pitchFamily="34" charset="0"/>
              <a:ea typeface="Verdana" panose="020B0604030504040204" pitchFamily="34" charset="0"/>
            </a:endParaRPr>
          </a:p>
          <a:p>
            <a:pPr algn="just">
              <a:lnSpc>
                <a:spcPct val="150000"/>
              </a:lnSpc>
            </a:pPr>
            <a:endParaRPr lang="en-US" sz="1400" b="1" dirty="0">
              <a:latin typeface="Verdana" panose="020B0604030504040204" pitchFamily="34" charset="0"/>
              <a:ea typeface="Verdana" panose="020B0604030504040204" pitchFamily="34" charset="0"/>
            </a:endParaRPr>
          </a:p>
          <a:p>
            <a:pPr algn="just">
              <a:lnSpc>
                <a:spcPct val="150000"/>
              </a:lnSpc>
            </a:pPr>
            <a:endParaRPr lang="en-US" sz="1400" b="1" dirty="0">
              <a:latin typeface="Verdana" panose="020B0604030504040204" pitchFamily="34" charset="0"/>
              <a:ea typeface="Verdana" panose="020B0604030504040204" pitchFamily="34" charset="0"/>
            </a:endParaRPr>
          </a:p>
          <a:p>
            <a:pPr algn="just">
              <a:lnSpc>
                <a:spcPct val="150000"/>
              </a:lnSpc>
            </a:pP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473292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971600" y="1570654"/>
            <a:ext cx="7200800" cy="332014"/>
          </a:xfrm>
          <a:prstGeom prst="rect">
            <a:avLst/>
          </a:prstGeom>
          <a:noFill/>
        </p:spPr>
        <p:txBody>
          <a:bodyPr wrap="square">
            <a:spAutoFit/>
          </a:bodyPr>
          <a:lstStyle/>
          <a:p>
            <a:pPr>
              <a:lnSpc>
                <a:spcPct val="150000"/>
              </a:lnSpc>
            </a:pPr>
            <a:endParaRPr lang="en-IN" sz="1200" dirty="0">
              <a:latin typeface="Verdana" panose="020B0604030504040204" pitchFamily="34" charset="0"/>
              <a:ea typeface="Verdana" panose="020B0604030504040204" pitchFamily="34" charset="0"/>
            </a:endParaRPr>
          </a:p>
        </p:txBody>
      </p:sp>
      <p:sp>
        <p:nvSpPr>
          <p:cNvPr id="11" name="Rectangle 4">
            <a:extLst>
              <a:ext uri="{FF2B5EF4-FFF2-40B4-BE49-F238E27FC236}">
                <a16:creationId xmlns:a16="http://schemas.microsoft.com/office/drawing/2014/main" id="{CA258DE9-115A-5DBD-AB36-8CF73C06A708}"/>
              </a:ext>
            </a:extLst>
          </p:cNvPr>
          <p:cNvSpPr>
            <a:spLocks noChangeArrowheads="1"/>
          </p:cNvSpPr>
          <p:nvPr/>
        </p:nvSpPr>
        <p:spPr bwMode="auto">
          <a:xfrm>
            <a:off x="179512" y="1862216"/>
            <a:ext cx="799288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main goal of this project is to optimize parking queue management, improving traffic flow, space utilization, and overall user experience within parking facilities.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Specific Objectives:</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Implement real-time parking availability tracking using sensors and mobile apps to reduce search times.</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Enhance traffic flow with improved signage, better parking lot layout, and clear navigation.</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Introduce a pre-booking and dynamic pricing system to manage demand and maximize revenue.</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Streamline payment processes with automated and contactless systems to reduce bottlenecks and delays.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42319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12" y="-13692"/>
            <a:ext cx="9180512" cy="6885384"/>
          </a:xfrm>
        </p:spPr>
      </p:pic>
      <p:sp>
        <p:nvSpPr>
          <p:cNvPr id="5" name="Rectangle 1"/>
          <p:cNvSpPr>
            <a:spLocks noChangeArrowheads="1"/>
          </p:cNvSpPr>
          <p:nvPr/>
        </p:nvSpPr>
        <p:spPr bwMode="auto">
          <a:xfrm>
            <a:off x="179512" y="151593"/>
            <a:ext cx="57390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IN" sz="3200" b="1" dirty="0">
                <a:latin typeface="Verdana" panose="020B0604030504040204" pitchFamily="34" charset="0"/>
                <a:ea typeface="Verdana" panose="020B0604030504040204" pitchFamily="34" charset="0"/>
                <a:cs typeface="Times New Roman" panose="02020603050405020304" pitchFamily="18" charset="0"/>
                <a:sym typeface="Arial"/>
              </a:rPr>
              <a:t>SYSTEM ARCHITECTURE</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36512" y="1036684"/>
            <a:ext cx="5040560" cy="3824893"/>
          </a:xfrm>
          <a:prstGeom prst="rect">
            <a:avLst/>
          </a:prstGeom>
          <a:noFill/>
        </p:spPr>
        <p:txBody>
          <a:bodyPr wrap="square">
            <a:spAutoFit/>
          </a:bodyPr>
          <a:lstStyle/>
          <a:p>
            <a:r>
              <a:rPr lang="en-US" sz="2000" dirty="0">
                <a:latin typeface="Verdana" panose="020B0604030504040204" pitchFamily="34" charset="0"/>
                <a:ea typeface="Verdana" panose="020B0604030504040204" pitchFamily="34" charset="0"/>
              </a:rPr>
              <a:t>Client (Browser) </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Frontend (HTML/JS)</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 Backend (Node.js, Java APIs) </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Database (MongoDB)</a:t>
            </a:r>
          </a:p>
          <a:p>
            <a:r>
              <a:rPr lang="en-US" sz="2000" dirty="0">
                <a:latin typeface="Verdana" panose="020B0604030504040204" pitchFamily="34" charset="0"/>
                <a:ea typeface="Verdana" panose="020B0604030504040204" pitchFamily="34" charset="0"/>
              </a:rPr>
              <a:t>Modules: Login, Booking, Queue Management, Payment, Admin Dashboard</a:t>
            </a:r>
          </a:p>
          <a:p>
            <a:pPr marL="0" marR="0" algn="just" fontAlgn="base">
              <a:lnSpc>
                <a:spcPct val="150000"/>
              </a:lnSpc>
              <a:spcBef>
                <a:spcPts val="0"/>
              </a:spcBef>
              <a:spcAft>
                <a:spcPts val="0"/>
              </a:spcAft>
            </a:pPr>
            <a:endParaRPr lang="en-US" sz="1200" dirty="0">
              <a:latin typeface="Verdana" panose="020B0604030504040204" pitchFamily="34" charset="0"/>
              <a:ea typeface="Verdana" panose="020B0604030504040204" pitchFamily="34" charset="0"/>
            </a:endParaRPr>
          </a:p>
          <a:p>
            <a:pPr marL="0" marR="0" algn="just" fontAlgn="base">
              <a:lnSpc>
                <a:spcPct val="107000"/>
              </a:lnSpc>
              <a:spcBef>
                <a:spcPts val="0"/>
              </a:spcBef>
              <a:spcAft>
                <a:spcPts val="0"/>
              </a:spcAft>
            </a:pPr>
            <a:endParaRPr lang="en-US" sz="1200" b="1" kern="1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just" fontAlgn="base">
              <a:lnSpc>
                <a:spcPct val="107000"/>
              </a:lnSpc>
              <a:spcBef>
                <a:spcPts val="0"/>
              </a:spcBef>
              <a:spcAft>
                <a:spcPts val="0"/>
              </a:spcAft>
            </a:pPr>
            <a:endParaRPr lang="en-US" sz="1200" b="1" kern="10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85253F7-10E6-6328-06A4-8E9EB4F0C2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3000" y="1114256"/>
            <a:ext cx="3761000" cy="3754904"/>
          </a:xfrm>
          <a:prstGeom prst="rect">
            <a:avLst/>
          </a:prstGeom>
        </p:spPr>
      </p:pic>
      <p:cxnSp>
        <p:nvCxnSpPr>
          <p:cNvPr id="10" name="Straight Arrow Connector 9">
            <a:extLst>
              <a:ext uri="{FF2B5EF4-FFF2-40B4-BE49-F238E27FC236}">
                <a16:creationId xmlns:a16="http://schemas.microsoft.com/office/drawing/2014/main" id="{67E6EBB2-70A2-694E-BC19-67899D28A308}"/>
              </a:ext>
            </a:extLst>
          </p:cNvPr>
          <p:cNvCxnSpPr/>
          <p:nvPr/>
        </p:nvCxnSpPr>
        <p:spPr>
          <a:xfrm>
            <a:off x="899592" y="1383375"/>
            <a:ext cx="0" cy="41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A53B2C-9538-4F97-B300-FE238E67558A}"/>
              </a:ext>
            </a:extLst>
          </p:cNvPr>
          <p:cNvCxnSpPr/>
          <p:nvPr/>
        </p:nvCxnSpPr>
        <p:spPr>
          <a:xfrm>
            <a:off x="899592" y="1988840"/>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484CA6D-3C42-DDD4-A19E-93E01614E5E2}"/>
              </a:ext>
            </a:extLst>
          </p:cNvPr>
          <p:cNvCxnSpPr/>
          <p:nvPr/>
        </p:nvCxnSpPr>
        <p:spPr>
          <a:xfrm>
            <a:off x="899592" y="2564904"/>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8122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IN" sz="3200" b="1" dirty="0">
                <a:cs typeface="Times New Roman" panose="02020603050405020304" pitchFamily="18" charset="0"/>
                <a:sym typeface="Arial"/>
              </a:rPr>
              <a:t>KEY FEATURES</a:t>
            </a: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6124754"/>
          </a:xfrm>
          <a:prstGeom prst="rect">
            <a:avLst/>
          </a:prstGeom>
          <a:noFill/>
        </p:spPr>
        <p:txBody>
          <a:bodyPr wrap="square">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Secure login and registration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Slot booking with queue generation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Real-time vehicle detection and queue updates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Integrated online payments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Admin monitoring dashboard</a:t>
            </a: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r>
              <a:rPr lang="en-US" sz="3200" b="1" kern="100" dirty="0">
                <a:latin typeface="+mj-lt"/>
                <a:cs typeface="Times New Roman" panose="02020603050405020304" pitchFamily="18" charset="0"/>
                <a:sym typeface="Arial"/>
              </a:rPr>
              <a:t>TECHNOLOGY STACK</a:t>
            </a:r>
            <a:endParaRPr lang="en-IN" sz="3200" b="1" dirty="0">
              <a:latin typeface="+mj-lt"/>
              <a:cs typeface="Times New Roman" panose="02020603050405020304" pitchFamily="18" charset="0"/>
              <a:sym typeface="Arial"/>
            </a:endParaRPr>
          </a:p>
          <a:p>
            <a:endParaRPr lang="en-US"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Frontend: HTML, CSS, JavaScript</a:t>
            </a:r>
          </a:p>
          <a:p>
            <a:r>
              <a:rPr lang="en-US" sz="1800" dirty="0">
                <a:latin typeface="Verdana" panose="020B0604030504040204" pitchFamily="34" charset="0"/>
                <a:ea typeface="Verdana" panose="020B0604030504040204" pitchFamily="34" charset="0"/>
              </a:rPr>
              <a:t>Backend: Node.js, Java APIs</a:t>
            </a:r>
          </a:p>
          <a:p>
            <a:r>
              <a:rPr lang="en-US" sz="1800" dirty="0">
                <a:latin typeface="Verdana" panose="020B0604030504040204" pitchFamily="34" charset="0"/>
                <a:ea typeface="Verdana" panose="020B0604030504040204" pitchFamily="34" charset="0"/>
              </a:rPr>
              <a:t>Database: MySQL / MongoDB</a:t>
            </a:r>
          </a:p>
          <a:p>
            <a:r>
              <a:rPr lang="en-US" sz="1800" dirty="0">
                <a:latin typeface="Verdana" panose="020B0604030504040204" pitchFamily="34" charset="0"/>
                <a:ea typeface="Verdana" panose="020B0604030504040204" pitchFamily="34" charset="0"/>
              </a:rPr>
              <a:t>Tools: Postman, GitHub</a:t>
            </a:r>
          </a:p>
          <a:p>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237014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latin typeface="+mj-lt"/>
                <a:cs typeface="Times New Roman" panose="02020603050405020304" pitchFamily="18" charset="0"/>
                <a:sym typeface="Arial"/>
              </a:rPr>
              <a:t>DATABASE DESIGN</a:t>
            </a:r>
            <a:endParaRPr lang="en-IN" sz="3200" b="1" dirty="0">
              <a:latin typeface="+mj-lt"/>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923330"/>
          </a:xfrm>
          <a:prstGeom prst="rect">
            <a:avLst/>
          </a:prstGeom>
          <a:noFill/>
        </p:spPr>
        <p:txBody>
          <a:bodyPr wrap="square">
            <a:spAutoFit/>
          </a:bodyPr>
          <a:lstStyle/>
          <a:p>
            <a:r>
              <a:rPr lang="en-US" sz="1800">
                <a:latin typeface="Verdana" panose="020B0604030504040204" pitchFamily="34" charset="0"/>
                <a:ea typeface="Verdana" panose="020B0604030504040204" pitchFamily="34" charset="0"/>
              </a:rPr>
              <a:t>Tables: Users, Vehicles, Bookings, Payments</a:t>
            </a:r>
          </a:p>
          <a:p>
            <a:r>
              <a:rPr lang="en-US" sz="1800">
                <a:latin typeface="Verdana" panose="020B0604030504040204" pitchFamily="34" charset="0"/>
                <a:ea typeface="Verdana" panose="020B0604030504040204" pitchFamily="34" charset="0"/>
              </a:rPr>
              <a:t>Relationships: Users to Bookings, Vehicles to Bookings, Bookings to Payments</a:t>
            </a:r>
            <a:endParaRPr lang="en-US" sz="18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E7AD5600-9F83-B444-5787-46A90FFA284F}"/>
              </a:ext>
            </a:extLst>
          </p:cNvPr>
          <p:cNvSpPr txBox="1"/>
          <p:nvPr/>
        </p:nvSpPr>
        <p:spPr>
          <a:xfrm>
            <a:off x="331912" y="14462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F5D7D6C7-DBB0-8D30-EACD-A2C8894BC3E9}"/>
              </a:ext>
            </a:extLst>
          </p:cNvPr>
          <p:cNvSpPr txBox="1"/>
          <p:nvPr/>
        </p:nvSpPr>
        <p:spPr>
          <a:xfrm>
            <a:off x="484312" y="15986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BB6DFB5B-6C1D-54AE-D150-B7D53C9A25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33" y="2705008"/>
            <a:ext cx="3458763" cy="2859154"/>
          </a:xfrm>
          <a:prstGeom prst="rect">
            <a:avLst/>
          </a:prstGeom>
        </p:spPr>
      </p:pic>
      <p:pic>
        <p:nvPicPr>
          <p:cNvPr id="16" name="Picture 15">
            <a:extLst>
              <a:ext uri="{FF2B5EF4-FFF2-40B4-BE49-F238E27FC236}">
                <a16:creationId xmlns:a16="http://schemas.microsoft.com/office/drawing/2014/main" id="{CD6174EC-5631-DE95-79C9-9CCBD1F1BC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7944" y="2705008"/>
            <a:ext cx="4464496" cy="2524192"/>
          </a:xfrm>
          <a:prstGeom prst="rect">
            <a:avLst/>
          </a:prstGeom>
        </p:spPr>
      </p:pic>
    </p:spTree>
    <p:extLst>
      <p:ext uri="{BB962C8B-B14F-4D97-AF65-F5344CB8AC3E}">
        <p14:creationId xmlns:p14="http://schemas.microsoft.com/office/powerpoint/2010/main" val="256260487"/>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6135</TotalTime>
  <Words>750</Words>
  <Application>Microsoft Office PowerPoint</Application>
  <PresentationFormat>On-screen Show (4:3)</PresentationFormat>
  <Paragraphs>105</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Century Gothic</vt:lpstr>
      <vt:lpstr>Garamond</vt:lpstr>
      <vt:lpstr>Times New Roman</vt:lpstr>
      <vt:lpstr>Verdana</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Diksha Pal</cp:lastModifiedBy>
  <cp:revision>321</cp:revision>
  <cp:lastPrinted>2022-09-05T08:43:44Z</cp:lastPrinted>
  <dcterms:created xsi:type="dcterms:W3CDTF">2020-01-16T09:05:56Z</dcterms:created>
  <dcterms:modified xsi:type="dcterms:W3CDTF">2025-04-24T15:12:57Z</dcterms:modified>
</cp:coreProperties>
</file>