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57" r:id="rId6"/>
    <p:sldId id="260" r:id="rId7"/>
    <p:sldId id="261" r:id="rId8"/>
    <p:sldId id="264" r:id="rId9"/>
    <p:sldId id="262" r:id="rId10"/>
    <p:sldId id="265" r:id="rId11"/>
    <p:sldId id="272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7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6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8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E642-751D-479A-AFA6-4A723BD7B619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C4D2-558F-44A5-A00A-8171284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Sqlite3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3329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https://www.sqlite.org/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</a:t>
            </a:r>
            <a:r>
              <a:rPr lang="en-US" dirty="0"/>
              <a:t>tutorial example is from </a:t>
            </a:r>
            <a:endParaRPr lang="en-US" dirty="0" smtClean="0"/>
          </a:p>
          <a:p>
            <a:pPr algn="l"/>
            <a:r>
              <a:rPr lang="en-US" dirty="0" smtClean="0"/>
              <a:t>	http</a:t>
            </a:r>
            <a:r>
              <a:rPr lang="en-US" dirty="0"/>
              <a:t>://www.tutorialspoint.com/sqlite/sqlite_c_cpp.htm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test2.c – insert records</a:t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1206315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&lt;sqlite3.h&gt; 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callback(void *</a:t>
            </a:r>
            <a:r>
              <a:rPr lang="en-US" sz="2400" dirty="0" err="1"/>
              <a:t>NotUsed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**</a:t>
            </a:r>
            <a:r>
              <a:rPr lang="en-US" sz="2400" dirty="0" err="1"/>
              <a:t>argv</a:t>
            </a:r>
            <a:r>
              <a:rPr lang="en-US" sz="2400" dirty="0"/>
              <a:t>, char **</a:t>
            </a:r>
            <a:r>
              <a:rPr lang="en-US" sz="2400" dirty="0" err="1"/>
              <a:t>azColName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for(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argc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++){</a:t>
            </a:r>
          </a:p>
          <a:p>
            <a:pPr marL="0" indent="0">
              <a:buNone/>
            </a:pPr>
            <a:r>
              <a:rPr lang="pt-BR" sz="2400" dirty="0"/>
              <a:t>      printf("%s = %s\n", azColName[i], argv[i] ? argv[i] : "NULL");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("\n");</a:t>
            </a:r>
          </a:p>
          <a:p>
            <a:pPr marL="0" indent="0">
              <a:buNone/>
            </a:pPr>
            <a:r>
              <a:rPr lang="en-US" sz="2400" dirty="0"/>
              <a:t>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0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test2.c </a:t>
            </a:r>
            <a:r>
              <a:rPr lang="en-US" sz="5300" dirty="0"/>
              <a:t>– </a:t>
            </a:r>
            <a:r>
              <a:rPr lang="en-US" sz="5300" dirty="0" smtClean="0"/>
              <a:t>insert </a:t>
            </a:r>
            <a:r>
              <a:rPr lang="en-US" sz="5300" dirty="0"/>
              <a:t>records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599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char* </a:t>
            </a:r>
            <a:r>
              <a:rPr lang="en-US" sz="2000" dirty="0" err="1"/>
              <a:t>argv</a:t>
            </a:r>
            <a:r>
              <a:rPr lang="en-US" sz="2000" dirty="0"/>
              <a:t>[])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sqlite3 *</a:t>
            </a:r>
            <a:r>
              <a:rPr lang="en-US" sz="2000" dirty="0" err="1"/>
              <a:t>db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char *</a:t>
            </a:r>
            <a:r>
              <a:rPr lang="en-US" sz="2000" dirty="0" err="1"/>
              <a:t>zErrMsg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rc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char *</a:t>
            </a:r>
            <a:r>
              <a:rPr lang="en-US" sz="2000" dirty="0" err="1"/>
              <a:t>sql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/* Open database */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/>
              <a:t>rc</a:t>
            </a:r>
            <a:r>
              <a:rPr lang="en-US" sz="2000" dirty="0"/>
              <a:t> = sqlite3_open("</a:t>
            </a:r>
            <a:r>
              <a:rPr lang="en-US" sz="2000" dirty="0" err="1"/>
              <a:t>test.db</a:t>
            </a:r>
            <a:r>
              <a:rPr lang="en-US" sz="2000" dirty="0"/>
              <a:t>", &amp;</a:t>
            </a:r>
            <a:r>
              <a:rPr lang="en-US" sz="2000" dirty="0" err="1"/>
              <a:t>db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if( </a:t>
            </a:r>
            <a:r>
              <a:rPr lang="en-US" sz="2000" dirty="0" err="1"/>
              <a:t>rc</a:t>
            </a:r>
            <a:r>
              <a:rPr lang="en-US" sz="2000" dirty="0"/>
              <a:t> </a:t>
            </a:r>
            <a:r>
              <a:rPr lang="en-US" sz="2000" dirty="0" smtClean="0"/>
              <a:t>){     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 "Can't open database: %s\n", sqlite3_errmsg(</a:t>
            </a:r>
            <a:r>
              <a:rPr lang="en-US" sz="2000" dirty="0" err="1"/>
              <a:t>db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                 </a:t>
            </a:r>
            <a:r>
              <a:rPr lang="en-US" sz="2000" dirty="0"/>
              <a:t>exit(0);</a:t>
            </a:r>
          </a:p>
          <a:p>
            <a:pPr marL="0" indent="0">
              <a:buNone/>
            </a:pPr>
            <a:r>
              <a:rPr lang="en-US" sz="2000" dirty="0"/>
              <a:t>   }else</a:t>
            </a:r>
            <a:r>
              <a:rPr lang="en-US" sz="2000" dirty="0" smtClean="0"/>
              <a:t>{   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 "Opened database successfully\n");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0183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test2.c – insert records 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1206315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/* </a:t>
            </a:r>
            <a:r>
              <a:rPr lang="en-US" sz="2400" dirty="0"/>
              <a:t>Create SQL statement </a:t>
            </a:r>
            <a:r>
              <a:rPr lang="en-US" sz="2400" dirty="0" smtClean="0"/>
              <a:t>*/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/>
              <a:t>sql</a:t>
            </a:r>
            <a:r>
              <a:rPr lang="en-US" sz="2400" dirty="0"/>
              <a:t> = "INSERT INTO COMPANY (ID,NAME,AGE,ADDRESS,SALARY) "  \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</a:t>
            </a:r>
            <a:r>
              <a:rPr lang="en-US" sz="2400" dirty="0"/>
              <a:t>"VALUES (1, 'Paul', 32, 'California', 20000.00 ); " \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    </a:t>
            </a:r>
            <a:r>
              <a:rPr lang="en-US" sz="2400" dirty="0"/>
              <a:t>"INSERT INTO COMPANY (ID,NAME,AGE,ADDRESS,SALARY) "  \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smtClean="0"/>
              <a:t>                          "</a:t>
            </a:r>
            <a:r>
              <a:rPr lang="en-US" sz="2400" dirty="0"/>
              <a:t>VALUES (2, 'Allen', 25, 'Texas', 15000.00 ); "     </a:t>
            </a:r>
            <a:r>
              <a:rPr lang="en-US" sz="2400" dirty="0" smtClean="0"/>
              <a:t>   \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      </a:t>
            </a:r>
            <a:r>
              <a:rPr lang="en-US" sz="2400" dirty="0"/>
              <a:t>"INSERT INTO COMPANY (ID,NAME,AGE,ADDRESS,SALARY)" </a:t>
            </a:r>
            <a:r>
              <a:rPr lang="en-US" sz="2400" dirty="0" smtClean="0"/>
              <a:t>  \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smtClean="0"/>
              <a:t>                          "</a:t>
            </a:r>
            <a:r>
              <a:rPr lang="en-US" sz="2400" dirty="0"/>
              <a:t>VALUES (3, 'Teddy', 23, 'Norway', 20000.00 );" </a:t>
            </a:r>
            <a:r>
              <a:rPr lang="en-US" sz="2400" dirty="0" smtClean="0"/>
              <a:t>  \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    </a:t>
            </a:r>
            <a:r>
              <a:rPr lang="en-US" sz="2400" dirty="0"/>
              <a:t>"INSERT INTO COMPANY (ID,NAME,AGE,ADDRESS,SALARY)" </a:t>
            </a:r>
            <a:r>
              <a:rPr lang="en-US" sz="2400" dirty="0" smtClean="0"/>
              <a:t>  \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smtClean="0"/>
              <a:t>                          "</a:t>
            </a:r>
            <a:r>
              <a:rPr lang="en-US" sz="2400" dirty="0"/>
              <a:t>VALUES (4, 'Mark', 25, 'Rich-</a:t>
            </a:r>
            <a:r>
              <a:rPr lang="en-US" sz="2400" dirty="0" err="1"/>
              <a:t>Mond</a:t>
            </a:r>
            <a:r>
              <a:rPr lang="en-US" sz="2400" dirty="0"/>
              <a:t> ', 65000.00 </a:t>
            </a:r>
            <a:r>
              <a:rPr lang="en-US" sz="2400" dirty="0" smtClean="0"/>
              <a:t>);";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25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test2.c – insert records 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1206315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/* Execute SQL statement */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rc</a:t>
            </a:r>
            <a:r>
              <a:rPr lang="en-US" sz="2400" dirty="0"/>
              <a:t> = sqlite3_exec(</a:t>
            </a:r>
            <a:r>
              <a:rPr lang="en-US" sz="2400" dirty="0" err="1"/>
              <a:t>db</a:t>
            </a:r>
            <a:r>
              <a:rPr lang="en-US" sz="2400" dirty="0"/>
              <a:t>, </a:t>
            </a:r>
            <a:r>
              <a:rPr lang="en-US" sz="2400" dirty="0" err="1"/>
              <a:t>sql</a:t>
            </a:r>
            <a:r>
              <a:rPr lang="en-US" sz="2400" dirty="0"/>
              <a:t>, callback, 0, &amp;</a:t>
            </a:r>
            <a:r>
              <a:rPr lang="en-US" sz="2400" dirty="0" err="1"/>
              <a:t>zErrMsg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if( </a:t>
            </a:r>
            <a:r>
              <a:rPr lang="en-US" sz="2400" dirty="0" err="1"/>
              <a:t>rc</a:t>
            </a:r>
            <a:r>
              <a:rPr lang="en-US" sz="2400" dirty="0"/>
              <a:t> != SQLITE_OK ){</a:t>
            </a:r>
          </a:p>
          <a:p>
            <a:pPr marL="0" indent="0">
              <a:buNone/>
            </a:pPr>
            <a:r>
              <a:rPr lang="en-US" sz="2400" dirty="0" smtClean="0"/>
              <a:t>           </a:t>
            </a:r>
            <a:r>
              <a:rPr lang="en-US" sz="2400" dirty="0" err="1"/>
              <a:t>fprintf</a:t>
            </a:r>
            <a:r>
              <a:rPr lang="en-US" sz="2400" dirty="0"/>
              <a:t>(</a:t>
            </a:r>
            <a:r>
              <a:rPr lang="en-US" sz="2400" dirty="0" err="1"/>
              <a:t>stderr</a:t>
            </a:r>
            <a:r>
              <a:rPr lang="en-US" sz="2400" dirty="0"/>
              <a:t>, "SQL error: %s\n", </a:t>
            </a:r>
            <a:r>
              <a:rPr lang="en-US" sz="2400" dirty="0" err="1"/>
              <a:t>zErrMsg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smtClean="0"/>
              <a:t>      </a:t>
            </a:r>
            <a:r>
              <a:rPr lang="en-US" sz="2400" dirty="0"/>
              <a:t>sqlite3_free(</a:t>
            </a:r>
            <a:r>
              <a:rPr lang="en-US" sz="2400" dirty="0" err="1"/>
              <a:t>zErrMsg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}else{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    </a:t>
            </a:r>
            <a:r>
              <a:rPr lang="en-US" sz="2400" dirty="0" err="1" smtClean="0"/>
              <a:t>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stdout</a:t>
            </a:r>
            <a:r>
              <a:rPr lang="en-US" sz="2400" dirty="0"/>
              <a:t>, "Records created successfully\n");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   sqlite3_close(</a:t>
            </a:r>
            <a:r>
              <a:rPr lang="en-US" sz="2400" dirty="0" err="1"/>
              <a:t>db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7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test3.c – select records &amp; print</a:t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1206315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&lt;sqlite3.h&gt; 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callback(void *</a:t>
            </a:r>
            <a:r>
              <a:rPr lang="en-US" sz="2400" dirty="0" err="1"/>
              <a:t>NotUsed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**</a:t>
            </a:r>
            <a:r>
              <a:rPr lang="en-US" sz="2400" dirty="0" err="1"/>
              <a:t>argv</a:t>
            </a:r>
            <a:r>
              <a:rPr lang="en-US" sz="2400" dirty="0"/>
              <a:t>, char **</a:t>
            </a:r>
            <a:r>
              <a:rPr lang="en-US" sz="2400" dirty="0" err="1"/>
              <a:t>azColName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for(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argc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++){</a:t>
            </a:r>
          </a:p>
          <a:p>
            <a:pPr marL="0" indent="0">
              <a:buNone/>
            </a:pPr>
            <a:r>
              <a:rPr lang="pt-BR" sz="2400" dirty="0"/>
              <a:t>      printf("%s = %s\n", azColName[i], argv[i] ? argv[i] : "NULL");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("\n");</a:t>
            </a:r>
          </a:p>
          <a:p>
            <a:pPr marL="0" indent="0">
              <a:buNone/>
            </a:pPr>
            <a:r>
              <a:rPr lang="en-US" sz="2400" dirty="0"/>
              <a:t>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55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test3.c – select records &amp; print </a:t>
            </a: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599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char* </a:t>
            </a:r>
            <a:r>
              <a:rPr lang="en-US" sz="2000" dirty="0" err="1"/>
              <a:t>argv</a:t>
            </a:r>
            <a:r>
              <a:rPr lang="en-US" sz="2000" dirty="0"/>
              <a:t>[])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sqlite3 *</a:t>
            </a:r>
            <a:r>
              <a:rPr lang="en-US" sz="2000" dirty="0" err="1"/>
              <a:t>db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char *</a:t>
            </a:r>
            <a:r>
              <a:rPr lang="en-US" sz="2000" dirty="0" err="1"/>
              <a:t>zErrMsg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rc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char *</a:t>
            </a:r>
            <a:r>
              <a:rPr lang="en-US" sz="2000" dirty="0" err="1"/>
              <a:t>sql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/* Open database */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/>
              <a:t>rc</a:t>
            </a:r>
            <a:r>
              <a:rPr lang="en-US" sz="2000" dirty="0"/>
              <a:t> = sqlite3_open("</a:t>
            </a:r>
            <a:r>
              <a:rPr lang="en-US" sz="2000" dirty="0" err="1"/>
              <a:t>test.db</a:t>
            </a:r>
            <a:r>
              <a:rPr lang="en-US" sz="2000" dirty="0"/>
              <a:t>", &amp;</a:t>
            </a:r>
            <a:r>
              <a:rPr lang="en-US" sz="2000" dirty="0" err="1"/>
              <a:t>db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if( </a:t>
            </a:r>
            <a:r>
              <a:rPr lang="en-US" sz="2000" dirty="0" err="1"/>
              <a:t>rc</a:t>
            </a:r>
            <a:r>
              <a:rPr lang="en-US" sz="2000" dirty="0"/>
              <a:t> </a:t>
            </a:r>
            <a:r>
              <a:rPr lang="en-US" sz="2000" dirty="0" smtClean="0"/>
              <a:t>){     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 "Can't open database: %s\n", sqlite3_errmsg(</a:t>
            </a:r>
            <a:r>
              <a:rPr lang="en-US" sz="2000" dirty="0" err="1"/>
              <a:t>db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                 </a:t>
            </a:r>
            <a:r>
              <a:rPr lang="en-US" sz="2000" dirty="0"/>
              <a:t>exit(0);</a:t>
            </a:r>
          </a:p>
          <a:p>
            <a:pPr marL="0" indent="0">
              <a:buNone/>
            </a:pPr>
            <a:r>
              <a:rPr lang="en-US" sz="2000" dirty="0"/>
              <a:t>   }else</a:t>
            </a:r>
            <a:r>
              <a:rPr lang="en-US" sz="2000" dirty="0" smtClean="0"/>
              <a:t>{   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 "Opened database successfully\n");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4698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test3.c – select records &amp; print </a:t>
            </a: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599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   /* </a:t>
            </a:r>
            <a:r>
              <a:rPr lang="en-US" sz="2400" dirty="0"/>
              <a:t>Create SQL statement */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sql</a:t>
            </a:r>
            <a:r>
              <a:rPr lang="en-US" sz="2400" dirty="0"/>
              <a:t> = "SELECT * from COMPANY";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/* Execute SQL statement */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rc</a:t>
            </a:r>
            <a:r>
              <a:rPr lang="en-US" sz="2400" dirty="0"/>
              <a:t> = sqlite3_exec(</a:t>
            </a:r>
            <a:r>
              <a:rPr lang="en-US" sz="2400" dirty="0" err="1"/>
              <a:t>db</a:t>
            </a:r>
            <a:r>
              <a:rPr lang="en-US" sz="2400" dirty="0"/>
              <a:t>, </a:t>
            </a:r>
            <a:r>
              <a:rPr lang="en-US" sz="2400" dirty="0" err="1"/>
              <a:t>sql</a:t>
            </a:r>
            <a:r>
              <a:rPr lang="en-US" sz="2400" dirty="0"/>
              <a:t>, callback, (void*)data, &amp;</a:t>
            </a:r>
            <a:r>
              <a:rPr lang="en-US" sz="2400" dirty="0" err="1"/>
              <a:t>zErrMsg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if( </a:t>
            </a:r>
            <a:r>
              <a:rPr lang="en-US" sz="2400" dirty="0" err="1"/>
              <a:t>rc</a:t>
            </a:r>
            <a:r>
              <a:rPr lang="en-US" sz="2400" dirty="0"/>
              <a:t> != SQLITE_OK </a:t>
            </a:r>
            <a:r>
              <a:rPr lang="en-US" sz="2400" dirty="0" smtClean="0"/>
              <a:t>){   	</a:t>
            </a:r>
            <a:r>
              <a:rPr lang="en-US" sz="2400" dirty="0" err="1" smtClean="0"/>
              <a:t>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stderr</a:t>
            </a:r>
            <a:r>
              <a:rPr lang="en-US" sz="2400" dirty="0"/>
              <a:t>, "SQL error: %s\n", </a:t>
            </a:r>
            <a:r>
              <a:rPr lang="en-US" sz="2400" dirty="0" err="1"/>
              <a:t>zErrMsg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			sqlite3_free(</a:t>
            </a:r>
            <a:r>
              <a:rPr lang="en-US" sz="2400" dirty="0" err="1" smtClean="0"/>
              <a:t>zErrMsg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  <a:r>
              <a:rPr lang="en-US" sz="2400" dirty="0" smtClean="0"/>
              <a:t>else{	</a:t>
            </a:r>
            <a:r>
              <a:rPr lang="en-US" sz="2400" dirty="0" err="1" smtClean="0"/>
              <a:t>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stdout</a:t>
            </a:r>
            <a:r>
              <a:rPr lang="en-US" sz="2400" dirty="0"/>
              <a:t>, "Operation done successfully\n");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   sqlite3_close(</a:t>
            </a:r>
            <a:r>
              <a:rPr lang="en-US" sz="2400" dirty="0" err="1"/>
              <a:t>db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3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test4.c – update a record</a:t>
            </a:r>
            <a:br>
              <a:rPr lang="en-US" sz="5300" dirty="0" smtClean="0"/>
            </a:br>
            <a:r>
              <a:rPr lang="en-US" sz="2000" dirty="0" smtClean="0"/>
              <a:t>http://www.tutorialspoint.com/sqlite/sqlite_c_cpp.htm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1206315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&lt;sqlite3.h&gt; 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callback(void *</a:t>
            </a:r>
            <a:r>
              <a:rPr lang="en-US" sz="2400" dirty="0" err="1"/>
              <a:t>NotUsed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**</a:t>
            </a:r>
            <a:r>
              <a:rPr lang="en-US" sz="2400" dirty="0" err="1"/>
              <a:t>argv</a:t>
            </a:r>
            <a:r>
              <a:rPr lang="en-US" sz="2400" dirty="0"/>
              <a:t>, char **</a:t>
            </a:r>
            <a:r>
              <a:rPr lang="en-US" sz="2400" dirty="0" err="1"/>
              <a:t>azColName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for(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argc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++){</a:t>
            </a:r>
          </a:p>
          <a:p>
            <a:pPr marL="0" indent="0">
              <a:buNone/>
            </a:pPr>
            <a:r>
              <a:rPr lang="pt-BR" sz="2400" dirty="0"/>
              <a:t>      printf("%s = %s\n", azColName[i], argv[i] ? argv[i] : "NULL");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("\n");</a:t>
            </a:r>
          </a:p>
          <a:p>
            <a:pPr marL="0" indent="0">
              <a:buNone/>
            </a:pPr>
            <a:r>
              <a:rPr lang="en-US" sz="2400" dirty="0"/>
              <a:t>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81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test4.c – update a record </a:t>
            </a:r>
            <a:r>
              <a:rPr lang="en-US" sz="20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599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char* </a:t>
            </a:r>
            <a:r>
              <a:rPr lang="en-US" sz="2000" dirty="0" err="1"/>
              <a:t>argv</a:t>
            </a:r>
            <a:r>
              <a:rPr lang="en-US" sz="2000" dirty="0"/>
              <a:t>[])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sqlite3 *</a:t>
            </a:r>
            <a:r>
              <a:rPr lang="en-US" sz="2000" dirty="0" err="1"/>
              <a:t>db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char *</a:t>
            </a:r>
            <a:r>
              <a:rPr lang="en-US" sz="2000" dirty="0" err="1"/>
              <a:t>zErrMsg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rc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char *</a:t>
            </a:r>
            <a:r>
              <a:rPr lang="en-US" sz="2000" dirty="0" err="1"/>
              <a:t>sql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/* Open database */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/>
              <a:t>rc</a:t>
            </a:r>
            <a:r>
              <a:rPr lang="en-US" sz="2000" dirty="0"/>
              <a:t> = sqlite3_open("</a:t>
            </a:r>
            <a:r>
              <a:rPr lang="en-US" sz="2000" dirty="0" err="1"/>
              <a:t>test.db</a:t>
            </a:r>
            <a:r>
              <a:rPr lang="en-US" sz="2000" dirty="0"/>
              <a:t>", &amp;</a:t>
            </a:r>
            <a:r>
              <a:rPr lang="en-US" sz="2000" dirty="0" err="1"/>
              <a:t>db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if( </a:t>
            </a:r>
            <a:r>
              <a:rPr lang="en-US" sz="2000" dirty="0" err="1"/>
              <a:t>rc</a:t>
            </a:r>
            <a:r>
              <a:rPr lang="en-US" sz="2000" dirty="0"/>
              <a:t> </a:t>
            </a:r>
            <a:r>
              <a:rPr lang="en-US" sz="2000" dirty="0" smtClean="0"/>
              <a:t>){     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 "Can't open database: %s\n", sqlite3_errmsg(</a:t>
            </a:r>
            <a:r>
              <a:rPr lang="en-US" sz="2000" dirty="0" err="1"/>
              <a:t>db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                 </a:t>
            </a:r>
            <a:r>
              <a:rPr lang="en-US" sz="2000" dirty="0"/>
              <a:t>exit(0);</a:t>
            </a:r>
          </a:p>
          <a:p>
            <a:pPr marL="0" indent="0">
              <a:buNone/>
            </a:pPr>
            <a:r>
              <a:rPr lang="en-US" sz="2000" dirty="0"/>
              <a:t>   }else</a:t>
            </a:r>
            <a:r>
              <a:rPr lang="en-US" sz="2000" dirty="0" smtClean="0"/>
              <a:t>{   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 "Opened database successfully\n");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7732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test4.c – update a record </a:t>
            </a:r>
            <a:r>
              <a:rPr lang="en-US" sz="2000" dirty="0" smtClean="0"/>
              <a:t>http://www.tutorialspoint.com/sqlite/sqlite_c_cpp.htm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599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/* Create merged SQL statement */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sql</a:t>
            </a:r>
            <a:r>
              <a:rPr lang="en-US" sz="2400" dirty="0"/>
              <a:t> = "UPDATE COMPANY set SALARY = 25000.00 where ID=1; " \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"SELECT * from COMPANY";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/* Execute SQL statement */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rc</a:t>
            </a:r>
            <a:r>
              <a:rPr lang="en-US" sz="2400" dirty="0"/>
              <a:t> = sqlite3_exec(</a:t>
            </a:r>
            <a:r>
              <a:rPr lang="en-US" sz="2400" dirty="0" err="1"/>
              <a:t>db</a:t>
            </a:r>
            <a:r>
              <a:rPr lang="en-US" sz="2400" dirty="0"/>
              <a:t>, </a:t>
            </a:r>
            <a:r>
              <a:rPr lang="en-US" sz="2400" dirty="0" err="1"/>
              <a:t>sql</a:t>
            </a:r>
            <a:r>
              <a:rPr lang="en-US" sz="2400" dirty="0"/>
              <a:t>, callback, (void*)data, &amp;</a:t>
            </a:r>
            <a:r>
              <a:rPr lang="en-US" sz="2400" dirty="0" err="1"/>
              <a:t>zErrMsg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000" dirty="0"/>
              <a:t>   if( </a:t>
            </a:r>
            <a:r>
              <a:rPr lang="en-US" sz="2000" dirty="0" err="1"/>
              <a:t>rc</a:t>
            </a:r>
            <a:r>
              <a:rPr lang="en-US" sz="2000" dirty="0"/>
              <a:t> != SQLITE_OK </a:t>
            </a:r>
            <a:r>
              <a:rPr lang="en-US" sz="2000" dirty="0" smtClean="0"/>
              <a:t>){   </a:t>
            </a:r>
            <a:r>
              <a:rPr lang="en-US" sz="2000" dirty="0" err="1" smtClean="0"/>
              <a:t>fprintf</a:t>
            </a:r>
            <a:r>
              <a:rPr lang="en-US" sz="2000" dirty="0" smtClean="0"/>
              <a:t>(</a:t>
            </a:r>
            <a:r>
              <a:rPr lang="en-US" sz="2000" dirty="0" err="1" smtClean="0"/>
              <a:t>stderr</a:t>
            </a:r>
            <a:r>
              <a:rPr lang="en-US" sz="2000" dirty="0"/>
              <a:t>, "SQL error: %s\n", </a:t>
            </a:r>
            <a:r>
              <a:rPr lang="en-US" sz="2000" dirty="0" err="1"/>
              <a:t>zErrMsg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sqlite3_free(</a:t>
            </a:r>
            <a:r>
              <a:rPr lang="en-US" sz="2000" dirty="0" err="1" smtClean="0"/>
              <a:t>zErrMsg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  <a:r>
              <a:rPr lang="en-US" sz="2000" dirty="0" smtClean="0"/>
              <a:t>else{	</a:t>
            </a:r>
            <a:r>
              <a:rPr lang="en-US" sz="2000" dirty="0" err="1" smtClean="0"/>
              <a:t>fprintf</a:t>
            </a:r>
            <a:r>
              <a:rPr lang="en-US" sz="2000" dirty="0" smtClean="0"/>
              <a:t>(</a:t>
            </a:r>
            <a:r>
              <a:rPr lang="en-US" sz="2000" dirty="0" err="1" smtClean="0"/>
              <a:t>stdout</a:t>
            </a:r>
            <a:r>
              <a:rPr lang="en-US" sz="2000" dirty="0"/>
              <a:t>, "Operation done successfully\n");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   sqlite3_close(</a:t>
            </a:r>
            <a:r>
              <a:rPr lang="en-US" sz="2000" dirty="0" err="1"/>
              <a:t>db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return 0</a:t>
            </a:r>
            <a:r>
              <a:rPr lang="en-US" sz="2000" dirty="0" smtClean="0"/>
              <a:t>;   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92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Sqlite3 tutorial and sample programs</a:t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128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231"/>
            <a:ext cx="9426677" cy="50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test5.c – delete a record</a:t>
            </a:r>
            <a:br>
              <a:rPr lang="en-US" sz="5300" dirty="0" smtClean="0"/>
            </a:br>
            <a:r>
              <a:rPr lang="en-US" sz="2000" dirty="0" smtClean="0"/>
              <a:t>http://www.tutorialspoint.com/sqlite/sqlite_c_cpp.htm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1206315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&lt;sqlite3.h&gt; 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callback(void *</a:t>
            </a:r>
            <a:r>
              <a:rPr lang="en-US" sz="2400" dirty="0" err="1"/>
              <a:t>NotUsed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**</a:t>
            </a:r>
            <a:r>
              <a:rPr lang="en-US" sz="2400" dirty="0" err="1"/>
              <a:t>argv</a:t>
            </a:r>
            <a:r>
              <a:rPr lang="en-US" sz="2400" dirty="0"/>
              <a:t>, char **</a:t>
            </a:r>
            <a:r>
              <a:rPr lang="en-US" sz="2400" dirty="0" err="1"/>
              <a:t>azColName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for(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argc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++){</a:t>
            </a:r>
          </a:p>
          <a:p>
            <a:pPr marL="0" indent="0">
              <a:buNone/>
            </a:pPr>
            <a:r>
              <a:rPr lang="pt-BR" sz="2400" dirty="0"/>
              <a:t>      printf("%s = %s\n", azColName[i], argv[i] ? argv[i] : "NULL");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("\n");</a:t>
            </a:r>
          </a:p>
          <a:p>
            <a:pPr marL="0" indent="0">
              <a:buNone/>
            </a:pPr>
            <a:r>
              <a:rPr lang="en-US" sz="2400" dirty="0"/>
              <a:t>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9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test5.c – delete a record</a:t>
            </a:r>
            <a:br>
              <a:rPr lang="en-US" sz="5300" dirty="0"/>
            </a:br>
            <a:r>
              <a:rPr lang="en-US" sz="2000" dirty="0" smtClean="0"/>
              <a:t>http://www.tutorialspoint.com/sqlite/sqlite_c_cpp.htm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599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char* </a:t>
            </a:r>
            <a:r>
              <a:rPr lang="en-US" sz="2000" dirty="0" err="1"/>
              <a:t>argv</a:t>
            </a:r>
            <a:r>
              <a:rPr lang="en-US" sz="2000" dirty="0"/>
              <a:t>[])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sqlite3 *</a:t>
            </a:r>
            <a:r>
              <a:rPr lang="en-US" sz="2000" dirty="0" err="1"/>
              <a:t>db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char *</a:t>
            </a:r>
            <a:r>
              <a:rPr lang="en-US" sz="2000" dirty="0" err="1"/>
              <a:t>zErrMsg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rc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char *</a:t>
            </a:r>
            <a:r>
              <a:rPr lang="en-US" sz="2000" dirty="0" err="1"/>
              <a:t>sql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/* Open database */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/>
              <a:t>rc</a:t>
            </a:r>
            <a:r>
              <a:rPr lang="en-US" sz="2000" dirty="0"/>
              <a:t> = sqlite3_open("</a:t>
            </a:r>
            <a:r>
              <a:rPr lang="en-US" sz="2000" dirty="0" err="1"/>
              <a:t>test.db</a:t>
            </a:r>
            <a:r>
              <a:rPr lang="en-US" sz="2000" dirty="0"/>
              <a:t>", &amp;</a:t>
            </a:r>
            <a:r>
              <a:rPr lang="en-US" sz="2000" dirty="0" err="1"/>
              <a:t>db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if( </a:t>
            </a:r>
            <a:r>
              <a:rPr lang="en-US" sz="2000" dirty="0" err="1"/>
              <a:t>rc</a:t>
            </a:r>
            <a:r>
              <a:rPr lang="en-US" sz="2000" dirty="0"/>
              <a:t> </a:t>
            </a:r>
            <a:r>
              <a:rPr lang="en-US" sz="2000" dirty="0" smtClean="0"/>
              <a:t>){     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 "Can't open database: %s\n", sqlite3_errmsg(</a:t>
            </a:r>
            <a:r>
              <a:rPr lang="en-US" sz="2000" dirty="0" err="1"/>
              <a:t>db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                 </a:t>
            </a:r>
            <a:r>
              <a:rPr lang="en-US" sz="2000" dirty="0"/>
              <a:t>exit(0);</a:t>
            </a:r>
          </a:p>
          <a:p>
            <a:pPr marL="0" indent="0">
              <a:buNone/>
            </a:pPr>
            <a:r>
              <a:rPr lang="en-US" sz="2000" dirty="0"/>
              <a:t>   }else</a:t>
            </a:r>
            <a:r>
              <a:rPr lang="en-US" sz="2000" dirty="0" smtClean="0"/>
              <a:t>{   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 "Opened database successfully\n");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3300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test5.c – delete a record</a:t>
            </a:r>
            <a:br>
              <a:rPr lang="en-US" sz="5300" dirty="0"/>
            </a:br>
            <a:r>
              <a:rPr lang="en-US" sz="20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1166987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/* Create merged SQL statement */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sql</a:t>
            </a:r>
            <a:r>
              <a:rPr lang="en-US" dirty="0"/>
              <a:t> = "DELETE from COMPANY where ID=2;  </a:t>
            </a:r>
            <a:r>
              <a:rPr lang="en-US" dirty="0" smtClean="0"/>
              <a:t>SELECT </a:t>
            </a:r>
            <a:r>
              <a:rPr lang="en-US" dirty="0"/>
              <a:t>* from COMPANY";</a:t>
            </a:r>
          </a:p>
          <a:p>
            <a:pPr marL="0" indent="0">
              <a:buNone/>
            </a:pPr>
            <a:r>
              <a:rPr lang="en-US" sz="2400" dirty="0" smtClean="0"/>
              <a:t>/* </a:t>
            </a:r>
            <a:r>
              <a:rPr lang="en-US" sz="2400" dirty="0"/>
              <a:t>Execute SQL statement */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rc</a:t>
            </a:r>
            <a:r>
              <a:rPr lang="en-US" sz="2400" dirty="0"/>
              <a:t> = sqlite3_exec(</a:t>
            </a:r>
            <a:r>
              <a:rPr lang="en-US" sz="2400" dirty="0" err="1"/>
              <a:t>db</a:t>
            </a:r>
            <a:r>
              <a:rPr lang="en-US" sz="2400" dirty="0"/>
              <a:t>, </a:t>
            </a:r>
            <a:r>
              <a:rPr lang="en-US" sz="2400" dirty="0" err="1"/>
              <a:t>sql</a:t>
            </a:r>
            <a:r>
              <a:rPr lang="en-US" sz="2400" dirty="0"/>
              <a:t>, callback, (void*)data, &amp;</a:t>
            </a:r>
            <a:r>
              <a:rPr lang="en-US" sz="2400" dirty="0" err="1"/>
              <a:t>zErrMsg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000" dirty="0"/>
              <a:t>   if( </a:t>
            </a:r>
            <a:r>
              <a:rPr lang="en-US" sz="2000" dirty="0" err="1"/>
              <a:t>rc</a:t>
            </a:r>
            <a:r>
              <a:rPr lang="en-US" sz="2000" dirty="0"/>
              <a:t> != SQLITE_OK </a:t>
            </a:r>
            <a:r>
              <a:rPr lang="en-US" sz="2000" dirty="0" smtClean="0"/>
              <a:t>){    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 "SQL error: %s\n", </a:t>
            </a:r>
            <a:r>
              <a:rPr lang="en-US" sz="2000" dirty="0" err="1"/>
              <a:t>zErrMsg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sqlite3_free(</a:t>
            </a:r>
            <a:r>
              <a:rPr lang="en-US" sz="2000" dirty="0" err="1" smtClean="0"/>
              <a:t>zErrMsg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}else</a:t>
            </a:r>
            <a:r>
              <a:rPr lang="en-US" sz="2000" dirty="0" smtClean="0"/>
              <a:t>{   </a:t>
            </a:r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stdout</a:t>
            </a:r>
            <a:r>
              <a:rPr lang="en-US" sz="2000" dirty="0"/>
              <a:t>, "Operation done successfully\n");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   sqlite3_close(</a:t>
            </a:r>
            <a:r>
              <a:rPr lang="en-US" sz="2000" dirty="0" err="1"/>
              <a:t>db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1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sqlite3 and sample programs &amp;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Try yourself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317" y="1825625"/>
            <a:ext cx="8297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may delete </a:t>
            </a:r>
            <a:r>
              <a:rPr lang="en-US" dirty="0" err="1" smtClean="0"/>
              <a:t>test.db</a:t>
            </a:r>
            <a:r>
              <a:rPr lang="en-US" dirty="0" smtClean="0"/>
              <a:t> and create a new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/>
              <a:t>test.db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/>
              <a:t>: remove regular empty file `</a:t>
            </a:r>
            <a:r>
              <a:rPr lang="en-US" dirty="0" err="1"/>
              <a:t>test.db</a:t>
            </a:r>
            <a:r>
              <a:rPr lang="en-US" dirty="0"/>
              <a:t>'? y</a:t>
            </a:r>
          </a:p>
          <a:p>
            <a:pPr marL="0" indent="0">
              <a:buNone/>
            </a:pPr>
            <a:r>
              <a:rPr lang="en-US" dirty="0" smtClean="0"/>
              <a:t>touch </a:t>
            </a:r>
            <a:r>
              <a:rPr lang="en-US" dirty="0" err="1"/>
              <a:t>test.db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the sample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{cslinux1:~/</a:t>
            </a:r>
            <a:r>
              <a:rPr lang="en-US" dirty="0" err="1"/>
              <a:t>sqlite</a:t>
            </a:r>
            <a:r>
              <a:rPr lang="en-US" dirty="0"/>
              <a:t>/cs3376} </a:t>
            </a:r>
            <a:r>
              <a:rPr lang="en-US" dirty="0" err="1"/>
              <a:t>c++</a:t>
            </a:r>
            <a:r>
              <a:rPr lang="en-US" dirty="0"/>
              <a:t> test1.c -o test1 -l sqlite3</a:t>
            </a:r>
          </a:p>
          <a:p>
            <a:pPr marL="0" indent="0">
              <a:buNone/>
            </a:pPr>
            <a:r>
              <a:rPr lang="en-US" dirty="0"/>
              <a:t>test1.c: In function ‘</a:t>
            </a: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, char**)’:</a:t>
            </a:r>
          </a:p>
          <a:p>
            <a:pPr marL="0" indent="0">
              <a:buNone/>
            </a:pPr>
            <a:r>
              <a:rPr lang="en-US" dirty="0"/>
              <a:t>test1.c:36: warning: deprecated conversion from string constant to ‘char*’</a:t>
            </a:r>
          </a:p>
          <a:p>
            <a:pPr marL="0" indent="0">
              <a:buNone/>
            </a:pPr>
            <a:r>
              <a:rPr lang="en-US" dirty="0"/>
              <a:t>{cslinux1:~/</a:t>
            </a:r>
            <a:r>
              <a:rPr lang="en-US" dirty="0" err="1"/>
              <a:t>sqlite</a:t>
            </a:r>
            <a:r>
              <a:rPr lang="en-US" dirty="0"/>
              <a:t>/cs3376} g++ test1.c -o test1 -l sqlite3</a:t>
            </a:r>
          </a:p>
          <a:p>
            <a:pPr marL="0" indent="0">
              <a:buNone/>
            </a:pPr>
            <a:r>
              <a:rPr lang="en-US" dirty="0"/>
              <a:t>test1.c: In function ‘</a:t>
            </a: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, char**)’:</a:t>
            </a:r>
          </a:p>
          <a:p>
            <a:pPr marL="0" indent="0">
              <a:buNone/>
            </a:pPr>
            <a:r>
              <a:rPr lang="en-US" dirty="0" smtClean="0"/>
              <a:t>test1.c:36: warning: deprecated conversion from string constant to ‘char*’</a:t>
            </a:r>
          </a:p>
          <a:p>
            <a:pPr marL="0" indent="0">
              <a:buNone/>
            </a:pPr>
            <a:r>
              <a:rPr lang="en-US" dirty="0" smtClean="0"/>
              <a:t>{cslinux1:~/</a:t>
            </a:r>
            <a:r>
              <a:rPr lang="en-US" dirty="0" err="1" smtClean="0"/>
              <a:t>sqlite</a:t>
            </a:r>
            <a:r>
              <a:rPr lang="en-US" dirty="0" smtClean="0"/>
              <a:t>/cs3376} </a:t>
            </a:r>
            <a:r>
              <a:rPr lang="en-US" dirty="0" err="1" smtClean="0"/>
              <a:t>c++</a:t>
            </a:r>
            <a:r>
              <a:rPr lang="en-US" dirty="0" smtClean="0"/>
              <a:t> test2.c -o test2 -l sqlite3</a:t>
            </a:r>
          </a:p>
          <a:p>
            <a:pPr marL="0" indent="0">
              <a:buNone/>
            </a:pPr>
            <a:r>
              <a:rPr lang="en-US" dirty="0" smtClean="0"/>
              <a:t>test2.c: In function ‘</a:t>
            </a: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, char**)’:</a:t>
            </a:r>
          </a:p>
          <a:p>
            <a:pPr marL="0" indent="0">
              <a:buNone/>
            </a:pPr>
            <a:r>
              <a:rPr lang="en-US" dirty="0" smtClean="0"/>
              <a:t>test2.c:38: warning: deprecated conversion from string constant to ‘char*’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est1-5 programs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/>
              <a:t>test0</a:t>
            </a:r>
          </a:p>
          <a:p>
            <a:pPr marL="0" indent="0">
              <a:buNone/>
            </a:pPr>
            <a:r>
              <a:rPr lang="en-US" dirty="0" smtClean="0"/>
              <a:t>	Opened </a:t>
            </a:r>
            <a:r>
              <a:rPr lang="en-US" dirty="0"/>
              <a:t>database successfully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/>
              <a:t>test1</a:t>
            </a:r>
          </a:p>
          <a:p>
            <a:pPr marL="0" indent="0">
              <a:buNone/>
            </a:pPr>
            <a:r>
              <a:rPr lang="en-US" dirty="0" smtClean="0"/>
              <a:t>	Opened </a:t>
            </a:r>
            <a:r>
              <a:rPr lang="en-US" dirty="0"/>
              <a:t>database successfully</a:t>
            </a:r>
          </a:p>
          <a:p>
            <a:pPr marL="0" indent="0">
              <a:buNone/>
            </a:pPr>
            <a:r>
              <a:rPr lang="en-US" dirty="0" smtClean="0"/>
              <a:t>	Table </a:t>
            </a:r>
            <a:r>
              <a:rPr lang="en-US" dirty="0"/>
              <a:t>created successfully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/>
              <a:t>test2</a:t>
            </a:r>
          </a:p>
          <a:p>
            <a:pPr marL="0" indent="0">
              <a:buNone/>
            </a:pPr>
            <a:r>
              <a:rPr lang="en-US" dirty="0" smtClean="0"/>
              <a:t>	Opened </a:t>
            </a:r>
            <a:r>
              <a:rPr lang="en-US" dirty="0"/>
              <a:t>database successfully</a:t>
            </a:r>
          </a:p>
          <a:p>
            <a:pPr marL="0" indent="0">
              <a:buNone/>
            </a:pPr>
            <a:r>
              <a:rPr lang="en-US" dirty="0" smtClean="0"/>
              <a:t>	Records </a:t>
            </a:r>
            <a:r>
              <a:rPr lang="en-US" dirty="0"/>
              <a:t>created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545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est3 – select records and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994" cy="47521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./</a:t>
            </a:r>
            <a:r>
              <a:rPr lang="en-US" sz="3600" dirty="0"/>
              <a:t>test3</a:t>
            </a:r>
          </a:p>
          <a:p>
            <a:pPr marL="0" indent="0">
              <a:buNone/>
            </a:pPr>
            <a:r>
              <a:rPr lang="en-US" dirty="0"/>
              <a:t>Opened database successfully</a:t>
            </a:r>
          </a:p>
          <a:p>
            <a:pPr marL="0" indent="0">
              <a:buNone/>
            </a:pPr>
            <a:r>
              <a:rPr lang="en-US" dirty="0"/>
              <a:t>Callback function called: ID = 1</a:t>
            </a:r>
          </a:p>
          <a:p>
            <a:pPr marL="0" indent="0">
              <a:buNone/>
            </a:pPr>
            <a:r>
              <a:rPr lang="en-US" dirty="0"/>
              <a:t>NAME = Paul</a:t>
            </a:r>
          </a:p>
          <a:p>
            <a:pPr marL="0" indent="0">
              <a:buNone/>
            </a:pPr>
            <a:r>
              <a:rPr lang="en-US" dirty="0"/>
              <a:t>AGE = 32</a:t>
            </a:r>
          </a:p>
          <a:p>
            <a:pPr marL="0" indent="0">
              <a:buNone/>
            </a:pPr>
            <a:r>
              <a:rPr lang="en-US" dirty="0"/>
              <a:t>ADDRESS = California</a:t>
            </a:r>
          </a:p>
          <a:p>
            <a:pPr marL="0" indent="0">
              <a:buNone/>
            </a:pPr>
            <a:r>
              <a:rPr lang="en-US" dirty="0"/>
              <a:t>SALARY = 20000.0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Callback function called: ID = 2</a:t>
            </a:r>
          </a:p>
          <a:p>
            <a:pPr marL="0" indent="0">
              <a:buNone/>
            </a:pPr>
            <a:r>
              <a:rPr lang="en-US" dirty="0"/>
              <a:t>NAME = Allen</a:t>
            </a:r>
          </a:p>
          <a:p>
            <a:pPr marL="0" indent="0">
              <a:buNone/>
            </a:pPr>
            <a:r>
              <a:rPr lang="en-US" dirty="0"/>
              <a:t>AGE = 25</a:t>
            </a:r>
          </a:p>
          <a:p>
            <a:pPr marL="0" indent="0">
              <a:buNone/>
            </a:pPr>
            <a:r>
              <a:rPr lang="en-US" dirty="0"/>
              <a:t>ADDRESS = Texas</a:t>
            </a:r>
          </a:p>
          <a:p>
            <a:pPr marL="0" indent="0">
              <a:buNone/>
            </a:pPr>
            <a:r>
              <a:rPr lang="en-US" dirty="0"/>
              <a:t>SALARY = </a:t>
            </a:r>
            <a:r>
              <a:rPr lang="en-US" dirty="0" smtClean="0"/>
              <a:t>15000.0</a:t>
            </a:r>
            <a:r>
              <a:rPr lang="en-US" dirty="0"/>
              <a:t>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4484" y="1825625"/>
            <a:ext cx="4249994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Callback function called: ID = 3</a:t>
            </a:r>
          </a:p>
          <a:p>
            <a:pPr marL="0" indent="0">
              <a:buNone/>
            </a:pPr>
            <a:r>
              <a:rPr lang="en-US" dirty="0" smtClean="0"/>
              <a:t>NAME = Teddy</a:t>
            </a:r>
          </a:p>
          <a:p>
            <a:pPr marL="0" indent="0">
              <a:buNone/>
            </a:pPr>
            <a:r>
              <a:rPr lang="en-US" dirty="0" smtClean="0"/>
              <a:t>AGE = 23</a:t>
            </a:r>
          </a:p>
          <a:p>
            <a:pPr marL="0" indent="0">
              <a:buNone/>
            </a:pPr>
            <a:r>
              <a:rPr lang="en-US" dirty="0" smtClean="0"/>
              <a:t>ADDRESS = Norway</a:t>
            </a:r>
          </a:p>
          <a:p>
            <a:pPr marL="0" indent="0">
              <a:buNone/>
            </a:pPr>
            <a:r>
              <a:rPr lang="en-US" dirty="0" smtClean="0"/>
              <a:t>SALARY = 20000.0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Callback function called: ID = 4</a:t>
            </a:r>
          </a:p>
          <a:p>
            <a:pPr marL="0" indent="0">
              <a:buNone/>
            </a:pPr>
            <a:r>
              <a:rPr lang="en-US" dirty="0" smtClean="0"/>
              <a:t>NAME = Mark</a:t>
            </a:r>
          </a:p>
          <a:p>
            <a:pPr marL="0" indent="0">
              <a:buNone/>
            </a:pPr>
            <a:r>
              <a:rPr lang="en-US" dirty="0" smtClean="0"/>
              <a:t>AGE = 25</a:t>
            </a:r>
          </a:p>
          <a:p>
            <a:pPr marL="0" indent="0">
              <a:buNone/>
            </a:pPr>
            <a:r>
              <a:rPr lang="en-US" dirty="0" smtClean="0"/>
              <a:t>ADDRESS = Rich-</a:t>
            </a:r>
            <a:r>
              <a:rPr lang="en-US" dirty="0" err="1" smtClean="0"/>
              <a:t>Mond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SALARY = 65000.0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Operation done successfully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est4 – update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7915" cy="49291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./</a:t>
            </a:r>
            <a:r>
              <a:rPr lang="en-US" sz="3600" dirty="0"/>
              <a:t>test4</a:t>
            </a:r>
          </a:p>
          <a:p>
            <a:pPr marL="0" indent="0">
              <a:buNone/>
            </a:pPr>
            <a:r>
              <a:rPr lang="en-US" dirty="0"/>
              <a:t>Opened database successfully</a:t>
            </a:r>
          </a:p>
          <a:p>
            <a:pPr marL="0" indent="0">
              <a:buNone/>
            </a:pPr>
            <a:r>
              <a:rPr lang="en-US" dirty="0"/>
              <a:t>Callback function called: ID = 1</a:t>
            </a:r>
          </a:p>
          <a:p>
            <a:pPr marL="0" indent="0">
              <a:buNone/>
            </a:pPr>
            <a:r>
              <a:rPr lang="en-US" dirty="0"/>
              <a:t>NAME = Paul</a:t>
            </a:r>
          </a:p>
          <a:p>
            <a:pPr marL="0" indent="0">
              <a:buNone/>
            </a:pPr>
            <a:r>
              <a:rPr lang="en-US" dirty="0"/>
              <a:t>AGE = 32</a:t>
            </a:r>
          </a:p>
          <a:p>
            <a:pPr marL="0" indent="0">
              <a:buNone/>
            </a:pPr>
            <a:r>
              <a:rPr lang="en-US" dirty="0"/>
              <a:t>ADDRESS = California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SALARY = 25000.0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Callback function called: ID = 2</a:t>
            </a:r>
          </a:p>
          <a:p>
            <a:pPr marL="0" indent="0">
              <a:buNone/>
            </a:pPr>
            <a:r>
              <a:rPr lang="en-US" dirty="0"/>
              <a:t>NAME = Allen</a:t>
            </a:r>
          </a:p>
          <a:p>
            <a:pPr marL="0" indent="0">
              <a:buNone/>
            </a:pPr>
            <a:r>
              <a:rPr lang="en-US" dirty="0"/>
              <a:t>AGE = 25</a:t>
            </a:r>
          </a:p>
          <a:p>
            <a:pPr marL="0" indent="0">
              <a:buNone/>
            </a:pPr>
            <a:r>
              <a:rPr lang="en-US" dirty="0"/>
              <a:t>ADDRESS = Texas</a:t>
            </a:r>
          </a:p>
          <a:p>
            <a:pPr marL="0" indent="0">
              <a:buNone/>
            </a:pPr>
            <a:r>
              <a:rPr lang="en-US" dirty="0"/>
              <a:t>SALARY = </a:t>
            </a:r>
            <a:r>
              <a:rPr lang="en-US" dirty="0" smtClean="0"/>
              <a:t>15000.0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4484" y="1825625"/>
            <a:ext cx="4249994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Callback </a:t>
            </a:r>
            <a:r>
              <a:rPr lang="en-US" dirty="0"/>
              <a:t>function called: ID = 3</a:t>
            </a:r>
          </a:p>
          <a:p>
            <a:pPr marL="0" indent="0">
              <a:buNone/>
            </a:pPr>
            <a:r>
              <a:rPr lang="en-US" dirty="0"/>
              <a:t>NAME = Teddy</a:t>
            </a:r>
          </a:p>
          <a:p>
            <a:pPr marL="0" indent="0">
              <a:buNone/>
            </a:pPr>
            <a:r>
              <a:rPr lang="en-US" dirty="0"/>
              <a:t>AGE = 23</a:t>
            </a:r>
          </a:p>
          <a:p>
            <a:pPr marL="0" indent="0">
              <a:buNone/>
            </a:pPr>
            <a:r>
              <a:rPr lang="en-US" dirty="0"/>
              <a:t>ADDRESS = Norway</a:t>
            </a:r>
          </a:p>
          <a:p>
            <a:pPr marL="0" indent="0">
              <a:buNone/>
            </a:pPr>
            <a:r>
              <a:rPr lang="en-US" dirty="0"/>
              <a:t>SALARY = 20000.0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Callback function called: ID = 4</a:t>
            </a:r>
          </a:p>
          <a:p>
            <a:pPr marL="0" indent="0">
              <a:buNone/>
            </a:pPr>
            <a:r>
              <a:rPr lang="en-US" dirty="0"/>
              <a:t>NAME = Mark</a:t>
            </a:r>
          </a:p>
          <a:p>
            <a:pPr marL="0" indent="0">
              <a:buNone/>
            </a:pPr>
            <a:r>
              <a:rPr lang="en-US" dirty="0"/>
              <a:t>AGE = 25</a:t>
            </a:r>
          </a:p>
          <a:p>
            <a:pPr marL="0" indent="0">
              <a:buNone/>
            </a:pPr>
            <a:r>
              <a:rPr lang="en-US" dirty="0"/>
              <a:t>ADDRESS = Rich-</a:t>
            </a:r>
            <a:r>
              <a:rPr lang="en-US" dirty="0" err="1"/>
              <a:t>Mond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SALARY = 65000.0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Operation done successfully</a:t>
            </a:r>
          </a:p>
        </p:txBody>
      </p:sp>
    </p:spTree>
    <p:extLst>
      <p:ext uri="{BB962C8B-B14F-4D97-AF65-F5344CB8AC3E}">
        <p14:creationId xmlns:p14="http://schemas.microsoft.com/office/powerpoint/2010/main" val="10429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est5 – delete record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7915" cy="4929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dirty="0" smtClean="0"/>
              <a:t>./</a:t>
            </a:r>
            <a:r>
              <a:rPr lang="en-US" sz="4600" dirty="0"/>
              <a:t>test5</a:t>
            </a:r>
          </a:p>
          <a:p>
            <a:pPr marL="0" indent="0">
              <a:buNone/>
            </a:pPr>
            <a:r>
              <a:rPr lang="en-US" sz="3200" dirty="0"/>
              <a:t>Opened database successfully</a:t>
            </a:r>
          </a:p>
          <a:p>
            <a:pPr marL="0" indent="0">
              <a:buNone/>
            </a:pPr>
            <a:r>
              <a:rPr lang="en-US" sz="3200" dirty="0"/>
              <a:t>Callback function called: ID = 1</a:t>
            </a:r>
          </a:p>
          <a:p>
            <a:pPr marL="0" indent="0">
              <a:buNone/>
            </a:pPr>
            <a:r>
              <a:rPr lang="en-US" sz="3200" dirty="0"/>
              <a:t>NAME = Paul</a:t>
            </a:r>
          </a:p>
          <a:p>
            <a:pPr marL="0" indent="0">
              <a:buNone/>
            </a:pPr>
            <a:r>
              <a:rPr lang="en-US" sz="3200" dirty="0"/>
              <a:t>AGE = 32</a:t>
            </a:r>
          </a:p>
          <a:p>
            <a:pPr marL="0" indent="0">
              <a:buNone/>
            </a:pPr>
            <a:r>
              <a:rPr lang="en-US" sz="3200" dirty="0"/>
              <a:t>ADDRESS = California</a:t>
            </a:r>
          </a:p>
          <a:p>
            <a:pPr marL="0" indent="0">
              <a:buNone/>
            </a:pPr>
            <a:r>
              <a:rPr lang="en-US" sz="3200" dirty="0"/>
              <a:t>SALARY = 25000.0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/>
              <a:t>Callback function called: ID = 3</a:t>
            </a:r>
          </a:p>
          <a:p>
            <a:pPr marL="0" indent="0">
              <a:buNone/>
            </a:pPr>
            <a:r>
              <a:rPr lang="en-US" sz="3200" dirty="0"/>
              <a:t>NAME = Teddy</a:t>
            </a:r>
          </a:p>
          <a:p>
            <a:pPr marL="0" indent="0">
              <a:buNone/>
            </a:pPr>
            <a:r>
              <a:rPr lang="en-US" sz="3200" dirty="0"/>
              <a:t>AGE = 23</a:t>
            </a:r>
          </a:p>
          <a:p>
            <a:pPr marL="0" indent="0">
              <a:buNone/>
            </a:pPr>
            <a:r>
              <a:rPr lang="en-US" sz="3200" dirty="0"/>
              <a:t>ADDRESS = Norway</a:t>
            </a:r>
          </a:p>
          <a:p>
            <a:pPr marL="0" indent="0">
              <a:buNone/>
            </a:pPr>
            <a:r>
              <a:rPr lang="en-US" sz="3200" dirty="0"/>
              <a:t>SALARY = </a:t>
            </a:r>
            <a:r>
              <a:rPr lang="en-US" sz="3200" dirty="0" smtClean="0"/>
              <a:t>20000.0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4484" y="1825625"/>
            <a:ext cx="424999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Callback function called: ID = 4</a:t>
            </a:r>
          </a:p>
          <a:p>
            <a:pPr marL="0" indent="0">
              <a:buNone/>
            </a:pPr>
            <a:r>
              <a:rPr lang="en-US" sz="2400" dirty="0"/>
              <a:t>NAME = Mark</a:t>
            </a:r>
          </a:p>
          <a:p>
            <a:pPr marL="0" indent="0">
              <a:buNone/>
            </a:pPr>
            <a:r>
              <a:rPr lang="en-US" sz="2400" dirty="0"/>
              <a:t>AGE = 25</a:t>
            </a:r>
          </a:p>
          <a:p>
            <a:pPr marL="0" indent="0">
              <a:buNone/>
            </a:pPr>
            <a:r>
              <a:rPr lang="en-US" sz="2400" dirty="0"/>
              <a:t>ADDRESS = Rich-</a:t>
            </a:r>
            <a:r>
              <a:rPr lang="en-US" sz="2400" dirty="0" err="1"/>
              <a:t>Mond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SALARY = 65000.0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Operation done successfully</a:t>
            </a:r>
          </a:p>
        </p:txBody>
      </p:sp>
    </p:spTree>
    <p:extLst>
      <p:ext uri="{BB962C8B-B14F-4D97-AF65-F5344CB8AC3E}">
        <p14:creationId xmlns:p14="http://schemas.microsoft.com/office/powerpoint/2010/main" val="27984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Sqlite3 tutorial</a:t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93162"/>
          </a:xfrm>
        </p:spPr>
        <p:txBody>
          <a:bodyPr>
            <a:normAutofit/>
          </a:bodyPr>
          <a:lstStyle/>
          <a:p>
            <a:r>
              <a:rPr lang="en-US" dirty="0"/>
              <a:t>To run </a:t>
            </a:r>
            <a:r>
              <a:rPr lang="en-US" dirty="0" smtClean="0"/>
              <a:t>the sample codes from the tutorial</a:t>
            </a:r>
            <a:r>
              <a:rPr lang="en-US" dirty="0"/>
              <a:t>, you need to do first:</a:t>
            </a:r>
          </a:p>
          <a:p>
            <a:r>
              <a:rPr lang="en-US" dirty="0"/>
              <a:t>D</a:t>
            </a:r>
            <a:r>
              <a:rPr lang="en-US" dirty="0" smtClean="0"/>
              <a:t>ownload </a:t>
            </a:r>
            <a:r>
              <a:rPr lang="en-US" dirty="0"/>
              <a:t>sqlite3 (which is included here for </a:t>
            </a:r>
            <a:r>
              <a:rPr lang="en-US" dirty="0" err="1"/>
              <a:t>linux</a:t>
            </a:r>
            <a:r>
              <a:rPr lang="en-US" dirty="0"/>
              <a:t> or cs1.utdallas.edu). </a:t>
            </a:r>
          </a:p>
          <a:p>
            <a:pPr marL="0" indent="0">
              <a:buNone/>
            </a:pPr>
            <a:r>
              <a:rPr lang="en-US" dirty="0" smtClean="0"/>
              <a:t>     ** If </a:t>
            </a:r>
            <a:r>
              <a:rPr lang="en-US" dirty="0"/>
              <a:t>you use Mac, you need to download the Mac version of sqlite3.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test database </a:t>
            </a:r>
            <a:r>
              <a:rPr lang="en-US" dirty="0" err="1"/>
              <a:t>test.db</a:t>
            </a:r>
            <a:r>
              <a:rPr lang="en-US" dirty="0"/>
              <a:t> (by Unix/Linux command: touch </a:t>
            </a:r>
            <a:r>
              <a:rPr lang="en-US" dirty="0" err="1"/>
              <a:t>test.db</a:t>
            </a:r>
            <a:r>
              <a:rPr lang="en-US" dirty="0"/>
              <a:t>)</a:t>
            </a:r>
          </a:p>
          <a:p>
            <a:r>
              <a:rPr lang="en-US" dirty="0"/>
              <a:t>Read the tutorials and try these programs from test0.c to </a:t>
            </a:r>
            <a:r>
              <a:rPr lang="en-US" dirty="0" smtClean="0"/>
              <a:t>test5.c</a:t>
            </a:r>
          </a:p>
          <a:p>
            <a:r>
              <a:rPr lang="en-US" dirty="0" smtClean="0"/>
              <a:t>To </a:t>
            </a:r>
            <a:r>
              <a:rPr lang="en-US" dirty="0"/>
              <a:t>compile the sample program (e.g., test0.c</a:t>
            </a:r>
            <a:r>
              <a:rPr lang="en-US" dirty="0" smtClean="0"/>
              <a:t>), for </a:t>
            </a:r>
            <a:r>
              <a:rPr lang="en-US" dirty="0"/>
              <a:t>example</a:t>
            </a:r>
            <a:r>
              <a:rPr lang="en-US" dirty="0" smtClean="0"/>
              <a:t>, with </a:t>
            </a:r>
            <a:r>
              <a:rPr lang="en-US" dirty="0" err="1" smtClean="0"/>
              <a:t>c++</a:t>
            </a:r>
            <a:r>
              <a:rPr lang="en-US" dirty="0" smtClean="0"/>
              <a:t> or g++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	</a:t>
            </a:r>
            <a:r>
              <a:rPr lang="en-US" sz="3200" dirty="0" smtClean="0"/>
              <a:t>g</a:t>
            </a:r>
            <a:r>
              <a:rPr lang="en-US" sz="3200" dirty="0"/>
              <a:t>++  test0.c –o test0 –l </a:t>
            </a:r>
            <a:r>
              <a:rPr lang="en-US" sz="3200" dirty="0" smtClean="0"/>
              <a:t>sqlite3</a:t>
            </a:r>
          </a:p>
          <a:p>
            <a:r>
              <a:rPr lang="en-US" dirty="0" smtClean="0"/>
              <a:t>To have programs (test0.c to test5.c) and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sqlite3 files from www.sqlite.org: sqlite3 and </a:t>
            </a:r>
            <a:r>
              <a:rPr lang="en-US" dirty="0" err="1" smtClean="0"/>
              <a:t>shell.c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 shell (from console)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600" dirty="0" smtClean="0"/>
              <a:t>&gt;  sqlite3 </a:t>
            </a:r>
            <a:r>
              <a:rPr lang="en-US" sz="4600" dirty="0" err="1"/>
              <a:t>test.db</a:t>
            </a:r>
            <a:endParaRPr lang="en-US" sz="4600" dirty="0"/>
          </a:p>
          <a:p>
            <a:pPr marL="0" indent="0">
              <a:buNone/>
            </a:pPr>
            <a:r>
              <a:rPr lang="en-US" dirty="0" smtClean="0"/>
              <a:t>SQLite </a:t>
            </a:r>
            <a:r>
              <a:rPr lang="en-US" dirty="0"/>
              <a:t>version 3.6.20</a:t>
            </a:r>
          </a:p>
          <a:p>
            <a:pPr marL="0" indent="0">
              <a:buNone/>
            </a:pPr>
            <a:r>
              <a:rPr lang="en-US" dirty="0"/>
              <a:t>Enter ".help" for instructions</a:t>
            </a:r>
          </a:p>
          <a:p>
            <a:pPr marL="0" indent="0">
              <a:buNone/>
            </a:pPr>
            <a:r>
              <a:rPr lang="en-US" dirty="0"/>
              <a:t>Enter SQL statements terminated with a ";"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/>
              <a:t>&gt; .help</a:t>
            </a:r>
          </a:p>
          <a:p>
            <a:pPr marL="0" indent="0">
              <a:buNone/>
            </a:pPr>
            <a:r>
              <a:rPr lang="en-US" dirty="0"/>
              <a:t>.backup ?DB? FILE      Backup DB (default "main") to FILE</a:t>
            </a:r>
          </a:p>
          <a:p>
            <a:pPr marL="0" indent="0">
              <a:buNone/>
            </a:pPr>
            <a:r>
              <a:rPr lang="en-US" dirty="0"/>
              <a:t>.bail ON|OFF           Stop after hitting an error.  Default OFF</a:t>
            </a:r>
          </a:p>
          <a:p>
            <a:pPr marL="0" indent="0">
              <a:buNone/>
            </a:pPr>
            <a:r>
              <a:rPr lang="en-US" dirty="0"/>
              <a:t>.databases             List names and files of attached databases</a:t>
            </a:r>
          </a:p>
          <a:p>
            <a:pPr marL="0" indent="0">
              <a:buNone/>
            </a:pPr>
            <a:r>
              <a:rPr lang="en-US" dirty="0"/>
              <a:t>.dump ?TABLE? ...      Dump the database in an SQL text format</a:t>
            </a:r>
          </a:p>
          <a:p>
            <a:pPr marL="0" indent="0">
              <a:buNone/>
            </a:pPr>
            <a:r>
              <a:rPr lang="en-US" dirty="0"/>
              <a:t>                         If TABLE specified, only dump tables </a:t>
            </a:r>
            <a:r>
              <a:rPr lang="en-US" dirty="0" smtClean="0"/>
              <a:t>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 – a few important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.help</a:t>
            </a:r>
          </a:p>
          <a:p>
            <a:pPr marL="0" indent="0">
              <a:buNone/>
            </a:pPr>
            <a:r>
              <a:rPr lang="en-US" dirty="0"/>
              <a:t>.databases             List names and files of attached databases</a:t>
            </a:r>
          </a:p>
          <a:p>
            <a:pPr marL="0" indent="0">
              <a:buNone/>
            </a:pPr>
            <a:r>
              <a:rPr lang="en-US" dirty="0"/>
              <a:t>.exit                  </a:t>
            </a:r>
            <a:r>
              <a:rPr lang="en-US" dirty="0" err="1"/>
              <a:t>Exit</a:t>
            </a:r>
            <a:r>
              <a:rPr lang="en-US" dirty="0"/>
              <a:t> this program</a:t>
            </a:r>
          </a:p>
          <a:p>
            <a:pPr marL="0" indent="0">
              <a:buNone/>
            </a:pPr>
            <a:r>
              <a:rPr lang="en-US" dirty="0"/>
              <a:t>.help                  Show this message</a:t>
            </a:r>
          </a:p>
          <a:p>
            <a:pPr marL="0" indent="0">
              <a:buNone/>
            </a:pPr>
            <a:r>
              <a:rPr lang="en-US" dirty="0"/>
              <a:t>.output FILENAME       Send output to FILENAME</a:t>
            </a:r>
          </a:p>
          <a:p>
            <a:pPr marL="0" indent="0">
              <a:buNone/>
            </a:pPr>
            <a:r>
              <a:rPr lang="en-US" dirty="0"/>
              <a:t>.quit                  Exit this program</a:t>
            </a:r>
          </a:p>
          <a:p>
            <a:pPr marL="0" indent="0">
              <a:buNone/>
            </a:pPr>
            <a:r>
              <a:rPr lang="en-US" dirty="0"/>
              <a:t>.schema ?TABLE?        Show the CREATE statements</a:t>
            </a:r>
          </a:p>
          <a:p>
            <a:pPr marL="0" indent="0">
              <a:buNone/>
            </a:pPr>
            <a:r>
              <a:rPr lang="en-US" dirty="0"/>
              <a:t>                         If TABLE specified, only show tables matching</a:t>
            </a:r>
          </a:p>
          <a:p>
            <a:pPr marL="0" indent="0">
              <a:buNone/>
            </a:pPr>
            <a:r>
              <a:rPr lang="en-US" dirty="0"/>
              <a:t>                         LIKE pattern TABLE.</a:t>
            </a:r>
          </a:p>
          <a:p>
            <a:pPr marL="0" indent="0">
              <a:buNone/>
            </a:pPr>
            <a:r>
              <a:rPr lang="en-US" dirty="0"/>
              <a:t>.tables ?TABLE?        List names of tables</a:t>
            </a:r>
          </a:p>
          <a:p>
            <a:pPr marL="0" indent="0">
              <a:buNone/>
            </a:pPr>
            <a:r>
              <a:rPr lang="en-US" dirty="0"/>
              <a:t>                         If TABLE specified, only list tables matching</a:t>
            </a:r>
          </a:p>
          <a:p>
            <a:pPr marL="0" indent="0">
              <a:buNone/>
            </a:pPr>
            <a:r>
              <a:rPr lang="en-US" dirty="0"/>
              <a:t>                         LIKE pattern TABLE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 err="1"/>
              <a:t>sqlite</a:t>
            </a:r>
            <a:r>
              <a:rPr lang="en-US" sz="3500" dirty="0"/>
              <a:t>&gt; .schema</a:t>
            </a:r>
          </a:p>
          <a:p>
            <a:pPr marL="0" indent="0">
              <a:buNone/>
            </a:pPr>
            <a:r>
              <a:rPr lang="en-US" dirty="0"/>
              <a:t>CREATE TABLE COMPANY(ID INT PRIMARY KEY     NOT NULL,NAME           TEXT    NOT NULL,AGE            INT     NOT NULL,ADDRESS        CHAR(50),SALARY         REAL );</a:t>
            </a:r>
          </a:p>
          <a:p>
            <a:pPr marL="0" indent="0">
              <a:buNone/>
            </a:pPr>
            <a:r>
              <a:rPr lang="en-US" sz="3500" dirty="0" err="1" smtClean="0"/>
              <a:t>sqlite</a:t>
            </a:r>
            <a:r>
              <a:rPr lang="en-US" sz="3500" dirty="0"/>
              <a:t>&gt; .tables</a:t>
            </a:r>
          </a:p>
          <a:p>
            <a:pPr marL="0" indent="0">
              <a:buNone/>
            </a:pPr>
            <a:r>
              <a:rPr lang="en-US" dirty="0"/>
              <a:t>COMPANY</a:t>
            </a:r>
          </a:p>
          <a:p>
            <a:pPr marL="0" indent="0">
              <a:buNone/>
            </a:pPr>
            <a:r>
              <a:rPr lang="en-US" sz="3500" dirty="0" err="1" smtClean="0"/>
              <a:t>sqlite</a:t>
            </a:r>
            <a:r>
              <a:rPr lang="en-US" sz="3500" dirty="0"/>
              <a:t>&gt; </a:t>
            </a:r>
            <a:r>
              <a:rPr lang="en-US" sz="3500" b="1" dirty="0"/>
              <a:t>select * from company;</a:t>
            </a:r>
          </a:p>
          <a:p>
            <a:pPr marL="0" indent="0">
              <a:buNone/>
            </a:pPr>
            <a:r>
              <a:rPr lang="en-US" dirty="0"/>
              <a:t>1|Paul|32|California|25000.0</a:t>
            </a:r>
          </a:p>
          <a:p>
            <a:pPr marL="0" indent="0">
              <a:buNone/>
            </a:pPr>
            <a:r>
              <a:rPr lang="en-US" dirty="0"/>
              <a:t>3|Teddy|23|Norway|20000.0</a:t>
            </a:r>
          </a:p>
          <a:p>
            <a:pPr marL="0" indent="0">
              <a:buNone/>
            </a:pPr>
            <a:r>
              <a:rPr lang="en-US" dirty="0"/>
              <a:t>4|Mark|25|Rich-Mond |65000.0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.exit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Sqlite3 – sample programs</a:t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test0.c – to connect &amp; open sqlite3 database, and to close.</a:t>
            </a:r>
          </a:p>
          <a:p>
            <a:r>
              <a:rPr lang="en-US" dirty="0"/>
              <a:t>t</a:t>
            </a:r>
            <a:r>
              <a:rPr lang="en-US" dirty="0" smtClean="0"/>
              <a:t>est1.c – to create a table </a:t>
            </a:r>
          </a:p>
          <a:p>
            <a:r>
              <a:rPr lang="en-US" dirty="0"/>
              <a:t>t</a:t>
            </a:r>
            <a:r>
              <a:rPr lang="en-US" dirty="0" smtClean="0"/>
              <a:t>est2.c – to insert records</a:t>
            </a:r>
          </a:p>
          <a:p>
            <a:r>
              <a:rPr lang="en-US" dirty="0"/>
              <a:t>t</a:t>
            </a:r>
            <a:r>
              <a:rPr lang="en-US" dirty="0" smtClean="0"/>
              <a:t>est3.c – to select records and print</a:t>
            </a:r>
          </a:p>
          <a:p>
            <a:r>
              <a:rPr lang="en-US" dirty="0"/>
              <a:t>t</a:t>
            </a:r>
            <a:r>
              <a:rPr lang="en-US" dirty="0" smtClean="0"/>
              <a:t>est4.c – to update a record</a:t>
            </a:r>
          </a:p>
          <a:p>
            <a:r>
              <a:rPr lang="en-US" dirty="0"/>
              <a:t>t</a:t>
            </a:r>
            <a:r>
              <a:rPr lang="en-US" dirty="0" smtClean="0"/>
              <a:t>est5.c – to delete a record</a:t>
            </a:r>
          </a:p>
          <a:p>
            <a:r>
              <a:rPr lang="en-US" dirty="0" smtClean="0"/>
              <a:t>The name of the database file used here is: </a:t>
            </a:r>
            <a:r>
              <a:rPr lang="en-US" dirty="0" err="1" smtClean="0"/>
              <a:t>test.db</a:t>
            </a:r>
            <a:endParaRPr lang="en-US" dirty="0" smtClean="0"/>
          </a:p>
          <a:p>
            <a:pPr lvl="1"/>
            <a:r>
              <a:rPr lang="en-US" dirty="0" smtClean="0"/>
              <a:t>You may create the file by touch command: touch </a:t>
            </a:r>
            <a:r>
              <a:rPr lang="en-US" dirty="0" err="1" smtClean="0"/>
              <a:t>test.db</a:t>
            </a:r>
            <a:endParaRPr lang="en-US" dirty="0" smtClean="0"/>
          </a:p>
          <a:p>
            <a:pPr lvl="1"/>
            <a:r>
              <a:rPr lang="en-US" dirty="0" smtClean="0"/>
              <a:t>If you need to start all over again, delete </a:t>
            </a:r>
            <a:r>
              <a:rPr lang="en-US" dirty="0" err="1" smtClean="0"/>
              <a:t>test.db</a:t>
            </a:r>
            <a:r>
              <a:rPr lang="en-US" dirty="0" smtClean="0"/>
              <a:t> and then create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test0.c – to open and close DB</a:t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60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// g++ </a:t>
            </a:r>
            <a:r>
              <a:rPr lang="en-US" dirty="0" smtClean="0"/>
              <a:t>test0.c </a:t>
            </a:r>
            <a:r>
              <a:rPr lang="en-US" dirty="0"/>
              <a:t>-l sqlite3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&lt;sqlite3.h&gt;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 smtClean="0"/>
              <a:t>{    </a:t>
            </a:r>
            <a:r>
              <a:rPr lang="en-US" dirty="0"/>
              <a:t>sqlite3 *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char </a:t>
            </a:r>
            <a:r>
              <a:rPr lang="en-US" dirty="0"/>
              <a:t>*</a:t>
            </a:r>
            <a:r>
              <a:rPr lang="en-US" dirty="0" err="1"/>
              <a:t>zErrMsg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rc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rc</a:t>
            </a:r>
            <a:r>
              <a:rPr lang="en-US" dirty="0"/>
              <a:t> = sqlite3_open</a:t>
            </a:r>
            <a:r>
              <a:rPr lang="en-US" dirty="0" smtClean="0"/>
              <a:t>(“</a:t>
            </a:r>
            <a:r>
              <a:rPr lang="en-US" dirty="0" err="1" smtClean="0"/>
              <a:t>test.db</a:t>
            </a:r>
            <a:r>
              <a:rPr lang="en-US" dirty="0" smtClean="0"/>
              <a:t>", </a:t>
            </a:r>
            <a:r>
              <a:rPr lang="en-US" dirty="0"/>
              <a:t>&amp;</a:t>
            </a:r>
            <a:r>
              <a:rPr lang="en-US" dirty="0" err="1"/>
              <a:t>db</a:t>
            </a:r>
            <a:r>
              <a:rPr lang="en-US" dirty="0" smtClean="0"/>
              <a:t>);             // you may create </a:t>
            </a:r>
            <a:r>
              <a:rPr lang="en-US" dirty="0" err="1" smtClean="0"/>
              <a:t>test.db</a:t>
            </a:r>
            <a:r>
              <a:rPr lang="en-US" dirty="0" smtClean="0"/>
              <a:t> with touch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if( </a:t>
            </a:r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smtClean="0"/>
              <a:t>){   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"Can't open database: %s\n", sqlite3_errmsg(</a:t>
            </a:r>
            <a:r>
              <a:rPr lang="en-US" dirty="0" err="1"/>
              <a:t>db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}else</a:t>
            </a:r>
            <a:r>
              <a:rPr lang="en-US" dirty="0" smtClean="0"/>
              <a:t>{   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"Opened database successfully\n");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sqlite3_close(</a:t>
            </a:r>
            <a:r>
              <a:rPr lang="en-US" dirty="0" err="1"/>
              <a:t>db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test1.c – to create a table</a:t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07993" cy="49460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&lt;sqlite3.h&gt;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callback(void *</a:t>
            </a:r>
            <a:r>
              <a:rPr lang="en-US" dirty="0" err="1"/>
              <a:t>NotUsed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, char **</a:t>
            </a:r>
            <a:r>
              <a:rPr lang="en-US" dirty="0" err="1"/>
              <a:t>azColName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argc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pt-BR" dirty="0"/>
              <a:t>      printf("%s = %s\n", azColName[i], argv[i] ? argv[i] : "NULL");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test1.c – to create a table</a:t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019503" cy="49460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sqlite3 *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char *</a:t>
            </a:r>
            <a:r>
              <a:rPr lang="en-US" dirty="0" err="1"/>
              <a:t>zErrMsg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rc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char *</a:t>
            </a:r>
            <a:r>
              <a:rPr lang="en-US" dirty="0" err="1"/>
              <a:t>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/* Open database */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rc</a:t>
            </a:r>
            <a:r>
              <a:rPr lang="en-US" dirty="0"/>
              <a:t> = sqlite3_open("</a:t>
            </a:r>
            <a:r>
              <a:rPr lang="en-US" dirty="0" err="1"/>
              <a:t>test.db</a:t>
            </a:r>
            <a:r>
              <a:rPr lang="en-US" dirty="0"/>
              <a:t>", &amp;</a:t>
            </a:r>
            <a:r>
              <a:rPr lang="en-US" dirty="0" err="1"/>
              <a:t>db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if( </a:t>
            </a:r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smtClean="0"/>
              <a:t>){	</a:t>
            </a: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stderr</a:t>
            </a:r>
            <a:r>
              <a:rPr lang="en-US" dirty="0"/>
              <a:t>, "Can't open database: %s\n", sqlite3_errmsg(</a:t>
            </a:r>
            <a:r>
              <a:rPr lang="en-US" dirty="0" err="1"/>
              <a:t>db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		exit(0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}else</a:t>
            </a:r>
            <a:r>
              <a:rPr lang="en-US" dirty="0" smtClean="0"/>
              <a:t>{		</a:t>
            </a: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stdout</a:t>
            </a:r>
            <a:r>
              <a:rPr lang="en-US" dirty="0"/>
              <a:t>, "Opened database successfully\n");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test1.c – to create a table</a:t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293"/>
            <a:ext cx="10545097" cy="4700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/* </a:t>
            </a:r>
            <a:r>
              <a:rPr lang="en-US" dirty="0"/>
              <a:t>Create SQL statement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sql</a:t>
            </a:r>
            <a:r>
              <a:rPr lang="en-US" dirty="0"/>
              <a:t> = "CREATE TABLE COMPANY("  \</a:t>
            </a:r>
          </a:p>
          <a:p>
            <a:pPr marL="0" indent="0">
              <a:buNone/>
            </a:pPr>
            <a:r>
              <a:rPr lang="en-US" dirty="0"/>
              <a:t>         "ID INT PRIMARY KEY     NOT NULL," \</a:t>
            </a:r>
          </a:p>
          <a:p>
            <a:pPr marL="0" indent="0">
              <a:buNone/>
            </a:pPr>
            <a:r>
              <a:rPr lang="en-US" dirty="0"/>
              <a:t>         "NAME           TEXT    NOT NULL," \</a:t>
            </a:r>
          </a:p>
          <a:p>
            <a:pPr marL="0" indent="0">
              <a:buNone/>
            </a:pPr>
            <a:r>
              <a:rPr lang="en-US" dirty="0"/>
              <a:t>         "AGE            INT     NOT NULL," \</a:t>
            </a:r>
          </a:p>
          <a:p>
            <a:pPr marL="0" indent="0">
              <a:buNone/>
            </a:pPr>
            <a:r>
              <a:rPr lang="en-US" dirty="0"/>
              <a:t>         "ADDRESS        CHAR(50)," \</a:t>
            </a:r>
          </a:p>
          <a:p>
            <a:pPr marL="0" indent="0">
              <a:buNone/>
            </a:pPr>
            <a:r>
              <a:rPr lang="en-US" dirty="0"/>
              <a:t>         "SALARY         REAL </a:t>
            </a:r>
            <a:r>
              <a:rPr lang="en-US" dirty="0" smtClean="0"/>
              <a:t>);"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test1.c – to create a table</a:t>
            </a:r>
            <a:br>
              <a:rPr lang="en-US" sz="5300" dirty="0" smtClean="0"/>
            </a:br>
            <a:r>
              <a:rPr lang="en-US" sz="2700" dirty="0" smtClean="0"/>
              <a:t>http://www.tutorialspoint.com/sqlite/sqlite_c_cpp.htm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1206315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/* Execute SQL statement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   </a:t>
            </a:r>
            <a:r>
              <a:rPr lang="en-US" sz="3200" dirty="0" err="1" smtClean="0"/>
              <a:t>rc</a:t>
            </a:r>
            <a:r>
              <a:rPr lang="en-US" sz="3200" dirty="0" smtClean="0"/>
              <a:t> = sqlite3_exec(</a:t>
            </a:r>
            <a:r>
              <a:rPr lang="en-US" sz="3200" dirty="0" err="1" smtClean="0"/>
              <a:t>db</a:t>
            </a:r>
            <a:r>
              <a:rPr lang="en-US" sz="3200" dirty="0" smtClean="0"/>
              <a:t>, </a:t>
            </a:r>
            <a:r>
              <a:rPr lang="en-US" sz="3200" dirty="0" err="1" smtClean="0"/>
              <a:t>sql</a:t>
            </a:r>
            <a:r>
              <a:rPr lang="en-US" sz="3200" dirty="0" smtClean="0"/>
              <a:t>, callback, 0, &amp;</a:t>
            </a:r>
            <a:r>
              <a:rPr lang="en-US" sz="3200" dirty="0" err="1" smtClean="0"/>
              <a:t>zErrMsg</a:t>
            </a:r>
            <a:r>
              <a:rPr lang="en-US" sz="32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if( </a:t>
            </a:r>
            <a:r>
              <a:rPr lang="en-US" sz="2400" dirty="0" err="1" smtClean="0"/>
              <a:t>rc</a:t>
            </a:r>
            <a:r>
              <a:rPr lang="en-US" sz="2400" dirty="0" smtClean="0"/>
              <a:t> != SQLITE_OK ){      // not 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	</a:t>
            </a:r>
            <a:r>
              <a:rPr lang="en-US" sz="2400" dirty="0" err="1" smtClean="0"/>
              <a:t>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stderr</a:t>
            </a:r>
            <a:r>
              <a:rPr lang="en-US" sz="2400" dirty="0" smtClean="0"/>
              <a:t>, "SQL error: %s\n", </a:t>
            </a:r>
            <a:r>
              <a:rPr lang="en-US" sz="2400" dirty="0" err="1" smtClean="0"/>
              <a:t>zErrMsg</a:t>
            </a:r>
            <a:r>
              <a:rPr lang="en-US" sz="24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	sqlite3_free(</a:t>
            </a:r>
            <a:r>
              <a:rPr lang="en-US" sz="2400" dirty="0" err="1" smtClean="0"/>
              <a:t>zErrMsg</a:t>
            </a:r>
            <a:r>
              <a:rPr lang="en-US" sz="24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}else{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	</a:t>
            </a:r>
            <a:r>
              <a:rPr lang="en-US" sz="2400" dirty="0" err="1" smtClean="0"/>
              <a:t>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stdout</a:t>
            </a:r>
            <a:r>
              <a:rPr lang="en-US" sz="2400" dirty="0" smtClean="0"/>
              <a:t>, "Table created successfully\n");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sqlite3_close(</a:t>
            </a:r>
            <a:r>
              <a:rPr lang="en-US" sz="2400" dirty="0" err="1" smtClean="0"/>
              <a:t>db</a:t>
            </a:r>
            <a:r>
              <a:rPr lang="en-US" sz="24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7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2057</Words>
  <Application>Microsoft Office PowerPoint</Application>
  <PresentationFormat>Widescreen</PresentationFormat>
  <Paragraphs>381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Sqlite3 tutorial</vt:lpstr>
      <vt:lpstr>Sqlite3 tutorial and sample programs http://www.tutorialspoint.com/sqlite/sqlite_c_cpp.htm</vt:lpstr>
      <vt:lpstr>Sqlite3 tutorial http://www.tutorialspoint.com/sqlite/sqlite_c_cpp.htm</vt:lpstr>
      <vt:lpstr>Sqlite3 – sample programs http://www.tutorialspoint.com/sqlite/sqlite_c_cpp.htm</vt:lpstr>
      <vt:lpstr>test0.c – to open and close DB http://www.tutorialspoint.com/sqlite/sqlite_c_cpp.htm</vt:lpstr>
      <vt:lpstr>test1.c – to create a table http://www.tutorialspoint.com/sqlite/sqlite_c_cpp.htm</vt:lpstr>
      <vt:lpstr>test1.c – to create a table http://www.tutorialspoint.com/sqlite/sqlite_c_cpp.htm</vt:lpstr>
      <vt:lpstr>test1.c – to create a table http://www.tutorialspoint.com/sqlite/sqlite_c_cpp.htm</vt:lpstr>
      <vt:lpstr>test1.c – to create a table http://www.tutorialspoint.com/sqlite/sqlite_c_cpp.htm</vt:lpstr>
      <vt:lpstr>test2.c – insert records http://www.tutorialspoint.com/sqlite/sqlite_c_cpp.htm</vt:lpstr>
      <vt:lpstr>test2.c – insert records http://www.tutorialspoint.com/sqlite/sqlite_c_cpp.htm</vt:lpstr>
      <vt:lpstr>test2.c – insert records  http://www.tutorialspoint.com/sqlite/sqlite_c_cpp.htm</vt:lpstr>
      <vt:lpstr>test2.c – insert records  http://www.tutorialspoint.com/sqlite/sqlite_c_cpp.htm</vt:lpstr>
      <vt:lpstr>test3.c – select records &amp; print http://www.tutorialspoint.com/sqlite/sqlite_c_cpp.htm</vt:lpstr>
      <vt:lpstr>test3.c – select records &amp; print http://www.tutorialspoint.com/sqlite/sqlite_c_cpp.htm</vt:lpstr>
      <vt:lpstr>test3.c – select records &amp; print http://www.tutorialspoint.com/sqlite/sqlite_c_cpp.htm</vt:lpstr>
      <vt:lpstr>test4.c – update a record http://www.tutorialspoint.com/sqlite/sqlite_c_cpp.htm</vt:lpstr>
      <vt:lpstr>test4.c – update a record http://www.tutorialspoint.com/sqlite/sqlite_c_cpp.htm</vt:lpstr>
      <vt:lpstr>test4.c – update a record http://www.tutorialspoint.com/sqlite/sqlite_c_cpp.htm</vt:lpstr>
      <vt:lpstr>test5.c – delete a record http://www.tutorialspoint.com/sqlite/sqlite_c_cpp.htm</vt:lpstr>
      <vt:lpstr>test5.c – delete a record http://www.tutorialspoint.com/sqlite/sqlite_c_cpp.htm</vt:lpstr>
      <vt:lpstr>test5.c – delete a record http://www.tutorialspoint.com/sqlite/sqlite_c_cpp.htm</vt:lpstr>
      <vt:lpstr>Download sqlite3 and sample programs &amp; Try yourself</vt:lpstr>
      <vt:lpstr>You may delete test.db and create a new one</vt:lpstr>
      <vt:lpstr>Compile the sample programs</vt:lpstr>
      <vt:lpstr>test1-5 programs to run</vt:lpstr>
      <vt:lpstr>test3 – select records and print</vt:lpstr>
      <vt:lpstr>test4 – update a record</vt:lpstr>
      <vt:lpstr>test5 – delete record #2</vt:lpstr>
      <vt:lpstr>Sqlite3 shell (from console)</vt:lpstr>
      <vt:lpstr>Sqlite3 – a few important commands</vt:lpstr>
      <vt:lpstr>Sqlite3 examples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Sqlite3 tutorial</dc:title>
  <dc:creator>Richard</dc:creator>
  <cp:lastModifiedBy>Richard</cp:lastModifiedBy>
  <cp:revision>22</cp:revision>
  <dcterms:created xsi:type="dcterms:W3CDTF">2015-10-21T21:28:02Z</dcterms:created>
  <dcterms:modified xsi:type="dcterms:W3CDTF">2016-02-16T18:20:32Z</dcterms:modified>
</cp:coreProperties>
</file>