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3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7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101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4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2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1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D98A7-7DCD-924F-A200-9C4FE92A9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936620-09EE-469E-0B72-29BF925A3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Vorstellung des Prototypens</a:t>
            </a:r>
          </a:p>
        </p:txBody>
      </p:sp>
    </p:spTree>
    <p:extLst>
      <p:ext uri="{BB962C8B-B14F-4D97-AF65-F5344CB8AC3E}">
        <p14:creationId xmlns:p14="http://schemas.microsoft.com/office/powerpoint/2010/main" val="2882452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7E21-98A3-3B06-59F0-FB12375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936095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1.   Vorwissen</a:t>
            </a:r>
          </a:p>
          <a:p>
            <a:pPr marL="530352" lvl="1" indent="0">
              <a:buNone/>
            </a:pPr>
            <a:r>
              <a:rPr lang="de-DE" sz="2400" dirty="0"/>
              <a:t>1.1    Was ist ein Prototyp?</a:t>
            </a:r>
          </a:p>
          <a:p>
            <a:pPr marL="530352" lvl="1" indent="0">
              <a:buNone/>
            </a:pPr>
            <a:r>
              <a:rPr lang="de-DE" sz="2400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sz="2400" dirty="0"/>
              <a:t>1.3    Gibt es eine bestimmte Reihenfolge?</a:t>
            </a:r>
          </a:p>
          <a:p>
            <a:pPr marL="0" indent="0">
              <a:buNone/>
            </a:pPr>
            <a:r>
              <a:rPr lang="de-DE" sz="2400" dirty="0"/>
              <a:t>2.   Prozess bis zum Prototypen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60241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5387802-1AA9-E808-F282-55A7A5717C69}"/>
              </a:ext>
            </a:extLst>
          </p:cNvPr>
          <p:cNvGrpSpPr/>
          <p:nvPr/>
        </p:nvGrpSpPr>
        <p:grpSpPr>
          <a:xfrm>
            <a:off x="787179" y="2253310"/>
            <a:ext cx="11346511" cy="461665"/>
            <a:chOff x="787179" y="2237408"/>
            <a:chExt cx="11346511" cy="46166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4E1355A-9863-96C5-BB76-2A87F19763C2}"/>
                </a:ext>
              </a:extLst>
            </p:cNvPr>
            <p:cNvSpPr/>
            <p:nvPr/>
          </p:nvSpPr>
          <p:spPr>
            <a:xfrm>
              <a:off x="787179" y="2337684"/>
              <a:ext cx="11346511" cy="278295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AC443B-7813-01C8-3675-BAEEE36D1808}"/>
                </a:ext>
              </a:extLst>
            </p:cNvPr>
            <p:cNvSpPr txBox="1"/>
            <p:nvPr/>
          </p:nvSpPr>
          <p:spPr>
            <a:xfrm>
              <a:off x="787179" y="2237408"/>
              <a:ext cx="572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sz="2400" dirty="0"/>
              <a:t>1.1    Was ist ein Prototyp?</a:t>
            </a:r>
          </a:p>
          <a:p>
            <a:pPr marL="530352" lvl="1" indent="0">
              <a:buNone/>
            </a:pPr>
            <a:r>
              <a:rPr lang="de-DE" sz="2400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sz="2400" dirty="0"/>
              <a:t>1.3    Gibt es eine bestimmte Reihenfolge?</a:t>
            </a:r>
          </a:p>
          <a:p>
            <a:pPr marL="0" indent="0">
              <a:buNone/>
            </a:pPr>
            <a:r>
              <a:rPr lang="de-DE" sz="2400" dirty="0"/>
              <a:t>2.   Prozess bis zum Prototypen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736380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14AE9-B2E3-D5A3-4869-129F4843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Prototyp?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3A306-6423-9E71-1D0F-34B6BDB8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717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C4A3-5F6A-64BF-2224-3ABD4577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braucht man einen Prototypen?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80804-B959-25B7-1EB9-4E6039E6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872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eine bestimmte Reihenfolge?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304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5387802-1AA9-E808-F282-55A7A5717C69}"/>
              </a:ext>
            </a:extLst>
          </p:cNvPr>
          <p:cNvGrpSpPr/>
          <p:nvPr/>
        </p:nvGrpSpPr>
        <p:grpSpPr>
          <a:xfrm>
            <a:off x="787179" y="4066199"/>
            <a:ext cx="11346511" cy="461665"/>
            <a:chOff x="787179" y="2237408"/>
            <a:chExt cx="11346511" cy="46166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4E1355A-9863-96C5-BB76-2A87F19763C2}"/>
                </a:ext>
              </a:extLst>
            </p:cNvPr>
            <p:cNvSpPr/>
            <p:nvPr/>
          </p:nvSpPr>
          <p:spPr>
            <a:xfrm>
              <a:off x="787179" y="2337684"/>
              <a:ext cx="11346511" cy="278295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AC443B-7813-01C8-3675-BAEEE36D1808}"/>
                </a:ext>
              </a:extLst>
            </p:cNvPr>
            <p:cNvSpPr txBox="1"/>
            <p:nvPr/>
          </p:nvSpPr>
          <p:spPr>
            <a:xfrm>
              <a:off x="787179" y="2237408"/>
              <a:ext cx="572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sz="2400" dirty="0"/>
              <a:t>1.1    Was ist ein Prototyp?</a:t>
            </a:r>
          </a:p>
          <a:p>
            <a:pPr marL="530352" lvl="1" indent="0">
              <a:buNone/>
            </a:pPr>
            <a:r>
              <a:rPr lang="de-DE" sz="2400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sz="2400" dirty="0"/>
              <a:t>1.3    Gibt es eine bestimmte Reihenfolge?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2.   Prozess bis zum Prototypen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941419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bis zum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095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5387802-1AA9-E808-F282-55A7A5717C69}"/>
              </a:ext>
            </a:extLst>
          </p:cNvPr>
          <p:cNvGrpSpPr/>
          <p:nvPr/>
        </p:nvGrpSpPr>
        <p:grpSpPr>
          <a:xfrm>
            <a:off x="787179" y="4559180"/>
            <a:ext cx="11346511" cy="461665"/>
            <a:chOff x="787179" y="2237408"/>
            <a:chExt cx="11346511" cy="46166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4E1355A-9863-96C5-BB76-2A87F19763C2}"/>
                </a:ext>
              </a:extLst>
            </p:cNvPr>
            <p:cNvSpPr/>
            <p:nvPr/>
          </p:nvSpPr>
          <p:spPr>
            <a:xfrm>
              <a:off x="787179" y="2337684"/>
              <a:ext cx="11346511" cy="278295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AC443B-7813-01C8-3675-BAEEE36D1808}"/>
                </a:ext>
              </a:extLst>
            </p:cNvPr>
            <p:cNvSpPr txBox="1"/>
            <p:nvPr/>
          </p:nvSpPr>
          <p:spPr>
            <a:xfrm>
              <a:off x="787179" y="2237408"/>
              <a:ext cx="572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sz="2400" dirty="0"/>
              <a:t>1.1    Was ist ein Prototyp?</a:t>
            </a:r>
          </a:p>
          <a:p>
            <a:pPr marL="530352" lvl="1" indent="0">
              <a:buNone/>
            </a:pPr>
            <a:r>
              <a:rPr lang="de-DE" sz="2400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sz="2400" dirty="0"/>
              <a:t>1.3    Gibt es eine bestimmte Reihenfolge?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2.   Prozess bis zum Prototypen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3.   Prototyp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479040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164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Bahnschrift SemiLight</vt:lpstr>
      <vt:lpstr>Franklin Gothic Book</vt:lpstr>
      <vt:lpstr>Ausschnitt</vt:lpstr>
      <vt:lpstr>Meilenstein III</vt:lpstr>
      <vt:lpstr>Inhaltsverzeichnis</vt:lpstr>
      <vt:lpstr>Inhaltsverzeichnis</vt:lpstr>
      <vt:lpstr>Was ist ein Prototyp?</vt:lpstr>
      <vt:lpstr>Warum braucht man einen Prototypen?</vt:lpstr>
      <vt:lpstr>Gibt es eine bestimmte Reihenfolge?</vt:lpstr>
      <vt:lpstr>Inhaltsverzeichnis</vt:lpstr>
      <vt:lpstr>Prozess bis zum Prototypen</vt:lpstr>
      <vt:lpstr>Inhaltsverzeichnis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III</dc:title>
  <dc:creator>Maksim</dc:creator>
  <cp:lastModifiedBy>Maksim</cp:lastModifiedBy>
  <cp:revision>1</cp:revision>
  <dcterms:created xsi:type="dcterms:W3CDTF">2023-02-27T21:40:29Z</dcterms:created>
  <dcterms:modified xsi:type="dcterms:W3CDTF">2023-02-27T22:06:44Z</dcterms:modified>
</cp:coreProperties>
</file>