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7"/>
  </p:notesMasterIdLst>
  <p:sldIdLst>
    <p:sldId id="256" r:id="rId2"/>
    <p:sldId id="257" r:id="rId3"/>
    <p:sldId id="267" r:id="rId4"/>
    <p:sldId id="259" r:id="rId5"/>
    <p:sldId id="260" r:id="rId6"/>
    <p:sldId id="261" r:id="rId7"/>
    <p:sldId id="268" r:id="rId8"/>
    <p:sldId id="263" r:id="rId9"/>
    <p:sldId id="274" r:id="rId10"/>
    <p:sldId id="270" r:id="rId11"/>
    <p:sldId id="273" r:id="rId12"/>
    <p:sldId id="271" r:id="rId13"/>
    <p:sldId id="272" r:id="rId14"/>
    <p:sldId id="269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493A5-ECA6-441C-8B28-8E6CAC1065A2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2B7D8-8568-4AC4-B0AE-05C095FD06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337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453386"/>
            <a:ext cx="8235830" cy="404614"/>
          </a:xfrm>
        </p:spPr>
        <p:txBody>
          <a:bodyPr/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28.02.2023 | Prototyp Gruppe 4 | Maksim Hermann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587F0DE-3ED1-4913-9640-0F3C6C2CDB3B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94310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90649" y="6453386"/>
            <a:ext cx="3498591" cy="404614"/>
          </a:xfrm>
          <a:prstGeom prst="rect">
            <a:avLst/>
          </a:prstGeom>
        </p:spPr>
        <p:txBody>
          <a:bodyPr/>
          <a:lstStyle/>
          <a:p>
            <a:fld id="{6556875C-71FA-4FBD-8002-4DDEB6033D8E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28.02.2023 | Prototyp Gruppe 3 | Maksim Hermann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F0DE-3ED1-4913-9640-0F3C6C2CDB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360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90649" y="6453386"/>
            <a:ext cx="3498591" cy="404614"/>
          </a:xfrm>
          <a:prstGeom prst="rect">
            <a:avLst/>
          </a:prstGeom>
        </p:spPr>
        <p:txBody>
          <a:bodyPr/>
          <a:lstStyle/>
          <a:p>
            <a:fld id="{6556875C-71FA-4FBD-8002-4DDEB6033D8E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28.02.2023 | Prototyp Gruppe 3 | Maksim Hermann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F0DE-3ED1-4913-9640-0F3C6C2CDB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46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90649" y="6453386"/>
            <a:ext cx="3498591" cy="404614"/>
          </a:xfrm>
          <a:prstGeom prst="rect">
            <a:avLst/>
          </a:prstGeom>
        </p:spPr>
        <p:txBody>
          <a:bodyPr/>
          <a:lstStyle/>
          <a:p>
            <a:fld id="{6556875C-71FA-4FBD-8002-4DDEB6033D8E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28.02.2023 | Prototyp Gruppe 3 | Maksim Hermann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F0DE-3ED1-4913-9640-0F3C6C2CDB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70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56875C-71FA-4FBD-8002-4DDEB6033D8E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28.02.2023 | Prototyp Gruppe 3 | Maksim Hermann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87F0DE-3ED1-4913-9640-0F3C6C2CDB3B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01013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90649" y="6453386"/>
            <a:ext cx="3498591" cy="404614"/>
          </a:xfrm>
          <a:prstGeom prst="rect">
            <a:avLst/>
          </a:prstGeom>
        </p:spPr>
        <p:txBody>
          <a:bodyPr/>
          <a:lstStyle/>
          <a:p>
            <a:fld id="{6556875C-71FA-4FBD-8002-4DDEB6033D8E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28.02.2023 | Prototyp Gruppe 3 | Maksim Hermann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F0DE-3ED1-4913-9640-0F3C6C2CDB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34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90649" y="6453386"/>
            <a:ext cx="3498591" cy="404614"/>
          </a:xfrm>
          <a:prstGeom prst="rect">
            <a:avLst/>
          </a:prstGeom>
        </p:spPr>
        <p:txBody>
          <a:bodyPr/>
          <a:lstStyle/>
          <a:p>
            <a:fld id="{6556875C-71FA-4FBD-8002-4DDEB6033D8E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28.02.2023 | Prototyp Gruppe 3 | Maksim Hermann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F0DE-3ED1-4913-9640-0F3C6C2CDB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03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90649" y="6453386"/>
            <a:ext cx="3498591" cy="404614"/>
          </a:xfrm>
          <a:prstGeom prst="rect">
            <a:avLst/>
          </a:prstGeom>
        </p:spPr>
        <p:txBody>
          <a:bodyPr/>
          <a:lstStyle/>
          <a:p>
            <a:fld id="{6556875C-71FA-4FBD-8002-4DDEB6033D8E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28.02.2023 | Prototyp Gruppe 3 | Maksim Hermann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F0DE-3ED1-4913-9640-0F3C6C2CDB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2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90649" y="6453386"/>
            <a:ext cx="3498591" cy="404614"/>
          </a:xfrm>
          <a:prstGeom prst="rect">
            <a:avLst/>
          </a:prstGeom>
        </p:spPr>
        <p:txBody>
          <a:bodyPr/>
          <a:lstStyle/>
          <a:p>
            <a:fld id="{6556875C-71FA-4FBD-8002-4DDEB6033D8E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28.02.2023 | Prototyp Gruppe 3 | Maksim Hermann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F0DE-3ED1-4913-9640-0F3C6C2CDB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41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56875C-71FA-4FBD-8002-4DDEB6033D8E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28.02.2023 | Prototyp Gruppe 3 | Maksim Hermann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87F0DE-3ED1-4913-9640-0F3C6C2CDB3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573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56875C-71FA-4FBD-8002-4DDEB6033D8E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28.02.2023 | Prototyp Gruppe 3 | Maksim Hermann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87F0DE-3ED1-4913-9640-0F3C6C2CDB3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428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00" y="6453386"/>
            <a:ext cx="7802794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28.02.2023 | Prototyp Gruppe 4 | Maksim Hermann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587F0DE-3ED1-4913-9640-0F3C6C2CDB3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91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sldNum="0"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F70773D-C5B4-7C40-3E50-90349A417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990" y="4326903"/>
            <a:ext cx="3307529" cy="230050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1D98A7-7DCD-924F-A200-9C4FE92A9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8000" dirty="0"/>
              <a:t>Meilenstein III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936620-09EE-469E-0B72-29BF925A3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Vorstellung des Prototypens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0C4C45-9C43-AC00-C4F3-3C85AC425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28.02.2023 | Prototyp Gruppe 4 | Maksim Hermann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CA27402-13A3-A421-2943-7D0E3D351FC8}"/>
              </a:ext>
            </a:extLst>
          </p:cNvPr>
          <p:cNvSpPr/>
          <p:nvPr/>
        </p:nvSpPr>
        <p:spPr>
          <a:xfrm>
            <a:off x="8165309" y="5717879"/>
            <a:ext cx="2526384" cy="311085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8B094ED-FDC0-66DC-C391-5BDDBB883067}"/>
              </a:ext>
            </a:extLst>
          </p:cNvPr>
          <p:cNvSpPr/>
          <p:nvPr/>
        </p:nvSpPr>
        <p:spPr>
          <a:xfrm rot="16200000">
            <a:off x="9927054" y="4610229"/>
            <a:ext cx="2526384" cy="311085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45232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497C9-0FF2-834F-2950-EE438F55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2.2 Sketch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EF9E3C1-5203-652B-75F1-D9CFDF9F2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0" t="1831" r="12178" b="69001"/>
          <a:stretch/>
        </p:blipFill>
        <p:spPr>
          <a:xfrm>
            <a:off x="1003954" y="1593718"/>
            <a:ext cx="6254685" cy="3921551"/>
          </a:xfr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5D6C6590-99B3-8D6F-DB3A-12130F956AE3}"/>
              </a:ext>
            </a:extLst>
          </p:cNvPr>
          <p:cNvSpPr/>
          <p:nvPr/>
        </p:nvSpPr>
        <p:spPr>
          <a:xfrm>
            <a:off x="641022" y="1400471"/>
            <a:ext cx="11550978" cy="70112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832F70C-F7DA-1F0F-1D24-47A667954C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9" t="31667" r="7947" b="34080"/>
          <a:stretch/>
        </p:blipFill>
        <p:spPr>
          <a:xfrm>
            <a:off x="5623088" y="2479523"/>
            <a:ext cx="6254685" cy="4212403"/>
          </a:xfrm>
          <a:prstGeom prst="rect">
            <a:avLst/>
          </a:prstGeom>
        </p:spPr>
      </p:pic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B77A1B79-C4FF-633C-CA45-CABEEF1E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28.02.2023 | Prototyp Gruppe 4 | Maksim Hermann</a:t>
            </a:r>
          </a:p>
        </p:txBody>
      </p:sp>
    </p:spTree>
    <p:extLst>
      <p:ext uri="{BB962C8B-B14F-4D97-AF65-F5344CB8AC3E}">
        <p14:creationId xmlns:p14="http://schemas.microsoft.com/office/powerpoint/2010/main" val="199079768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497C9-0FF2-834F-2950-EE438F55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2.2 Sketch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D6C6590-99B3-8D6F-DB3A-12130F956AE3}"/>
              </a:ext>
            </a:extLst>
          </p:cNvPr>
          <p:cNvSpPr/>
          <p:nvPr/>
        </p:nvSpPr>
        <p:spPr>
          <a:xfrm>
            <a:off x="641022" y="1400471"/>
            <a:ext cx="11550978" cy="70112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1DCA4F80-128B-89A7-477C-72E98D5B2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3" t="66441" r="7298" b="32"/>
          <a:stretch/>
        </p:blipFill>
        <p:spPr>
          <a:xfrm>
            <a:off x="2535712" y="1738656"/>
            <a:ext cx="7120576" cy="4714889"/>
          </a:xfrm>
        </p:spPr>
      </p:pic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B539D65-430D-0CF1-B108-BB6F1BEC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28.02.2023 | Prototyp Gruppe 4 | Maksim Hermann</a:t>
            </a:r>
          </a:p>
        </p:txBody>
      </p:sp>
    </p:spTree>
    <p:extLst>
      <p:ext uri="{BB962C8B-B14F-4D97-AF65-F5344CB8AC3E}">
        <p14:creationId xmlns:p14="http://schemas.microsoft.com/office/powerpoint/2010/main" val="207414064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497C9-0FF2-834F-2950-EE438F55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2.3 Grundlagen unseres Prototypens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D8FF89-0796-4244-64C9-895A2C9A1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Django Projekt</a:t>
            </a:r>
          </a:p>
          <a:p>
            <a:pPr lvl="1"/>
            <a:r>
              <a:rPr lang="de-DE" sz="2400" dirty="0"/>
              <a:t>HTML</a:t>
            </a:r>
          </a:p>
          <a:p>
            <a:pPr lvl="1"/>
            <a:r>
              <a:rPr lang="de-DE" sz="2400" dirty="0"/>
              <a:t>CSS</a:t>
            </a:r>
          </a:p>
          <a:p>
            <a:endParaRPr lang="de-DE" sz="2400" dirty="0"/>
          </a:p>
          <a:p>
            <a:r>
              <a:rPr lang="de-DE" sz="2400" dirty="0" err="1"/>
              <a:t>Github</a:t>
            </a:r>
            <a:r>
              <a:rPr lang="de-DE" sz="2400" dirty="0"/>
              <a:t>-Repository</a:t>
            </a:r>
          </a:p>
          <a:p>
            <a:endParaRPr lang="de-DE" sz="2400" dirty="0"/>
          </a:p>
          <a:p>
            <a:r>
              <a:rPr lang="de-DE" sz="2400" dirty="0"/>
              <a:t>Lokales Testen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D6C6590-99B3-8D6F-DB3A-12130F956AE3}"/>
              </a:ext>
            </a:extLst>
          </p:cNvPr>
          <p:cNvSpPr/>
          <p:nvPr/>
        </p:nvSpPr>
        <p:spPr>
          <a:xfrm>
            <a:off x="641022" y="1400471"/>
            <a:ext cx="11550978" cy="70112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A8B0B-896D-2B48-11CF-A83D3AF8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28.02.2023 | Prototyp Gruppe 4 | Maksim Hermann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60C61DD-2BE3-4327-AA10-B12048A5D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814" y="4401997"/>
            <a:ext cx="1122685" cy="11226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BC5657D-825D-40DA-472E-45FC3BDCC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785" y="1980880"/>
            <a:ext cx="1859280" cy="185928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EB828C8-405E-77F5-C9BC-B571B97B1B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51"/>
          <a:stretch/>
        </p:blipFill>
        <p:spPr>
          <a:xfrm>
            <a:off x="8768499" y="1980880"/>
            <a:ext cx="574040" cy="77680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2FE802D-5A33-19EB-3D8C-865BDC60AF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9428342" y="2738163"/>
            <a:ext cx="630024" cy="81588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8A15109-7962-DA0B-4B5A-8DA860D7C0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773" y="2184137"/>
            <a:ext cx="630024" cy="63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6745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497C9-0FF2-834F-2950-EE438F55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2.4 Ordnerstruktur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D6C6590-99B3-8D6F-DB3A-12130F956AE3}"/>
              </a:ext>
            </a:extLst>
          </p:cNvPr>
          <p:cNvSpPr/>
          <p:nvPr/>
        </p:nvSpPr>
        <p:spPr>
          <a:xfrm>
            <a:off x="641022" y="1400471"/>
            <a:ext cx="11550978" cy="70112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0D3C13-F607-BBF1-700F-C05197C7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28.02.2023 | Prototyp Gruppe 4 | Maksim Hermann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B3C16339-B6AE-4F08-B233-DC6D55AC9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42369"/>
            <a:ext cx="9601200" cy="470516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D</a:t>
            </a:r>
          </a:p>
          <a:p>
            <a:pPr marL="0" indent="0">
              <a:buNone/>
            </a:pPr>
            <a:r>
              <a:rPr lang="de-DE" dirty="0"/>
              <a:t>Login</a:t>
            </a:r>
          </a:p>
          <a:p>
            <a:pPr marL="0" indent="0">
              <a:buNone/>
            </a:pPr>
            <a:r>
              <a:rPr lang="de-DE" dirty="0"/>
              <a:t>      </a:t>
            </a:r>
            <a:r>
              <a:rPr lang="de-DE" dirty="0" err="1"/>
              <a:t>static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           	image.png</a:t>
            </a:r>
          </a:p>
          <a:p>
            <a:pPr marL="0" indent="0">
              <a:buNone/>
            </a:pPr>
            <a:r>
              <a:rPr lang="de-DE" dirty="0"/>
              <a:t>	styles.css</a:t>
            </a:r>
          </a:p>
          <a:p>
            <a:pPr marL="0" indent="0">
              <a:buNone/>
            </a:pPr>
            <a:r>
              <a:rPr lang="de-DE" dirty="0"/>
              <a:t>      </a:t>
            </a:r>
            <a:r>
              <a:rPr lang="de-DE" dirty="0" err="1"/>
              <a:t>templats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login.html</a:t>
            </a:r>
          </a:p>
          <a:p>
            <a:pPr marL="0" indent="0">
              <a:buNone/>
            </a:pPr>
            <a:r>
              <a:rPr lang="de-DE" dirty="0" err="1"/>
              <a:t>Reset</a:t>
            </a:r>
            <a:r>
              <a:rPr lang="de-DE" dirty="0"/>
              <a:t> </a:t>
            </a:r>
            <a:r>
              <a:rPr lang="de-DE" dirty="0" err="1"/>
              <a:t>pw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Registration</a:t>
            </a:r>
          </a:p>
          <a:p>
            <a:pPr marL="0" indent="0">
              <a:buNone/>
            </a:pPr>
            <a:r>
              <a:rPr lang="de-DE" dirty="0" err="1"/>
              <a:t>gesamtübersicht</a:t>
            </a:r>
            <a:endParaRPr lang="de-DE" dirty="0"/>
          </a:p>
        </p:txBody>
      </p:sp>
      <p:pic>
        <p:nvPicPr>
          <p:cNvPr id="10" name="Inhaltsplatzhalter 6">
            <a:extLst>
              <a:ext uri="{FF2B5EF4-FFF2-40B4-BE49-F238E27FC236}">
                <a16:creationId xmlns:a16="http://schemas.microsoft.com/office/drawing/2014/main" id="{6C7C0DB7-F9FF-A7A5-1E23-983F1236C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85" y="1982946"/>
            <a:ext cx="404615" cy="404615"/>
          </a:xfrm>
          <a:prstGeom prst="rect">
            <a:avLst/>
          </a:prstGeom>
        </p:spPr>
      </p:pic>
      <p:pic>
        <p:nvPicPr>
          <p:cNvPr id="11" name="Inhaltsplatzhalter 6">
            <a:extLst>
              <a:ext uri="{FF2B5EF4-FFF2-40B4-BE49-F238E27FC236}">
                <a16:creationId xmlns:a16="http://schemas.microsoft.com/office/drawing/2014/main" id="{5474AE0B-D451-2C25-9EAC-033057DA7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87561"/>
            <a:ext cx="404615" cy="404615"/>
          </a:xfrm>
          <a:prstGeom prst="rect">
            <a:avLst/>
          </a:prstGeom>
        </p:spPr>
      </p:pic>
      <p:pic>
        <p:nvPicPr>
          <p:cNvPr id="12" name="Inhaltsplatzhalter 6">
            <a:extLst>
              <a:ext uri="{FF2B5EF4-FFF2-40B4-BE49-F238E27FC236}">
                <a16:creationId xmlns:a16="http://schemas.microsoft.com/office/drawing/2014/main" id="{9EF4B8E7-B8E6-5EE3-686C-EE16210CF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813551"/>
            <a:ext cx="404615" cy="404615"/>
          </a:xfrm>
          <a:prstGeom prst="rect">
            <a:avLst/>
          </a:prstGeom>
        </p:spPr>
      </p:pic>
      <p:pic>
        <p:nvPicPr>
          <p:cNvPr id="13" name="Inhaltsplatzhalter 6">
            <a:extLst>
              <a:ext uri="{FF2B5EF4-FFF2-40B4-BE49-F238E27FC236}">
                <a16:creationId xmlns:a16="http://schemas.microsoft.com/office/drawing/2014/main" id="{570E6EFF-2036-47F0-D5B1-84507BCA2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85" y="4675927"/>
            <a:ext cx="404615" cy="404615"/>
          </a:xfrm>
          <a:prstGeom prst="rect">
            <a:avLst/>
          </a:prstGeom>
        </p:spPr>
      </p:pic>
      <p:pic>
        <p:nvPicPr>
          <p:cNvPr id="14" name="Inhaltsplatzhalter 6">
            <a:extLst>
              <a:ext uri="{FF2B5EF4-FFF2-40B4-BE49-F238E27FC236}">
                <a16:creationId xmlns:a16="http://schemas.microsoft.com/office/drawing/2014/main" id="{3CC96C91-A284-F3A4-23E4-08FE3B686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84" y="5186394"/>
            <a:ext cx="404615" cy="404615"/>
          </a:xfrm>
          <a:prstGeom prst="rect">
            <a:avLst/>
          </a:prstGeom>
        </p:spPr>
      </p:pic>
      <p:pic>
        <p:nvPicPr>
          <p:cNvPr id="15" name="Inhaltsplatzhalter 6">
            <a:extLst>
              <a:ext uri="{FF2B5EF4-FFF2-40B4-BE49-F238E27FC236}">
                <a16:creationId xmlns:a16="http://schemas.microsoft.com/office/drawing/2014/main" id="{8823F495-7ABA-189B-E9CA-ADF6FC1E0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83" y="5668305"/>
            <a:ext cx="404615" cy="40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4194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37AFB3D-A332-0217-D750-15F03EFA2B45}"/>
              </a:ext>
            </a:extLst>
          </p:cNvPr>
          <p:cNvGrpSpPr/>
          <p:nvPr/>
        </p:nvGrpSpPr>
        <p:grpSpPr>
          <a:xfrm>
            <a:off x="762109" y="5348092"/>
            <a:ext cx="11346511" cy="523220"/>
            <a:chOff x="787179" y="2165083"/>
            <a:chExt cx="11346511" cy="523220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2AA76AEE-6F09-1477-A75B-D3AD02D7FB6B}"/>
                </a:ext>
              </a:extLst>
            </p:cNvPr>
            <p:cNvSpPr/>
            <p:nvPr/>
          </p:nvSpPr>
          <p:spPr>
            <a:xfrm>
              <a:off x="787179" y="2237408"/>
              <a:ext cx="11346511" cy="378571"/>
            </a:xfrm>
            <a:prstGeom prst="rect">
              <a:avLst/>
            </a:prstGeom>
            <a:solidFill>
              <a:srgbClr val="44546A"/>
            </a:solidFill>
            <a:ln>
              <a:solidFill>
                <a:srgbClr val="44546A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893D9C1-DA64-6E86-D232-0FAFAA8DAA1E}"/>
                </a:ext>
              </a:extLst>
            </p:cNvPr>
            <p:cNvSpPr txBox="1"/>
            <p:nvPr/>
          </p:nvSpPr>
          <p:spPr>
            <a:xfrm>
              <a:off x="787179" y="2165083"/>
              <a:ext cx="572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bg1"/>
                  </a:solidFill>
                  <a:latin typeface="Bahnschrift SemiLight" panose="020B0502040204020203" pitchFamily="34" charset="0"/>
                </a:rPr>
                <a:t>&gt;</a:t>
              </a: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517C278-9907-D5CA-128B-2C8EA1C6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778E3-77F7-B10A-265F-E591E9E53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62811"/>
            <a:ext cx="9601200" cy="467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rgbClr val="44546A"/>
                </a:solidFill>
              </a:rPr>
              <a:t>1.   Vorwissen</a:t>
            </a:r>
          </a:p>
          <a:p>
            <a:pPr marL="530352" lvl="1" indent="0">
              <a:buNone/>
            </a:pPr>
            <a:r>
              <a:rPr lang="de-DE" dirty="0"/>
              <a:t>1.1    Was ist ein Prototyp?</a:t>
            </a:r>
          </a:p>
          <a:p>
            <a:pPr marL="530352" lvl="1" indent="0">
              <a:buNone/>
            </a:pPr>
            <a:r>
              <a:rPr lang="de-DE" dirty="0"/>
              <a:t>1.2    Warum braucht man einen Prototypen?</a:t>
            </a:r>
          </a:p>
          <a:p>
            <a:pPr marL="530352" lvl="1" indent="0">
              <a:buNone/>
            </a:pPr>
            <a:r>
              <a:rPr lang="de-DE" dirty="0"/>
              <a:t>1.3    Gibt es eine bestimmte Reihenfolge?</a:t>
            </a:r>
          </a:p>
          <a:p>
            <a:pPr marL="457200" indent="-457200">
              <a:buAutoNum type="arabicPeriod" startAt="2"/>
            </a:pPr>
            <a:r>
              <a:rPr lang="de-DE" sz="2400" dirty="0">
                <a:solidFill>
                  <a:srgbClr val="44546A"/>
                </a:solidFill>
              </a:rPr>
              <a:t>Prozess bis zum Prototypen</a:t>
            </a:r>
          </a:p>
          <a:p>
            <a:pPr marL="530352" lvl="1" indent="0">
              <a:buNone/>
            </a:pPr>
            <a:r>
              <a:rPr lang="de-DE" dirty="0"/>
              <a:t>2.1    Vorarbeit</a:t>
            </a:r>
          </a:p>
          <a:p>
            <a:pPr marL="530352" lvl="1" indent="0">
              <a:buNone/>
            </a:pPr>
            <a:r>
              <a:rPr lang="de-DE" dirty="0"/>
              <a:t>2.2    Sketch</a:t>
            </a:r>
          </a:p>
          <a:p>
            <a:pPr marL="530352" lvl="1" indent="0">
              <a:buNone/>
            </a:pPr>
            <a:r>
              <a:rPr lang="de-DE" dirty="0"/>
              <a:t>2.3    Grundlagen unseres Prototypens</a:t>
            </a:r>
          </a:p>
          <a:p>
            <a:pPr marL="530352" lvl="1" indent="0">
              <a:buNone/>
            </a:pPr>
            <a:r>
              <a:rPr lang="de-DE" dirty="0"/>
              <a:t>2.4    Struktur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1"/>
                </a:solidFill>
              </a:rPr>
              <a:t>3.   Prototyp</a:t>
            </a:r>
          </a:p>
          <a:p>
            <a:endParaRPr lang="de-DE" sz="24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63CD00-C1C2-1A8C-C400-00BF2A4DB38A}"/>
              </a:ext>
            </a:extLst>
          </p:cNvPr>
          <p:cNvSpPr/>
          <p:nvPr/>
        </p:nvSpPr>
        <p:spPr>
          <a:xfrm>
            <a:off x="641022" y="1400471"/>
            <a:ext cx="11550978" cy="70112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2F2892-7625-2729-B152-95F9C3D1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28.02.2023 | Prototyp Gruppe 4 | Maksim Hermann</a:t>
            </a:r>
          </a:p>
        </p:txBody>
      </p:sp>
    </p:spTree>
    <p:extLst>
      <p:ext uri="{BB962C8B-B14F-4D97-AF65-F5344CB8AC3E}">
        <p14:creationId xmlns:p14="http://schemas.microsoft.com/office/powerpoint/2010/main" val="302519994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67E21-98A3-3B06-59F0-FB123755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DANK!</a:t>
            </a:r>
          </a:p>
        </p:txBody>
      </p:sp>
      <p:sp>
        <p:nvSpPr>
          <p:cNvPr id="4" name="Fußzeilenplatzhalter 7">
            <a:extLst>
              <a:ext uri="{FF2B5EF4-FFF2-40B4-BE49-F238E27FC236}">
                <a16:creationId xmlns:a16="http://schemas.microsoft.com/office/drawing/2014/main" id="{12F1BF92-87B6-9E73-44F8-6B9EE4CD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53386"/>
            <a:ext cx="7802794" cy="404614"/>
          </a:xfrm>
        </p:spPr>
        <p:txBody>
          <a:bodyPr/>
          <a:lstStyle/>
          <a:p>
            <a:pPr algn="l"/>
            <a:r>
              <a:rPr lang="de-DE" dirty="0"/>
              <a:t>28.02.2023 | Prototyp Gruppe 4 | Maksim Hermann</a:t>
            </a:r>
          </a:p>
        </p:txBody>
      </p:sp>
    </p:spTree>
    <p:extLst>
      <p:ext uri="{BB962C8B-B14F-4D97-AF65-F5344CB8AC3E}">
        <p14:creationId xmlns:p14="http://schemas.microsoft.com/office/powerpoint/2010/main" val="293609540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17C278-9907-D5CA-128B-2C8EA1C6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778E3-77F7-B10A-265F-E591E9E53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62811"/>
            <a:ext cx="9601200" cy="467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1.   Vorwissen</a:t>
            </a:r>
          </a:p>
          <a:p>
            <a:pPr marL="530352" lvl="1" indent="0">
              <a:buNone/>
            </a:pPr>
            <a:r>
              <a:rPr lang="de-DE" dirty="0"/>
              <a:t>1.1    Was ist ein Prototyp?</a:t>
            </a:r>
          </a:p>
          <a:p>
            <a:pPr marL="530352" lvl="1" indent="0">
              <a:buNone/>
            </a:pPr>
            <a:r>
              <a:rPr lang="de-DE" dirty="0"/>
              <a:t>1.2    Warum braucht man einen Prototypen?</a:t>
            </a:r>
          </a:p>
          <a:p>
            <a:pPr marL="530352" lvl="1" indent="0">
              <a:buNone/>
            </a:pPr>
            <a:r>
              <a:rPr lang="de-DE" dirty="0"/>
              <a:t>1.3    Gibt es eine bestimmte Reihenfolge?</a:t>
            </a:r>
          </a:p>
          <a:p>
            <a:pPr marL="457200" indent="-457200">
              <a:buAutoNum type="arabicPeriod" startAt="2"/>
            </a:pPr>
            <a:r>
              <a:rPr lang="de-DE" sz="2400" dirty="0"/>
              <a:t>Prozess bis zum Prototypen</a:t>
            </a:r>
          </a:p>
          <a:p>
            <a:pPr marL="530352" lvl="1" indent="0">
              <a:buNone/>
            </a:pPr>
            <a:r>
              <a:rPr lang="de-DE" dirty="0"/>
              <a:t>2.1    Vorarbeit</a:t>
            </a:r>
          </a:p>
          <a:p>
            <a:pPr marL="530352" lvl="1" indent="0">
              <a:buNone/>
            </a:pPr>
            <a:r>
              <a:rPr lang="de-DE" dirty="0"/>
              <a:t>2.2    Sketch</a:t>
            </a:r>
          </a:p>
          <a:p>
            <a:pPr marL="530352" lvl="1" indent="0">
              <a:buNone/>
            </a:pPr>
            <a:r>
              <a:rPr lang="de-DE" dirty="0"/>
              <a:t>2.3    Grundlagen unseres Prototypens</a:t>
            </a:r>
          </a:p>
          <a:p>
            <a:pPr marL="530352" lvl="1" indent="0">
              <a:buNone/>
            </a:pPr>
            <a:r>
              <a:rPr lang="de-DE" dirty="0"/>
              <a:t>2.4    Struktur</a:t>
            </a:r>
          </a:p>
          <a:p>
            <a:pPr marL="0" indent="0">
              <a:buNone/>
            </a:pPr>
            <a:r>
              <a:rPr lang="de-DE" sz="2400" dirty="0"/>
              <a:t>3.   Prototyp</a:t>
            </a:r>
          </a:p>
          <a:p>
            <a:endParaRPr lang="de-DE" sz="24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63CD00-C1C2-1A8C-C400-00BF2A4DB38A}"/>
              </a:ext>
            </a:extLst>
          </p:cNvPr>
          <p:cNvSpPr/>
          <p:nvPr/>
        </p:nvSpPr>
        <p:spPr>
          <a:xfrm>
            <a:off x="641022" y="1400471"/>
            <a:ext cx="11550978" cy="70112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34C0C9-63F8-5B03-5994-EE0DE258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28.02.2023 | Prototyp Gruppe 4 | Maksim Hermann</a:t>
            </a:r>
          </a:p>
        </p:txBody>
      </p:sp>
    </p:spTree>
    <p:extLst>
      <p:ext uri="{BB962C8B-B14F-4D97-AF65-F5344CB8AC3E}">
        <p14:creationId xmlns:p14="http://schemas.microsoft.com/office/powerpoint/2010/main" val="296024104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37AFB3D-A332-0217-D750-15F03EFA2B45}"/>
              </a:ext>
            </a:extLst>
          </p:cNvPr>
          <p:cNvGrpSpPr/>
          <p:nvPr/>
        </p:nvGrpSpPr>
        <p:grpSpPr>
          <a:xfrm>
            <a:off x="762109" y="1718767"/>
            <a:ext cx="11346511" cy="523220"/>
            <a:chOff x="787179" y="2165083"/>
            <a:chExt cx="11346511" cy="523220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2AA76AEE-6F09-1477-A75B-D3AD02D7FB6B}"/>
                </a:ext>
              </a:extLst>
            </p:cNvPr>
            <p:cNvSpPr/>
            <p:nvPr/>
          </p:nvSpPr>
          <p:spPr>
            <a:xfrm>
              <a:off x="787179" y="2237408"/>
              <a:ext cx="11346511" cy="378571"/>
            </a:xfrm>
            <a:prstGeom prst="rect">
              <a:avLst/>
            </a:prstGeom>
            <a:solidFill>
              <a:srgbClr val="44546A"/>
            </a:solidFill>
            <a:ln>
              <a:solidFill>
                <a:srgbClr val="44546A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893D9C1-DA64-6E86-D232-0FAFAA8DAA1E}"/>
                </a:ext>
              </a:extLst>
            </p:cNvPr>
            <p:cNvSpPr txBox="1"/>
            <p:nvPr/>
          </p:nvSpPr>
          <p:spPr>
            <a:xfrm>
              <a:off x="787179" y="2165083"/>
              <a:ext cx="572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bg1"/>
                  </a:solidFill>
                  <a:latin typeface="Bahnschrift SemiLight" panose="020B0502040204020203" pitchFamily="34" charset="0"/>
                </a:rPr>
                <a:t>&gt;</a:t>
              </a: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517C278-9907-D5CA-128B-2C8EA1C6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778E3-77F7-B10A-265F-E591E9E53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62811"/>
            <a:ext cx="9601200" cy="467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bg1"/>
                </a:solidFill>
              </a:rPr>
              <a:t>1.   Vorwissen</a:t>
            </a:r>
          </a:p>
          <a:p>
            <a:pPr marL="530352" lvl="1" indent="0">
              <a:buNone/>
            </a:pPr>
            <a:r>
              <a:rPr lang="de-DE" dirty="0"/>
              <a:t>1.1    Was ist ein Prototyp?</a:t>
            </a:r>
          </a:p>
          <a:p>
            <a:pPr marL="530352" lvl="1" indent="0">
              <a:buNone/>
            </a:pPr>
            <a:r>
              <a:rPr lang="de-DE" dirty="0"/>
              <a:t>1.2    Warum braucht man einen Prototypen?</a:t>
            </a:r>
          </a:p>
          <a:p>
            <a:pPr marL="530352" lvl="1" indent="0">
              <a:buNone/>
            </a:pPr>
            <a:r>
              <a:rPr lang="de-DE" dirty="0"/>
              <a:t>1.3    Gibt es eine bestimmte Reihenfolge?</a:t>
            </a:r>
          </a:p>
          <a:p>
            <a:pPr marL="457200" indent="-457200">
              <a:buAutoNum type="arabicPeriod" startAt="2"/>
            </a:pPr>
            <a:r>
              <a:rPr lang="de-DE" sz="2400" dirty="0"/>
              <a:t>Prozess bis zum Prototypen</a:t>
            </a:r>
          </a:p>
          <a:p>
            <a:pPr marL="530352" lvl="1" indent="0">
              <a:buNone/>
            </a:pPr>
            <a:r>
              <a:rPr lang="de-DE" dirty="0"/>
              <a:t>2.1    Vorarbeit</a:t>
            </a:r>
          </a:p>
          <a:p>
            <a:pPr marL="530352" lvl="1" indent="0">
              <a:buNone/>
            </a:pPr>
            <a:r>
              <a:rPr lang="de-DE" dirty="0"/>
              <a:t>2.2    Sketch</a:t>
            </a:r>
          </a:p>
          <a:p>
            <a:pPr marL="530352" lvl="1" indent="0">
              <a:buNone/>
            </a:pPr>
            <a:r>
              <a:rPr lang="de-DE" dirty="0"/>
              <a:t>2.3    Grundlagen unseres Prototypens</a:t>
            </a:r>
          </a:p>
          <a:p>
            <a:pPr marL="530352" lvl="1" indent="0">
              <a:buNone/>
            </a:pPr>
            <a:r>
              <a:rPr lang="de-DE" dirty="0"/>
              <a:t>2.4    Struktur</a:t>
            </a:r>
          </a:p>
          <a:p>
            <a:pPr marL="0" indent="0">
              <a:buNone/>
            </a:pPr>
            <a:r>
              <a:rPr lang="de-DE" sz="2400" dirty="0"/>
              <a:t>3.   Prototyp</a:t>
            </a:r>
          </a:p>
          <a:p>
            <a:endParaRPr lang="de-DE" sz="24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63CD00-C1C2-1A8C-C400-00BF2A4DB38A}"/>
              </a:ext>
            </a:extLst>
          </p:cNvPr>
          <p:cNvSpPr/>
          <p:nvPr/>
        </p:nvSpPr>
        <p:spPr>
          <a:xfrm>
            <a:off x="641022" y="1400471"/>
            <a:ext cx="11550978" cy="70112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EF96FBB-661D-C35D-886D-2D859835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28.02.2023 | Prototyp Gruppe 4 | Maksim Hermann</a:t>
            </a:r>
          </a:p>
        </p:txBody>
      </p:sp>
    </p:spTree>
    <p:extLst>
      <p:ext uri="{BB962C8B-B14F-4D97-AF65-F5344CB8AC3E}">
        <p14:creationId xmlns:p14="http://schemas.microsoft.com/office/powerpoint/2010/main" val="75852796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14AE9-B2E3-D5A3-4869-129F4843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1.1 Was ist ein Prototyp?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F3A306-6423-9E71-1D0F-34B6BDB89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400" dirty="0"/>
              <a:t>Vereinfachtes Versuchsmodell</a:t>
            </a:r>
          </a:p>
          <a:p>
            <a:endParaRPr lang="de-DE" sz="2400" dirty="0"/>
          </a:p>
          <a:p>
            <a:r>
              <a:rPr lang="de-DE" sz="2400" dirty="0"/>
              <a:t>Präsentationsmittel</a:t>
            </a:r>
          </a:p>
          <a:p>
            <a:endParaRPr lang="de-DE" sz="2400" dirty="0"/>
          </a:p>
          <a:p>
            <a:r>
              <a:rPr lang="de-DE" sz="2400" dirty="0"/>
              <a:t>Verschieden Arten von Prototypen</a:t>
            </a:r>
          </a:p>
          <a:p>
            <a:pPr lvl="1"/>
            <a:r>
              <a:rPr lang="de-DE" sz="2400" dirty="0"/>
              <a:t>Exploratives </a:t>
            </a:r>
            <a:r>
              <a:rPr lang="de-DE" sz="2400" dirty="0" err="1"/>
              <a:t>Prototyping</a:t>
            </a:r>
            <a:endParaRPr lang="de-DE" sz="2400" dirty="0"/>
          </a:p>
          <a:p>
            <a:pPr lvl="1"/>
            <a:r>
              <a:rPr lang="de-DE" sz="2400" dirty="0"/>
              <a:t>Experimentelles </a:t>
            </a:r>
            <a:r>
              <a:rPr lang="de-DE" sz="2400" dirty="0" err="1"/>
              <a:t>Prototyping</a:t>
            </a:r>
            <a:endParaRPr lang="de-DE" sz="2400" dirty="0"/>
          </a:p>
          <a:p>
            <a:pPr lvl="1"/>
            <a:r>
              <a:rPr lang="de-DE" sz="2400" dirty="0"/>
              <a:t>Evolutionäres </a:t>
            </a:r>
            <a:r>
              <a:rPr lang="de-DE" sz="2400" dirty="0" err="1"/>
              <a:t>Prototyping</a:t>
            </a:r>
            <a:endParaRPr lang="de-DE" sz="24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FBE77C2-563B-6926-47AB-F9ED91EDD630}"/>
              </a:ext>
            </a:extLst>
          </p:cNvPr>
          <p:cNvSpPr/>
          <p:nvPr/>
        </p:nvSpPr>
        <p:spPr>
          <a:xfrm>
            <a:off x="641022" y="1400471"/>
            <a:ext cx="11550978" cy="70112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5A02C8-273E-C64F-D6B4-73029CF0A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28.02.2023 | Prototyp Gruppe 4 | Maksim Hermann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D5BC6B1-71D6-D23F-405F-44650A059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23" y="2968076"/>
            <a:ext cx="1485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1718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C4A3-5F6A-64BF-2224-3ABD45776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515600" cy="1485900"/>
          </a:xfrm>
        </p:spPr>
        <p:txBody>
          <a:bodyPr/>
          <a:lstStyle/>
          <a:p>
            <a:r>
              <a:rPr lang="de-DE" dirty="0"/>
              <a:t>1.2 Warum braucht man einen Prototypen?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580804-B959-25B7-1EB9-4E6039E6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Vorstellung für die Stakeholder</a:t>
            </a:r>
          </a:p>
          <a:p>
            <a:endParaRPr lang="de-DE" sz="2400" dirty="0"/>
          </a:p>
          <a:p>
            <a:r>
              <a:rPr lang="de-DE" sz="2400" dirty="0"/>
              <a:t>Erste Funktionen werden getestet</a:t>
            </a:r>
          </a:p>
          <a:p>
            <a:endParaRPr lang="de-DE" sz="2400" dirty="0"/>
          </a:p>
          <a:p>
            <a:r>
              <a:rPr lang="de-DE" sz="2400" dirty="0"/>
              <a:t>Fortschritt festhalten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02F990-CA04-7223-84BF-9E278C4B0E4B}"/>
              </a:ext>
            </a:extLst>
          </p:cNvPr>
          <p:cNvSpPr/>
          <p:nvPr/>
        </p:nvSpPr>
        <p:spPr>
          <a:xfrm>
            <a:off x="641022" y="1400471"/>
            <a:ext cx="11550978" cy="70112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A55052-1428-48C0-694A-92D6BD7B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28.02.2023 | Prototyp Gruppe 4 | Maksim Hermann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8E06210-4D02-6B31-E8A9-348AC11581A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313" y="3224191"/>
            <a:ext cx="2877820" cy="287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8724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497C9-0FF2-834F-2950-EE438F551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79378" cy="1485900"/>
          </a:xfrm>
        </p:spPr>
        <p:txBody>
          <a:bodyPr/>
          <a:lstStyle/>
          <a:p>
            <a:r>
              <a:rPr lang="de-DE" dirty="0"/>
              <a:t>1.3 Gibt es eine bestimmte Reihenfolge?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BA53AFA-1D26-A663-193C-877EC981A73E}"/>
              </a:ext>
            </a:extLst>
          </p:cNvPr>
          <p:cNvSpPr/>
          <p:nvPr/>
        </p:nvSpPr>
        <p:spPr>
          <a:xfrm>
            <a:off x="641022" y="1400471"/>
            <a:ext cx="11550978" cy="70112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D8A6C9-0AB1-B4B3-EA44-14A8ED06F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28.02.2023 | Prototyp Gruppe 4 | Maksim Hermann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2A72B18-9E51-98A0-BA2B-0271504B8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36" y="2071966"/>
            <a:ext cx="10666350" cy="365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0480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37AFB3D-A332-0217-D750-15F03EFA2B45}"/>
              </a:ext>
            </a:extLst>
          </p:cNvPr>
          <p:cNvGrpSpPr/>
          <p:nvPr/>
        </p:nvGrpSpPr>
        <p:grpSpPr>
          <a:xfrm>
            <a:off x="762109" y="3349607"/>
            <a:ext cx="11346511" cy="523220"/>
            <a:chOff x="787179" y="2165083"/>
            <a:chExt cx="11346511" cy="523220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2AA76AEE-6F09-1477-A75B-D3AD02D7FB6B}"/>
                </a:ext>
              </a:extLst>
            </p:cNvPr>
            <p:cNvSpPr/>
            <p:nvPr/>
          </p:nvSpPr>
          <p:spPr>
            <a:xfrm>
              <a:off x="787179" y="2237408"/>
              <a:ext cx="11346511" cy="378571"/>
            </a:xfrm>
            <a:prstGeom prst="rect">
              <a:avLst/>
            </a:prstGeom>
            <a:solidFill>
              <a:srgbClr val="44546A"/>
            </a:solidFill>
            <a:ln>
              <a:solidFill>
                <a:srgbClr val="44546A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893D9C1-DA64-6E86-D232-0FAFAA8DAA1E}"/>
                </a:ext>
              </a:extLst>
            </p:cNvPr>
            <p:cNvSpPr txBox="1"/>
            <p:nvPr/>
          </p:nvSpPr>
          <p:spPr>
            <a:xfrm>
              <a:off x="787179" y="2165083"/>
              <a:ext cx="572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bg1"/>
                  </a:solidFill>
                  <a:latin typeface="Bahnschrift SemiLight" panose="020B0502040204020203" pitchFamily="34" charset="0"/>
                </a:rPr>
                <a:t>&gt;</a:t>
              </a: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517C278-9907-D5CA-128B-2C8EA1C6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778E3-77F7-B10A-265F-E591E9E53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62811"/>
            <a:ext cx="9601200" cy="467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rgbClr val="44546A"/>
                </a:solidFill>
              </a:rPr>
              <a:t>1.   Vorwissen</a:t>
            </a:r>
          </a:p>
          <a:p>
            <a:pPr marL="530352" lvl="1" indent="0">
              <a:buNone/>
            </a:pPr>
            <a:r>
              <a:rPr lang="de-DE" dirty="0"/>
              <a:t>1.1    Was ist ein Prototyp?</a:t>
            </a:r>
          </a:p>
          <a:p>
            <a:pPr marL="530352" lvl="1" indent="0">
              <a:buNone/>
            </a:pPr>
            <a:r>
              <a:rPr lang="de-DE" dirty="0"/>
              <a:t>1.2    Warum braucht man einen Prototypen?</a:t>
            </a:r>
          </a:p>
          <a:p>
            <a:pPr marL="530352" lvl="1" indent="0">
              <a:buNone/>
            </a:pPr>
            <a:r>
              <a:rPr lang="de-DE" dirty="0"/>
              <a:t>1.3    Gibt es eine bestimmte Reihenfolge?</a:t>
            </a:r>
          </a:p>
          <a:p>
            <a:pPr marL="457200" indent="-457200">
              <a:buAutoNum type="arabicPeriod" startAt="2"/>
            </a:pPr>
            <a:r>
              <a:rPr lang="de-DE" sz="2400" dirty="0">
                <a:solidFill>
                  <a:schemeClr val="bg1"/>
                </a:solidFill>
              </a:rPr>
              <a:t>Prozess bis zum Prototypen</a:t>
            </a:r>
          </a:p>
          <a:p>
            <a:pPr marL="530352" lvl="1" indent="0">
              <a:buNone/>
            </a:pPr>
            <a:r>
              <a:rPr lang="de-DE" dirty="0"/>
              <a:t>2.1    Vorarbeit</a:t>
            </a:r>
          </a:p>
          <a:p>
            <a:pPr marL="530352" lvl="1" indent="0">
              <a:buNone/>
            </a:pPr>
            <a:r>
              <a:rPr lang="de-DE" dirty="0"/>
              <a:t>2.2    Sketch</a:t>
            </a:r>
          </a:p>
          <a:p>
            <a:pPr marL="530352" lvl="1" indent="0">
              <a:buNone/>
            </a:pPr>
            <a:r>
              <a:rPr lang="de-DE" dirty="0"/>
              <a:t>2.3    Grundlagen unseres Prototypens</a:t>
            </a:r>
          </a:p>
          <a:p>
            <a:pPr marL="530352" lvl="1" indent="0">
              <a:buNone/>
            </a:pPr>
            <a:r>
              <a:rPr lang="de-DE" dirty="0"/>
              <a:t>2.4    Ordnerstruktur</a:t>
            </a:r>
          </a:p>
          <a:p>
            <a:pPr marL="0" indent="0">
              <a:buNone/>
            </a:pPr>
            <a:r>
              <a:rPr lang="de-DE" sz="2400" dirty="0"/>
              <a:t>3.   Prototyp</a:t>
            </a:r>
          </a:p>
          <a:p>
            <a:endParaRPr lang="de-DE" sz="24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63CD00-C1C2-1A8C-C400-00BF2A4DB38A}"/>
              </a:ext>
            </a:extLst>
          </p:cNvPr>
          <p:cNvSpPr/>
          <p:nvPr/>
        </p:nvSpPr>
        <p:spPr>
          <a:xfrm>
            <a:off x="641022" y="1400471"/>
            <a:ext cx="11550978" cy="70112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D5E11C2-77D9-6B55-B70A-1BB9A2A1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28.02.2023 | Prototyp Gruppe 4 | Maksim Hermann</a:t>
            </a:r>
          </a:p>
        </p:txBody>
      </p:sp>
    </p:spTree>
    <p:extLst>
      <p:ext uri="{BB962C8B-B14F-4D97-AF65-F5344CB8AC3E}">
        <p14:creationId xmlns:p14="http://schemas.microsoft.com/office/powerpoint/2010/main" val="41220066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497C9-0FF2-834F-2950-EE438F55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 Vorarbeit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D8FF89-0796-4244-64C9-895A2C9A1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Besprechungen zwischen durch</a:t>
            </a:r>
          </a:p>
          <a:p>
            <a:endParaRPr lang="de-DE" sz="2400" dirty="0"/>
          </a:p>
          <a:p>
            <a:r>
              <a:rPr lang="de-DE" sz="2400" dirty="0"/>
              <a:t>Pflichtenheft</a:t>
            </a:r>
          </a:p>
          <a:p>
            <a:pPr lvl="1"/>
            <a:r>
              <a:rPr lang="de-DE" sz="2400" dirty="0"/>
              <a:t>Definition der Funktionen und Eigenschaften</a:t>
            </a:r>
          </a:p>
          <a:p>
            <a:pPr lvl="1"/>
            <a:r>
              <a:rPr lang="de-DE" sz="2400" dirty="0"/>
              <a:t>klare Struktur</a:t>
            </a:r>
          </a:p>
          <a:p>
            <a:pPr lvl="1"/>
            <a:endParaRPr lang="de-DE" sz="2400" dirty="0"/>
          </a:p>
          <a:p>
            <a:r>
              <a:rPr lang="de-DE" sz="2400" dirty="0"/>
              <a:t>Sketch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D6C6590-99B3-8D6F-DB3A-12130F956AE3}"/>
              </a:ext>
            </a:extLst>
          </p:cNvPr>
          <p:cNvSpPr/>
          <p:nvPr/>
        </p:nvSpPr>
        <p:spPr>
          <a:xfrm>
            <a:off x="641022" y="1400471"/>
            <a:ext cx="11550978" cy="70112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CB0018-6558-22C3-4B90-5F0683A1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28.02.2023 | Prototyp Gruppe 4 | Maksim Hermann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7198794-6ADC-63C1-6507-0190D77C8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394" y="3429000"/>
            <a:ext cx="1180795" cy="118079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E79B84C-5400-2507-8F0C-964614541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064" y="1884869"/>
            <a:ext cx="1389080" cy="138908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47295A6-10EC-252D-A563-9BD0769A5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630" y="4483853"/>
            <a:ext cx="1415788" cy="141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0958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497C9-0FF2-834F-2950-EE438F55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2.2 Sketch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D6C6590-99B3-8D6F-DB3A-12130F956AE3}"/>
              </a:ext>
            </a:extLst>
          </p:cNvPr>
          <p:cNvSpPr/>
          <p:nvPr/>
        </p:nvSpPr>
        <p:spPr>
          <a:xfrm>
            <a:off x="641022" y="1400471"/>
            <a:ext cx="11550978" cy="70112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5">
            <a:extLst>
              <a:ext uri="{FF2B5EF4-FFF2-40B4-BE49-F238E27FC236}">
                <a16:creationId xmlns:a16="http://schemas.microsoft.com/office/drawing/2014/main" id="{6ED0FFC0-F8AE-2D83-CF1B-45FD16E5E3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248" r="86" b="20733"/>
          <a:stretch/>
        </p:blipFill>
        <p:spPr>
          <a:xfrm>
            <a:off x="2037322" y="1555425"/>
            <a:ext cx="8269755" cy="4926093"/>
          </a:xfrm>
          <a:prstGeom prst="rect">
            <a:avLst/>
          </a:prstGeom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DF6E9E-7AD6-03A5-C885-E6649D9E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28.02.2023 | Prototyp Gruppe 4 | Maksim Hermann</a:t>
            </a:r>
          </a:p>
        </p:txBody>
      </p:sp>
    </p:spTree>
    <p:extLst>
      <p:ext uri="{BB962C8B-B14F-4D97-AF65-F5344CB8AC3E}">
        <p14:creationId xmlns:p14="http://schemas.microsoft.com/office/powerpoint/2010/main" val="297913128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usschnit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Ausschnitt</Template>
  <TotalTime>0</TotalTime>
  <Words>394</Words>
  <Application>Microsoft Office PowerPoint</Application>
  <PresentationFormat>Breitbild</PresentationFormat>
  <Paragraphs>111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Bahnschrift SemiLight</vt:lpstr>
      <vt:lpstr>Calibri</vt:lpstr>
      <vt:lpstr>Franklin Gothic Book</vt:lpstr>
      <vt:lpstr>Ausschnitt</vt:lpstr>
      <vt:lpstr>Meilenstein III</vt:lpstr>
      <vt:lpstr>Inhaltsverzeichnis</vt:lpstr>
      <vt:lpstr>Inhaltsverzeichnis</vt:lpstr>
      <vt:lpstr>1.1 Was ist ein Prototyp?</vt:lpstr>
      <vt:lpstr>1.2 Warum braucht man einen Prototypen?</vt:lpstr>
      <vt:lpstr>1.3 Gibt es eine bestimmte Reihenfolge?</vt:lpstr>
      <vt:lpstr>Inhaltsverzeichnis</vt:lpstr>
      <vt:lpstr>2.1 Vorarbeit</vt:lpstr>
      <vt:lpstr>2.2 Sketch</vt:lpstr>
      <vt:lpstr>2.2 Sketch</vt:lpstr>
      <vt:lpstr>2.2 Sketch</vt:lpstr>
      <vt:lpstr>2.3 Grundlagen unseres Prototypens</vt:lpstr>
      <vt:lpstr>2.4 Ordnerstruktur</vt:lpstr>
      <vt:lpstr>Inhaltsverzeichnis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Meilenstein III</dc:title>
  <dc:creator>Maksim</dc:creator>
  <cp:lastModifiedBy>Maksim Hermann</cp:lastModifiedBy>
  <cp:revision>12</cp:revision>
  <dcterms:created xsi:type="dcterms:W3CDTF">2023-02-27T21:40:29Z</dcterms:created>
  <dcterms:modified xsi:type="dcterms:W3CDTF">2023-02-28T13:42:15Z</dcterms:modified>
</cp:coreProperties>
</file>