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7"/>
  </p:notesMasterIdLst>
  <p:handoutMasterIdLst>
    <p:handoutMasterId r:id="rId8"/>
  </p:handoutMasterIdLst>
  <p:sldIdLst>
    <p:sldId id="261" r:id="rId2"/>
    <p:sldId id="259" r:id="rId3"/>
    <p:sldId id="260" r:id="rId4"/>
    <p:sldId id="263" r:id="rId5"/>
    <p:sldId id="262" r:id="rId6"/>
  </p:sldIdLst>
  <p:sldSz cx="12192000" cy="6858000"/>
  <p:notesSz cx="6858000" cy="9144000"/>
  <p:custDataLst>
    <p:tags r:id="rId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erbeck Anke, CB-1" initials="DAC" lastIdx="16" clrIdx="0">
    <p:extLst>
      <p:ext uri="{19B8F6BF-5375-455C-9EA6-DF929625EA0E}">
        <p15:presenceInfo xmlns:p15="http://schemas.microsoft.com/office/powerpoint/2012/main" userId="S::anke.dannerbeck@bmwgroup.com::fd0449d5-378d-4b92-af7e-1dec4ec42989" providerId="AD"/>
      </p:ext>
    </p:extLst>
  </p:cmAuthor>
  <p:cmAuthor id="2" name="Mazur Karen, AU-1" initials="MKA" lastIdx="21" clrIdx="1">
    <p:extLst>
      <p:ext uri="{19B8F6BF-5375-455C-9EA6-DF929625EA0E}">
        <p15:presenceInfo xmlns:p15="http://schemas.microsoft.com/office/powerpoint/2012/main" userId="Mazur Karen, AU-1" providerId="None"/>
      </p:ext>
    </p:extLst>
  </p:cmAuthor>
  <p:cmAuthor id="3" name="Karen" initials="K" lastIdx="1" clrIdx="2">
    <p:extLst>
      <p:ext uri="{19B8F6BF-5375-455C-9EA6-DF929625EA0E}">
        <p15:presenceInfo xmlns:p15="http://schemas.microsoft.com/office/powerpoint/2012/main" userId="Ka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5"/>
          </a:solidFill>
        </a:fill>
      </a:tcStyle>
    </a:band1H>
    <a:band2H>
      <a:tcStyle>
        <a:tcBdr/>
      </a:tcStyle>
    </a:band2H>
    <a:band1V>
      <a:tcStyle>
        <a:tcBdr/>
        <a:fill>
          <a:solidFill>
            <a:schemeClr val="accent5"/>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056" autoAdjust="0"/>
  </p:normalViewPr>
  <p:slideViewPr>
    <p:cSldViewPr snapToGrid="0">
      <p:cViewPr varScale="1">
        <p:scale>
          <a:sx n="97" d="100"/>
          <a:sy n="97" d="100"/>
        </p:scale>
        <p:origin x="88" y="145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39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la Frank, TU-65" userId="6abc169c-18d2-49ea-8f97-798678cea211" providerId="ADAL" clId="{C76EEC00-0F43-4BDA-AEB8-D0C4917EDB60}"/>
    <pc:docChg chg="modSld">
      <pc:chgData name="Sylla Frank, TU-65" userId="6abc169c-18d2-49ea-8f97-798678cea211" providerId="ADAL" clId="{C76EEC00-0F43-4BDA-AEB8-D0C4917EDB60}" dt="2022-12-20T07:52:30.020" v="169" actId="20577"/>
      <pc:docMkLst>
        <pc:docMk/>
      </pc:docMkLst>
      <pc:sldChg chg="modSp mod">
        <pc:chgData name="Sylla Frank, TU-65" userId="6abc169c-18d2-49ea-8f97-798678cea211" providerId="ADAL" clId="{C76EEC00-0F43-4BDA-AEB8-D0C4917EDB60}" dt="2022-12-15T13:22:48.931" v="0" actId="1036"/>
        <pc:sldMkLst>
          <pc:docMk/>
          <pc:sldMk cId="2526338622" sldId="259"/>
        </pc:sldMkLst>
        <pc:spChg chg="mod">
          <ac:chgData name="Sylla Frank, TU-65" userId="6abc169c-18d2-49ea-8f97-798678cea211" providerId="ADAL" clId="{C76EEC00-0F43-4BDA-AEB8-D0C4917EDB60}" dt="2022-12-15T13:22:48.931" v="0" actId="1036"/>
          <ac:spMkLst>
            <pc:docMk/>
            <pc:sldMk cId="2526338622" sldId="259"/>
            <ac:spMk id="2" creationId="{807DCF91-D10C-41DD-A752-482580D55C66}"/>
          </ac:spMkLst>
        </pc:spChg>
      </pc:sldChg>
      <pc:sldChg chg="modSp mod">
        <pc:chgData name="Sylla Frank, TU-65" userId="6abc169c-18d2-49ea-8f97-798678cea211" providerId="ADAL" clId="{C76EEC00-0F43-4BDA-AEB8-D0C4917EDB60}" dt="2022-12-20T07:52:30.020" v="169" actId="20577"/>
        <pc:sldMkLst>
          <pc:docMk/>
          <pc:sldMk cId="3818779170" sldId="260"/>
        </pc:sldMkLst>
        <pc:spChg chg="mod">
          <ac:chgData name="Sylla Frank, TU-65" userId="6abc169c-18d2-49ea-8f97-798678cea211" providerId="ADAL" clId="{C76EEC00-0F43-4BDA-AEB8-D0C4917EDB60}" dt="2022-12-20T07:52:30.020" v="169" actId="20577"/>
          <ac:spMkLst>
            <pc:docMk/>
            <pc:sldMk cId="3818779170" sldId="260"/>
            <ac:spMk id="4" creationId="{BB668E98-6FA1-449B-8414-7D78C48701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latin typeface="BMWGroupTN Condensed" pitchFamily="5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3581A5-E4C6-4927-B3C0-8FAA582B9D53}" type="datetimeFigureOut">
              <a:rPr lang="de-DE" smtClean="0">
                <a:latin typeface="BMWGroupTN Condensed" pitchFamily="50" charset="0"/>
              </a:rPr>
              <a:t>20.12.2022</a:t>
            </a:fld>
            <a:endParaRPr lang="de-DE" dirty="0">
              <a:latin typeface="BMWGroupTN Condensed" pitchFamily="5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latin typeface="BMWGroupTN Condensed" pitchFamily="5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AB3B58-435A-4CAB-BEDA-B203A898BBFC}" type="slidenum">
              <a:rPr lang="de-DE" smtClean="0">
                <a:latin typeface="BMWGroupTN Condensed" pitchFamily="50" charset="0"/>
              </a:rPr>
              <a:t>‹Nr.›</a:t>
            </a:fld>
            <a:endParaRPr lang="de-DE" dirty="0">
              <a:latin typeface="BMWGroupTN Condensed" pitchFamily="50" charset="0"/>
            </a:endParaRPr>
          </a:p>
        </p:txBody>
      </p:sp>
    </p:spTree>
    <p:extLst>
      <p:ext uri="{BB962C8B-B14F-4D97-AF65-F5344CB8AC3E}">
        <p14:creationId xmlns:p14="http://schemas.microsoft.com/office/powerpoint/2010/main" val="77445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BMWGroupTN Condensed" pitchFamily="50"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BMWGroupTN Condensed" pitchFamily="50" charset="0"/>
              </a:defRPr>
            </a:lvl1pPr>
          </a:lstStyle>
          <a:p>
            <a:fld id="{C9ACC0F7-209C-4EE4-A1D5-BFF0CBCA9BC3}" type="datetimeFigureOut">
              <a:rPr lang="de-DE" smtClean="0"/>
              <a:pPr/>
              <a:t>20.12.2022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BMWGroupTN Condensed" pitchFamily="50"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BMWGroupTN Condensed" pitchFamily="50" charset="0"/>
              </a:defRPr>
            </a:lvl1pPr>
          </a:lstStyle>
          <a:p>
            <a:fld id="{845B7A2B-9D63-4AB1-9A7A-EE5F31796489}" type="slidenum">
              <a:rPr lang="de-DE" smtClean="0"/>
              <a:pPr/>
              <a:t>‹Nr.›</a:t>
            </a:fld>
            <a:endParaRPr lang="de-DE" dirty="0"/>
          </a:p>
        </p:txBody>
      </p:sp>
    </p:spTree>
    <p:extLst>
      <p:ext uri="{BB962C8B-B14F-4D97-AF65-F5344CB8AC3E}">
        <p14:creationId xmlns:p14="http://schemas.microsoft.com/office/powerpoint/2010/main" val="423226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BMWGroupTN Condensed" pitchFamily="50" charset="0"/>
        <a:ea typeface="+mn-ea"/>
        <a:cs typeface="+mn-cs"/>
      </a:defRPr>
    </a:lvl1pPr>
    <a:lvl2pPr marL="457200" algn="l" defTabSz="914400" rtl="0" eaLnBrk="1" latinLnBrk="0" hangingPunct="1">
      <a:defRPr sz="1200" kern="1200">
        <a:solidFill>
          <a:schemeClr val="tx1"/>
        </a:solidFill>
        <a:latin typeface="BMWGroupTN Condensed" pitchFamily="50" charset="0"/>
        <a:ea typeface="+mn-ea"/>
        <a:cs typeface="+mn-cs"/>
      </a:defRPr>
    </a:lvl2pPr>
    <a:lvl3pPr marL="914400" algn="l" defTabSz="914400" rtl="0" eaLnBrk="1" latinLnBrk="0" hangingPunct="1">
      <a:defRPr sz="1200" kern="1200">
        <a:solidFill>
          <a:schemeClr val="tx1"/>
        </a:solidFill>
        <a:latin typeface="BMWGroupTN Condensed" pitchFamily="50" charset="0"/>
        <a:ea typeface="+mn-ea"/>
        <a:cs typeface="+mn-cs"/>
      </a:defRPr>
    </a:lvl3pPr>
    <a:lvl4pPr marL="1371600" algn="l" defTabSz="914400" rtl="0" eaLnBrk="1" latinLnBrk="0" hangingPunct="1">
      <a:defRPr sz="1200" kern="1200">
        <a:solidFill>
          <a:schemeClr val="tx1"/>
        </a:solidFill>
        <a:latin typeface="BMWGroupTN Condensed" pitchFamily="50" charset="0"/>
        <a:ea typeface="+mn-ea"/>
        <a:cs typeface="+mn-cs"/>
      </a:defRPr>
    </a:lvl4pPr>
    <a:lvl5pPr marL="1828800" algn="l" defTabSz="914400" rtl="0" eaLnBrk="1" latinLnBrk="0" hangingPunct="1">
      <a:defRPr sz="1200" kern="1200">
        <a:solidFill>
          <a:schemeClr val="tx1"/>
        </a:solidFill>
        <a:latin typeface="BMWGroupTN Condensed"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45B7A2B-9D63-4AB1-9A7A-EE5F31796489}" type="slidenum">
              <a:rPr lang="de-DE" smtClean="0"/>
              <a:pPr/>
              <a:t>3</a:t>
            </a:fld>
            <a:endParaRPr lang="de-DE" dirty="0"/>
          </a:p>
        </p:txBody>
      </p:sp>
    </p:spTree>
    <p:extLst>
      <p:ext uri="{BB962C8B-B14F-4D97-AF65-F5344CB8AC3E}">
        <p14:creationId xmlns:p14="http://schemas.microsoft.com/office/powerpoint/2010/main" val="95898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45B7A2B-9D63-4AB1-9A7A-EE5F31796489}" type="slidenum">
              <a:rPr lang="de-DE" smtClean="0"/>
              <a:pPr/>
              <a:t>4</a:t>
            </a:fld>
            <a:endParaRPr lang="de-DE" dirty="0"/>
          </a:p>
        </p:txBody>
      </p:sp>
    </p:spTree>
    <p:extLst>
      <p:ext uri="{BB962C8B-B14F-4D97-AF65-F5344CB8AC3E}">
        <p14:creationId xmlns:p14="http://schemas.microsoft.com/office/powerpoint/2010/main" val="32913179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oleObject" Target="../embeddings/oleObject2.bin"/><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Full Area">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E701C665-C272-490E-8A21-0107CBA54ED1}"/>
              </a:ext>
            </a:extLst>
          </p:cNvPr>
          <p:cNvGraphicFramePr>
            <a:graphicFrameLocks noChangeAspect="1"/>
          </p:cNvGraphicFramePr>
          <p:nvPr userDrawn="1">
            <p:custDataLst>
              <p:tags r:id="rId1"/>
            </p:custDataLst>
            <p:extLst>
              <p:ext uri="{D42A27DB-BD31-4B8C-83A1-F6EECF244321}">
                <p14:modId xmlns:p14="http://schemas.microsoft.com/office/powerpoint/2010/main" val="372291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8" name="Objekt 7" hidden="1">
                        <a:extLst>
                          <a:ext uri="{FF2B5EF4-FFF2-40B4-BE49-F238E27FC236}">
                            <a16:creationId xmlns:a16="http://schemas.microsoft.com/office/drawing/2014/main" id="{E701C665-C272-490E-8A21-0107CBA54E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8">
            <a:extLst>
              <a:ext uri="{FF2B5EF4-FFF2-40B4-BE49-F238E27FC236}">
                <a16:creationId xmlns:a16="http://schemas.microsoft.com/office/drawing/2014/main" id="{4E0EF039-EC0F-446F-B82A-2FB6C817C8AF}"/>
              </a:ext>
            </a:extLst>
          </p:cNvPr>
          <p:cNvSpPr>
            <a:spLocks noGrp="1"/>
          </p:cNvSpPr>
          <p:nvPr>
            <p:ph type="pic" sz="quarter" idx="21" hasCustomPrompt="1"/>
          </p:nvPr>
        </p:nvSpPr>
        <p:spPr>
          <a:xfrm>
            <a:off x="0" y="0"/>
            <a:ext cx="12192000" cy="6572262"/>
          </a:xfrm>
          <a:gradFill>
            <a:gsLst>
              <a:gs pos="1000">
                <a:schemeClr val="tx2"/>
              </a:gs>
              <a:gs pos="100000">
                <a:schemeClr val="tx2">
                  <a:lumMod val="50000"/>
                </a:schemeClr>
              </a:gs>
            </a:gsLst>
            <a:lin ang="5400000" scaled="0"/>
          </a:gradFill>
        </p:spPr>
        <p:txBody>
          <a:bodyPr/>
          <a:lstStyle>
            <a:lvl1pPr marL="0" indent="0" rtl="0">
              <a:lnSpc>
                <a:spcPct val="100000"/>
              </a:lnSpc>
              <a:spcAft>
                <a:spcPts val="600"/>
              </a:spcAft>
              <a:buNone/>
              <a:defRPr/>
            </a:lvl1pPr>
          </a:lstStyle>
          <a:p>
            <a:r>
              <a:rPr lang="de-DE" noProof="0" dirty="0"/>
              <a:t> </a:t>
            </a:r>
          </a:p>
        </p:txBody>
      </p:sp>
      <p:sp>
        <p:nvSpPr>
          <p:cNvPr id="14" name="Textplatzhalter 14">
            <a:extLst>
              <a:ext uri="{FF2B5EF4-FFF2-40B4-BE49-F238E27FC236}">
                <a16:creationId xmlns:a16="http://schemas.microsoft.com/office/drawing/2014/main" id="{88DEDB73-663D-4E69-BA2A-A35D3F0824E9}"/>
              </a:ext>
            </a:extLst>
          </p:cNvPr>
          <p:cNvSpPr>
            <a:spLocks noGrp="1"/>
          </p:cNvSpPr>
          <p:nvPr>
            <p:ph type="body" sz="quarter" idx="22" hasCustomPrompt="1"/>
          </p:nvPr>
        </p:nvSpPr>
        <p:spPr>
          <a:xfrm>
            <a:off x="9537701" y="5887328"/>
            <a:ext cx="2654300" cy="419100"/>
          </a:xfrm>
          <a:custGeom>
            <a:avLst/>
            <a:gdLst>
              <a:gd name="connsiteX0" fmla="*/ 262299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125" h="363401">
                <a:moveTo>
                  <a:pt x="203807" y="0"/>
                </a:moveTo>
                <a:lnTo>
                  <a:pt x="1762125" y="0"/>
                </a:lnTo>
                <a:lnTo>
                  <a:pt x="1762125" y="363401"/>
                </a:lnTo>
                <a:lnTo>
                  <a:pt x="0" y="363401"/>
                </a:lnTo>
                <a:lnTo>
                  <a:pt x="203807" y="0"/>
                </a:lnTo>
                <a:close/>
              </a:path>
            </a:pathLst>
          </a:custGeom>
          <a:solidFill>
            <a:schemeClr val="tx2"/>
          </a:solidFill>
          <a:ln w="19050">
            <a:noFill/>
            <a:miter lim="800000"/>
          </a:ln>
          <a:effectLst>
            <a:outerShdw dist="25400" dir="14400000" algn="b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432054" tIns="72000" rIns="504000" bIns="72000" rtlCol="0" anchor="ctr" anchorCtr="0">
            <a:noAutofit/>
          </a:bodyPr>
          <a:lstStyle>
            <a:lvl1pPr marL="0" indent="0">
              <a:spcAft>
                <a:spcPts val="0"/>
              </a:spcAft>
              <a:buFontTx/>
              <a:buNone/>
              <a:defRPr lang="de-DE" sz="1800" dirty="0">
                <a:solidFill>
                  <a:schemeClr val="bg1"/>
                </a:solidFill>
              </a:defRPr>
            </a:lvl1pPr>
          </a:lstStyle>
          <a:p>
            <a:pPr marL="0" lvl="0"/>
            <a:r>
              <a:rPr lang="de-DE" dirty="0"/>
              <a:t>ITP</a:t>
            </a:r>
          </a:p>
        </p:txBody>
      </p:sp>
      <p:sp>
        <p:nvSpPr>
          <p:cNvPr id="2" name="Titel 1"/>
          <p:cNvSpPr>
            <a:spLocks noGrp="1"/>
          </p:cNvSpPr>
          <p:nvPr>
            <p:ph type="ctrTitle" hasCustomPrompt="1"/>
          </p:nvPr>
        </p:nvSpPr>
        <p:spPr>
          <a:xfrm>
            <a:off x="0" y="3837978"/>
            <a:ext cx="12192000" cy="1376513"/>
          </a:xfrm>
          <a:noFill/>
        </p:spPr>
        <p:txBody>
          <a:bodyPr vert="horz" wrap="square" lIns="572400" tIns="72000" rIns="572400" bIns="72000" anchor="b">
            <a:spAutoFit/>
          </a:bodyPr>
          <a:lstStyle>
            <a:lvl1pPr algn="l" rtl="0">
              <a:lnSpc>
                <a:spcPct val="100000"/>
              </a:lnSpc>
              <a:spcAft>
                <a:spcPts val="0"/>
              </a:spcAft>
              <a:defRPr sz="4000" cap="all" baseline="0">
                <a:solidFill>
                  <a:schemeClr val="bg1"/>
                </a:solidFill>
                <a:latin typeface="+mj-lt"/>
              </a:defRPr>
            </a:lvl1pPr>
          </a:lstStyle>
          <a:p>
            <a:r>
              <a:rPr lang="en-US" noProof="0" dirty="0"/>
              <a:t>presentation title, two lines maximum.</a:t>
            </a:r>
            <a:br>
              <a:rPr lang="en-US" noProof="0" dirty="0"/>
            </a:br>
            <a:r>
              <a:rPr lang="en-US" noProof="0" dirty="0"/>
              <a:t>text can be moved vertically.</a:t>
            </a:r>
            <a:endParaRPr lang="de-DE" noProof="0" dirty="0"/>
          </a:p>
        </p:txBody>
      </p:sp>
      <p:sp>
        <p:nvSpPr>
          <p:cNvPr id="3" name="Untertitel 2"/>
          <p:cNvSpPr>
            <a:spLocks noGrp="1"/>
          </p:cNvSpPr>
          <p:nvPr>
            <p:ph type="subTitle" idx="1" hasCustomPrompt="1"/>
          </p:nvPr>
        </p:nvSpPr>
        <p:spPr>
          <a:xfrm>
            <a:off x="0" y="5311365"/>
            <a:ext cx="12192000" cy="453183"/>
          </a:xfrm>
          <a:prstGeom prst="rect">
            <a:avLst/>
          </a:prstGeom>
          <a:noFill/>
        </p:spPr>
        <p:txBody>
          <a:bodyPr wrap="square" lIns="572400" tIns="72000" rIns="572400" bIns="72000">
            <a:spAutoFit/>
          </a:bodyPr>
          <a:lstStyle>
            <a:lvl1pPr marL="0" indent="0" algn="l" rtl="0">
              <a:lnSpc>
                <a:spcPct val="100000"/>
              </a:lnSpc>
              <a:spcAft>
                <a:spcPts val="0"/>
              </a:spcAft>
              <a:buNone/>
              <a:defRPr sz="2000" b="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noProof="0" dirty="0" err="1"/>
              <a:t>SubTitle</a:t>
            </a:r>
            <a:r>
              <a:rPr lang="de-DE" noProof="0" dirty="0"/>
              <a:t>, </a:t>
            </a:r>
            <a:r>
              <a:rPr lang="de-DE" noProof="0" dirty="0" err="1"/>
              <a:t>two</a:t>
            </a:r>
            <a:r>
              <a:rPr lang="de-DE" noProof="0" dirty="0"/>
              <a:t> </a:t>
            </a:r>
            <a:r>
              <a:rPr lang="de-DE" noProof="0" dirty="0" err="1"/>
              <a:t>lines</a:t>
            </a:r>
            <a:r>
              <a:rPr lang="de-DE" noProof="0" dirty="0"/>
              <a:t> </a:t>
            </a:r>
            <a:r>
              <a:rPr lang="en-US" noProof="0" dirty="0"/>
              <a:t>maximum</a:t>
            </a:r>
            <a:r>
              <a:rPr lang="de-DE" noProof="0" dirty="0"/>
              <a:t>.</a:t>
            </a:r>
          </a:p>
        </p:txBody>
      </p:sp>
      <p:sp>
        <p:nvSpPr>
          <p:cNvPr id="17" name="SmartArt-Platzhalter 6">
            <a:extLst>
              <a:ext uri="{FF2B5EF4-FFF2-40B4-BE49-F238E27FC236}">
                <a16:creationId xmlns:a16="http://schemas.microsoft.com/office/drawing/2014/main" id="{BEF5298C-10DE-4459-A25C-6BF3ABC562A5}"/>
              </a:ext>
            </a:extLst>
          </p:cNvPr>
          <p:cNvSpPr>
            <a:spLocks noGrp="1" noChangeAspect="1"/>
          </p:cNvSpPr>
          <p:nvPr>
            <p:ph type="dgm" sz="quarter" idx="24" hasCustomPrompt="1"/>
          </p:nvPr>
        </p:nvSpPr>
        <p:spPr>
          <a:xfrm>
            <a:off x="572400" y="572399"/>
            <a:ext cx="1099906" cy="572400"/>
          </a:xfrm>
          <a:blipFill>
            <a:blip r:embed="rId5">
              <a:extLst>
                <a:ext uri="{96DAC541-7B7A-43D3-8B79-37D633B846F1}">
                  <asvg:svgBlip xmlns:asvg="http://schemas.microsoft.com/office/drawing/2016/SVG/main" r:embed="rId6"/>
                </a:ext>
              </a:extLst>
            </a:blip>
            <a:stretch>
              <a:fillRect/>
            </a:stretch>
          </a:blipFill>
        </p:spPr>
        <p:txBody>
          <a:bodyPr/>
          <a:lstStyle>
            <a:lvl1pPr marL="0" indent="0">
              <a:buNone/>
              <a:defRPr sz="400">
                <a:solidFill>
                  <a:schemeClr val="tx2"/>
                </a:solidFill>
              </a:defRPr>
            </a:lvl1pPr>
          </a:lstStyle>
          <a:p>
            <a:r>
              <a:rPr lang="de-DE" dirty="0"/>
              <a:t>.</a:t>
            </a:r>
          </a:p>
        </p:txBody>
      </p:sp>
      <p:sp>
        <p:nvSpPr>
          <p:cNvPr id="18" name="SmartArt-Platzhalter 4">
            <a:extLst>
              <a:ext uri="{FF2B5EF4-FFF2-40B4-BE49-F238E27FC236}">
                <a16:creationId xmlns:a16="http://schemas.microsoft.com/office/drawing/2014/main" id="{FCCF42BF-D9E0-4820-BABA-DAF1A43D227B}"/>
              </a:ext>
            </a:extLst>
          </p:cNvPr>
          <p:cNvSpPr>
            <a:spLocks noGrp="1" noChangeAspect="1"/>
          </p:cNvSpPr>
          <p:nvPr>
            <p:ph type="dgm" sz="quarter" idx="23" hasCustomPrompt="1"/>
          </p:nvPr>
        </p:nvSpPr>
        <p:spPr>
          <a:xfrm>
            <a:off x="9947294" y="572400"/>
            <a:ext cx="1672306" cy="572400"/>
          </a:xfrm>
          <a:blipFill>
            <a:blip r:embed="rId7">
              <a:extLst>
                <a:ext uri="{96DAC541-7B7A-43D3-8B79-37D633B846F1}">
                  <asvg:svgBlip xmlns:asvg="http://schemas.microsoft.com/office/drawing/2016/SVG/main" r:embed="rId8"/>
                </a:ext>
              </a:extLst>
            </a:blip>
            <a:stretch>
              <a:fillRect/>
            </a:stretch>
          </a:blipFill>
        </p:spPr>
        <p:txBody>
          <a:bodyPr/>
          <a:lstStyle>
            <a:lvl1pPr marL="0" indent="0">
              <a:buNone/>
              <a:defRPr sz="400">
                <a:solidFill>
                  <a:schemeClr val="tx2"/>
                </a:solidFill>
              </a:defRPr>
            </a:lvl1pPr>
          </a:lstStyle>
          <a:p>
            <a:r>
              <a:rPr lang="de-DE" dirty="0"/>
              <a:t>.</a:t>
            </a:r>
          </a:p>
        </p:txBody>
      </p:sp>
      <p:sp>
        <p:nvSpPr>
          <p:cNvPr id="11" name="Rechteck 10">
            <a:extLst>
              <a:ext uri="{FF2B5EF4-FFF2-40B4-BE49-F238E27FC236}">
                <a16:creationId xmlns:a16="http://schemas.microsoft.com/office/drawing/2014/main" id="{0C8B21A6-8453-43A9-BD65-C40990DB6E0F}"/>
              </a:ext>
            </a:extLst>
          </p:cNvPr>
          <p:cNvSpPr/>
          <p:nvPr userDrawn="1"/>
        </p:nvSpPr>
        <p:spPr bwMode="white">
          <a:xfrm>
            <a:off x="11001080" y="6608189"/>
            <a:ext cx="1190920" cy="249811"/>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GB" dirty="0">
              <a:solidFill>
                <a:schemeClr val="tx1"/>
              </a:solidFill>
            </a:endParaRPr>
          </a:p>
        </p:txBody>
      </p:sp>
    </p:spTree>
    <p:extLst>
      <p:ext uri="{BB962C8B-B14F-4D97-AF65-F5344CB8AC3E}">
        <p14:creationId xmlns:p14="http://schemas.microsoft.com/office/powerpoint/2010/main" val="1590156026"/>
      </p:ext>
    </p:extLst>
  </p:cSld>
  <p:clrMapOvr>
    <a:masterClrMapping/>
  </p:clrMapOvr>
  <p:extLst>
    <p:ext uri="{DCECCB84-F9BA-43D5-87BE-67443E8EF086}">
      <p15:sldGuideLst xmlns:p15="http://schemas.microsoft.com/office/powerpoint/2012/main">
        <p15:guide id="1" pos="359" userDrawn="1">
          <p15:clr>
            <a:srgbClr val="FBAE40"/>
          </p15:clr>
        </p15:guide>
        <p15:guide id="2" pos="73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873D050-8C41-4684-9B1D-81971AB52E6D}"/>
              </a:ext>
            </a:extLst>
          </p:cNvPr>
          <p:cNvGraphicFramePr>
            <a:graphicFrameLocks noChangeAspect="1"/>
          </p:cNvGraphicFramePr>
          <p:nvPr userDrawn="1">
            <p:custDataLst>
              <p:tags r:id="rId1"/>
            </p:custDataLst>
            <p:extLst>
              <p:ext uri="{D42A27DB-BD31-4B8C-83A1-F6EECF244321}">
                <p14:modId xmlns:p14="http://schemas.microsoft.com/office/powerpoint/2010/main" val="3436562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9873D050-8C41-4684-9B1D-81971AB52E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4" name="Inhaltsplatzhalter 2">
            <a:extLst>
              <a:ext uri="{FF2B5EF4-FFF2-40B4-BE49-F238E27FC236}">
                <a16:creationId xmlns:a16="http://schemas.microsoft.com/office/drawing/2014/main" id="{BA9CD6AC-9C73-4D8F-9F5C-1CF35772BD39}"/>
              </a:ext>
            </a:extLst>
          </p:cNvPr>
          <p:cNvSpPr>
            <a:spLocks noGrp="1"/>
          </p:cNvSpPr>
          <p:nvPr>
            <p:ph sz="quarter" idx="19" hasCustomPrompt="1"/>
          </p:nvPr>
        </p:nvSpPr>
        <p:spPr>
          <a:xfrm>
            <a:off x="6317288" y="1413933"/>
            <a:ext cx="5396342"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2" name="Inhaltsplatzhalter 1">
            <a:extLst>
              <a:ext uri="{FF2B5EF4-FFF2-40B4-BE49-F238E27FC236}">
                <a16:creationId xmlns:a16="http://schemas.microsoft.com/office/drawing/2014/main" id="{4EA6A0CB-E01D-4647-9CEB-66AA9684281A}"/>
              </a:ext>
            </a:extLst>
          </p:cNvPr>
          <p:cNvSpPr>
            <a:spLocks noGrp="1"/>
          </p:cNvSpPr>
          <p:nvPr>
            <p:ph sz="quarter" idx="17" hasCustomPrompt="1"/>
          </p:nvPr>
        </p:nvSpPr>
        <p:spPr>
          <a:xfrm>
            <a:off x="488946" y="1413933"/>
            <a:ext cx="5396342"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188099088"/>
      </p:ext>
    </p:extLst>
  </p:cSld>
  <p:clrMapOvr>
    <a:masterClrMapping/>
  </p:clrMapOvr>
  <p:extLst>
    <p:ext uri="{DCECCB84-F9BA-43D5-87BE-67443E8EF086}">
      <p15:sldGuideLst xmlns:p15="http://schemas.microsoft.com/office/powerpoint/2012/main">
        <p15:guide id="5" pos="3711" userDrawn="1">
          <p15:clr>
            <a:srgbClr val="FBAE40"/>
          </p15:clr>
        </p15:guide>
        <p15:guide id="6" pos="397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7C54160-9C46-4866-882D-50B5C096B17C}"/>
              </a:ext>
            </a:extLst>
          </p:cNvPr>
          <p:cNvGraphicFramePr>
            <a:graphicFrameLocks noChangeAspect="1"/>
          </p:cNvGraphicFramePr>
          <p:nvPr userDrawn="1">
            <p:custDataLst>
              <p:tags r:id="rId1"/>
            </p:custDataLst>
            <p:extLst>
              <p:ext uri="{D42A27DB-BD31-4B8C-83A1-F6EECF244321}">
                <p14:modId xmlns:p14="http://schemas.microsoft.com/office/powerpoint/2010/main" val="1866612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F7C54160-9C46-4866-882D-50B5C096B17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0" name="Inhaltsplatzhalter 3">
            <a:extLst>
              <a:ext uri="{FF2B5EF4-FFF2-40B4-BE49-F238E27FC236}">
                <a16:creationId xmlns:a16="http://schemas.microsoft.com/office/drawing/2014/main" id="{3988BB4E-F1CA-4BC0-993D-C218662BA852}"/>
              </a:ext>
            </a:extLst>
          </p:cNvPr>
          <p:cNvSpPr>
            <a:spLocks noGrp="1"/>
          </p:cNvSpPr>
          <p:nvPr>
            <p:ph sz="quarter" idx="21" hasCustomPrompt="1"/>
          </p:nvPr>
        </p:nvSpPr>
        <p:spPr>
          <a:xfrm>
            <a:off x="8116069"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8" name="Inhaltsplatzhalter 2">
            <a:extLst>
              <a:ext uri="{FF2B5EF4-FFF2-40B4-BE49-F238E27FC236}">
                <a16:creationId xmlns:a16="http://schemas.microsoft.com/office/drawing/2014/main" id="{0D7FB171-0CB4-4740-8625-DD15BF1FF8DA}"/>
              </a:ext>
            </a:extLst>
          </p:cNvPr>
          <p:cNvSpPr>
            <a:spLocks noGrp="1"/>
          </p:cNvSpPr>
          <p:nvPr>
            <p:ph sz="quarter" idx="19" hasCustomPrompt="1"/>
          </p:nvPr>
        </p:nvSpPr>
        <p:spPr>
          <a:xfrm>
            <a:off x="4302508"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6" name="Inhaltsplatzhalter 1">
            <a:extLst>
              <a:ext uri="{FF2B5EF4-FFF2-40B4-BE49-F238E27FC236}">
                <a16:creationId xmlns:a16="http://schemas.microsoft.com/office/drawing/2014/main" id="{51462A60-9CA1-461B-A29A-E91D63B6095E}"/>
              </a:ext>
            </a:extLst>
          </p:cNvPr>
          <p:cNvSpPr>
            <a:spLocks noGrp="1"/>
          </p:cNvSpPr>
          <p:nvPr>
            <p:ph sz="quarter" idx="17" hasCustomPrompt="1"/>
          </p:nvPr>
        </p:nvSpPr>
        <p:spPr>
          <a:xfrm>
            <a:off x="488947"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660506027"/>
      </p:ext>
    </p:extLst>
  </p:cSld>
  <p:clrMapOvr>
    <a:masterClrMapping/>
  </p:clrMapOvr>
  <p:extLst>
    <p:ext uri="{DCECCB84-F9BA-43D5-87BE-67443E8EF086}">
      <p15:sldGuideLst xmlns:p15="http://schemas.microsoft.com/office/powerpoint/2012/main">
        <p15:guide id="1" pos="2577" userDrawn="1">
          <p15:clr>
            <a:srgbClr val="FBAE40"/>
          </p15:clr>
        </p15:guide>
        <p15:guide id="4" pos="4978" userDrawn="1">
          <p15:clr>
            <a:srgbClr val="FBAE40"/>
          </p15:clr>
        </p15:guide>
        <p15:guide id="5" pos="2710" userDrawn="1">
          <p15:clr>
            <a:srgbClr val="FBAE40"/>
          </p15:clr>
        </p15:guide>
        <p15:guide id="6" pos="511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562CC6E-EDA2-4F9E-A09B-A2E54AB188C9}"/>
              </a:ext>
            </a:extLst>
          </p:cNvPr>
          <p:cNvGraphicFramePr>
            <a:graphicFrameLocks noChangeAspect="1"/>
          </p:cNvGraphicFramePr>
          <p:nvPr userDrawn="1">
            <p:custDataLst>
              <p:tags r:id="rId1"/>
            </p:custDataLst>
            <p:extLst>
              <p:ext uri="{D42A27DB-BD31-4B8C-83A1-F6EECF244321}">
                <p14:modId xmlns:p14="http://schemas.microsoft.com/office/powerpoint/2010/main" val="367910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2562CC6E-EDA2-4F9E-A09B-A2E54AB188C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4" name="Inhaltsplatzhalter 4">
            <a:extLst>
              <a:ext uri="{FF2B5EF4-FFF2-40B4-BE49-F238E27FC236}">
                <a16:creationId xmlns:a16="http://schemas.microsoft.com/office/drawing/2014/main" id="{8BA2F5EE-5EBD-4514-8AF6-B05EC345392F}"/>
              </a:ext>
            </a:extLst>
          </p:cNvPr>
          <p:cNvSpPr>
            <a:spLocks noGrp="1"/>
          </p:cNvSpPr>
          <p:nvPr>
            <p:ph sz="quarter" idx="23" hasCustomPrompt="1"/>
          </p:nvPr>
        </p:nvSpPr>
        <p:spPr>
          <a:xfrm>
            <a:off x="9069460"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32" name="Inhaltsplatzhalter 3">
            <a:extLst>
              <a:ext uri="{FF2B5EF4-FFF2-40B4-BE49-F238E27FC236}">
                <a16:creationId xmlns:a16="http://schemas.microsoft.com/office/drawing/2014/main" id="{60EC06ED-6F07-4680-9AE2-23D7698B36DA}"/>
              </a:ext>
            </a:extLst>
          </p:cNvPr>
          <p:cNvSpPr>
            <a:spLocks noGrp="1"/>
          </p:cNvSpPr>
          <p:nvPr>
            <p:ph sz="quarter" idx="21" hasCustomPrompt="1"/>
          </p:nvPr>
        </p:nvSpPr>
        <p:spPr>
          <a:xfrm>
            <a:off x="6209289"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30" name="Inhaltsplatzhalter 2">
            <a:extLst>
              <a:ext uri="{FF2B5EF4-FFF2-40B4-BE49-F238E27FC236}">
                <a16:creationId xmlns:a16="http://schemas.microsoft.com/office/drawing/2014/main" id="{027E4EC2-9005-40D4-918C-FD11293AE431}"/>
              </a:ext>
            </a:extLst>
          </p:cNvPr>
          <p:cNvSpPr>
            <a:spLocks noGrp="1"/>
          </p:cNvSpPr>
          <p:nvPr>
            <p:ph sz="quarter" idx="19" hasCustomPrompt="1"/>
          </p:nvPr>
        </p:nvSpPr>
        <p:spPr>
          <a:xfrm>
            <a:off x="3349118"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8" name="Inhaltsplatzhalter 1">
            <a:extLst>
              <a:ext uri="{FF2B5EF4-FFF2-40B4-BE49-F238E27FC236}">
                <a16:creationId xmlns:a16="http://schemas.microsoft.com/office/drawing/2014/main" id="{CD857AE5-6C50-432B-94B7-EC5D4821331B}"/>
              </a:ext>
            </a:extLst>
          </p:cNvPr>
          <p:cNvSpPr>
            <a:spLocks noGrp="1"/>
          </p:cNvSpPr>
          <p:nvPr>
            <p:ph sz="quarter" idx="17" hasCustomPrompt="1"/>
          </p:nvPr>
        </p:nvSpPr>
        <p:spPr>
          <a:xfrm>
            <a:off x="488947"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634068447"/>
      </p:ext>
    </p:extLst>
  </p:cSld>
  <p:clrMapOvr>
    <a:masterClrMapping/>
  </p:clrMapOvr>
  <p:extLst>
    <p:ext uri="{DCECCB84-F9BA-43D5-87BE-67443E8EF086}">
      <p15:sldGuideLst xmlns:p15="http://schemas.microsoft.com/office/powerpoint/2012/main">
        <p15:guide id="6" pos="5705" userDrawn="1">
          <p15:clr>
            <a:srgbClr val="FBAE40"/>
          </p15:clr>
        </p15:guide>
        <p15:guide id="7" pos="1977" userDrawn="1">
          <p15:clr>
            <a:srgbClr val="FBAE40"/>
          </p15:clr>
        </p15:guide>
        <p15:guide id="8" pos="2104" userDrawn="1">
          <p15:clr>
            <a:srgbClr val="FBAE40"/>
          </p15:clr>
        </p15:guide>
        <p15:guide id="9" pos="3777" userDrawn="1">
          <p15:clr>
            <a:srgbClr val="FBAE40"/>
          </p15:clr>
        </p15:guide>
        <p15:guide id="10" pos="3905" userDrawn="1">
          <p15:clr>
            <a:srgbClr val="FBAE40"/>
          </p15:clr>
        </p15:guide>
        <p15:guide id="11" pos="557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2x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8D39B1E-A015-4084-940D-8BBABCAACD8C}"/>
              </a:ext>
            </a:extLst>
          </p:cNvPr>
          <p:cNvGraphicFramePr>
            <a:graphicFrameLocks noChangeAspect="1"/>
          </p:cNvGraphicFramePr>
          <p:nvPr userDrawn="1">
            <p:custDataLst>
              <p:tags r:id="rId1"/>
            </p:custDataLst>
            <p:extLst>
              <p:ext uri="{D42A27DB-BD31-4B8C-83A1-F6EECF244321}">
                <p14:modId xmlns:p14="http://schemas.microsoft.com/office/powerpoint/2010/main" val="222821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78D39B1E-A015-4084-940D-8BBABCAACD8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Inhaltsplatzhalter 4"/>
          <p:cNvSpPr>
            <a:spLocks noGrp="1"/>
          </p:cNvSpPr>
          <p:nvPr>
            <p:ph sz="quarter" idx="13" hasCustomPrompt="1"/>
          </p:nvPr>
        </p:nvSpPr>
        <p:spPr>
          <a:xfrm>
            <a:off x="6317289" y="3968784"/>
            <a:ext cx="5396342" cy="2339940"/>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8" name="Inhaltsplatzhalter 3"/>
          <p:cNvSpPr>
            <a:spLocks noGrp="1"/>
          </p:cNvSpPr>
          <p:nvPr>
            <p:ph sz="quarter" idx="12" hasCustomPrompt="1"/>
          </p:nvPr>
        </p:nvSpPr>
        <p:spPr>
          <a:xfrm>
            <a:off x="488947" y="3968784"/>
            <a:ext cx="5396342" cy="2339940"/>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6" name="Inhaltsplatzhalter 2"/>
          <p:cNvSpPr>
            <a:spLocks noGrp="1"/>
          </p:cNvSpPr>
          <p:nvPr>
            <p:ph sz="quarter" idx="11" hasCustomPrompt="1"/>
          </p:nvPr>
        </p:nvSpPr>
        <p:spPr>
          <a:xfrm>
            <a:off x="6317289" y="1413932"/>
            <a:ext cx="5396342" cy="233885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4" name="Inhaltsplatzhalter 1"/>
          <p:cNvSpPr>
            <a:spLocks noGrp="1"/>
          </p:cNvSpPr>
          <p:nvPr>
            <p:ph sz="quarter" idx="10" hasCustomPrompt="1"/>
          </p:nvPr>
        </p:nvSpPr>
        <p:spPr>
          <a:xfrm>
            <a:off x="488947" y="1413932"/>
            <a:ext cx="5396342" cy="233885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397895428"/>
      </p:ext>
    </p:extLst>
  </p:cSld>
  <p:clrMapOvr>
    <a:masterClrMapping/>
  </p:clrMapOvr>
  <p:extLst>
    <p:ext uri="{DCECCB84-F9BA-43D5-87BE-67443E8EF086}">
      <p15:sldGuideLst xmlns:p15="http://schemas.microsoft.com/office/powerpoint/2012/main">
        <p15:guide id="13" pos="3711" userDrawn="1">
          <p15:clr>
            <a:srgbClr val="FBAE40"/>
          </p15:clr>
        </p15:guide>
        <p15:guide id="14" pos="3977" userDrawn="1">
          <p15:clr>
            <a:srgbClr val="FBAE40"/>
          </p15:clr>
        </p15:guide>
        <p15:guide id="15" orient="horz" pos="2365" userDrawn="1">
          <p15:clr>
            <a:srgbClr val="FBAE40"/>
          </p15:clr>
        </p15:guide>
        <p15:guide id="16" orient="horz" pos="25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54C7F330-3D64-4FB0-93F8-C1BA49AFA826}"/>
              </a:ext>
            </a:extLst>
          </p:cNvPr>
          <p:cNvGraphicFramePr>
            <a:graphicFrameLocks noChangeAspect="1"/>
          </p:cNvGraphicFramePr>
          <p:nvPr userDrawn="1">
            <p:custDataLst>
              <p:tags r:id="rId1"/>
            </p:custDataLst>
            <p:extLst>
              <p:ext uri="{D42A27DB-BD31-4B8C-83A1-F6EECF244321}">
                <p14:modId xmlns:p14="http://schemas.microsoft.com/office/powerpoint/2010/main" val="3092535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54C7F330-3D64-4FB0-93F8-C1BA49AFA8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tabLst>
                <a:tab pos="4927600" algn="l"/>
              </a:tabLs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3" name="Rechteck 2">
            <a:extLst>
              <a:ext uri="{FF2B5EF4-FFF2-40B4-BE49-F238E27FC236}">
                <a16:creationId xmlns:a16="http://schemas.microsoft.com/office/drawing/2014/main" id="{1DF2DED3-0602-4827-AE5B-D7DA542659F4}"/>
              </a:ext>
            </a:extLst>
          </p:cNvPr>
          <p:cNvSpPr>
            <a:spLocks/>
          </p:cNvSpPr>
          <p:nvPr userDrawn="1"/>
        </p:nvSpPr>
        <p:spPr>
          <a:xfrm>
            <a:off x="0" y="1244598"/>
            <a:ext cx="12192000" cy="5326065"/>
          </a:xfrm>
          <a:prstGeom prst="rect">
            <a:avLst/>
          </a:prstGeom>
          <a:gradFill>
            <a:gsLst>
              <a:gs pos="1000">
                <a:schemeClr val="accent4"/>
              </a:gs>
              <a:gs pos="100000">
                <a:schemeClr val="accent6"/>
              </a:gs>
            </a:gsLst>
            <a:lin ang="5400000" scaled="0"/>
          </a:gradFill>
        </p:spPr>
        <p:txBody>
          <a:bodyPr vert="horz" lIns="0" tIns="0" rIns="0" bIns="720000" rtlCol="0" anchor="ctr" anchorCtr="0">
            <a:noAutofit/>
          </a:bodyPr>
          <a:lstStyle/>
          <a:p>
            <a:pPr lvl="0" indent="0" algn="ctr">
              <a:lnSpc>
                <a:spcPct val="100000"/>
              </a:lnSpc>
              <a:spcBef>
                <a:spcPts val="0"/>
              </a:spcBef>
              <a:spcAft>
                <a:spcPts val="600"/>
              </a:spcAft>
              <a:buClr>
                <a:schemeClr val="tx2"/>
              </a:buClr>
              <a:buFont typeface="Wingdings" panose="05000000000000000000" pitchFamily="2" charset="2"/>
              <a:buNone/>
            </a:pPr>
            <a:endParaRPr lang="de-DE" dirty="0">
              <a:solidFill>
                <a:schemeClr val="tx1"/>
              </a:solidFill>
            </a:endParaRPr>
          </a:p>
        </p:txBody>
      </p:sp>
    </p:spTree>
    <p:extLst>
      <p:ext uri="{BB962C8B-B14F-4D97-AF65-F5344CB8AC3E}">
        <p14:creationId xmlns:p14="http://schemas.microsoft.com/office/powerpoint/2010/main" val="230678849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Picture Lef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2FD9A65-9362-4228-B368-164FA84D1704}"/>
              </a:ext>
            </a:extLst>
          </p:cNvPr>
          <p:cNvGraphicFramePr>
            <a:graphicFrameLocks noChangeAspect="1"/>
          </p:cNvGraphicFramePr>
          <p:nvPr userDrawn="1">
            <p:custDataLst>
              <p:tags r:id="rId1"/>
            </p:custDataLst>
            <p:extLst>
              <p:ext uri="{D42A27DB-BD31-4B8C-83A1-F6EECF244321}">
                <p14:modId xmlns:p14="http://schemas.microsoft.com/office/powerpoint/2010/main" val="456525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F2FD9A65-9362-4228-B368-164FA84D17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Inhaltsplatzhalter 1"/>
          <p:cNvSpPr>
            <a:spLocks noGrp="1"/>
          </p:cNvSpPr>
          <p:nvPr>
            <p:ph sz="quarter" idx="10" hasCustomPrompt="1"/>
          </p:nvPr>
        </p:nvSpPr>
        <p:spPr>
          <a:xfrm>
            <a:off x="6316130" y="1413933"/>
            <a:ext cx="539750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4" name="Bildplatzhalter 1">
            <a:extLst>
              <a:ext uri="{FF2B5EF4-FFF2-40B4-BE49-F238E27FC236}">
                <a16:creationId xmlns:a16="http://schemas.microsoft.com/office/drawing/2014/main" id="{5730C142-F37E-4F0E-997D-1B4882F0DF69}"/>
              </a:ext>
            </a:extLst>
          </p:cNvPr>
          <p:cNvSpPr>
            <a:spLocks noGrp="1"/>
          </p:cNvSpPr>
          <p:nvPr>
            <p:ph type="pic" sz="quarter" idx="12" hasCustomPrompt="1"/>
          </p:nvPr>
        </p:nvSpPr>
        <p:spPr>
          <a:xfrm>
            <a:off x="0" y="1413933"/>
            <a:ext cx="5886447" cy="4894792"/>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627441703"/>
      </p:ext>
    </p:extLst>
  </p:cSld>
  <p:clrMapOvr>
    <a:masterClrMapping/>
  </p:clrMapOvr>
  <p:extLst>
    <p:ext uri="{DCECCB84-F9BA-43D5-87BE-67443E8EF086}">
      <p15:sldGuideLst xmlns:p15="http://schemas.microsoft.com/office/powerpoint/2012/main">
        <p15:guide id="11" pos="3713" userDrawn="1">
          <p15:clr>
            <a:srgbClr val="FBAE40"/>
          </p15:clr>
        </p15:guide>
        <p15:guide id="12" pos="39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Picture R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E3B85CB-7648-45C2-8AA4-9F501EFD0459}"/>
              </a:ext>
            </a:extLst>
          </p:cNvPr>
          <p:cNvGraphicFramePr>
            <a:graphicFrameLocks noChangeAspect="1"/>
          </p:cNvGraphicFramePr>
          <p:nvPr userDrawn="1">
            <p:custDataLst>
              <p:tags r:id="rId1"/>
            </p:custDataLst>
            <p:extLst>
              <p:ext uri="{D42A27DB-BD31-4B8C-83A1-F6EECF244321}">
                <p14:modId xmlns:p14="http://schemas.microsoft.com/office/powerpoint/2010/main" val="2864752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4E3B85CB-7648-45C2-8AA4-9F501EFD04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Inhaltsplatzhalter 1"/>
          <p:cNvSpPr>
            <a:spLocks noGrp="1"/>
          </p:cNvSpPr>
          <p:nvPr>
            <p:ph sz="quarter" idx="10" hasCustomPrompt="1"/>
          </p:nvPr>
        </p:nvSpPr>
        <p:spPr>
          <a:xfrm>
            <a:off x="488947" y="1413933"/>
            <a:ext cx="539750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5" name="Bildplatzhalter 3">
            <a:extLst>
              <a:ext uri="{FF2B5EF4-FFF2-40B4-BE49-F238E27FC236}">
                <a16:creationId xmlns:a16="http://schemas.microsoft.com/office/drawing/2014/main" id="{5FB2A3B7-A796-4B19-828B-216A63DF6888}"/>
              </a:ext>
            </a:extLst>
          </p:cNvPr>
          <p:cNvSpPr>
            <a:spLocks noGrp="1"/>
          </p:cNvSpPr>
          <p:nvPr>
            <p:ph type="pic" sz="quarter" idx="12" hasCustomPrompt="1"/>
          </p:nvPr>
        </p:nvSpPr>
        <p:spPr>
          <a:xfrm>
            <a:off x="6305553" y="1413933"/>
            <a:ext cx="5886447" cy="4894792"/>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Tree>
    <p:extLst>
      <p:ext uri="{BB962C8B-B14F-4D97-AF65-F5344CB8AC3E}">
        <p14:creationId xmlns:p14="http://schemas.microsoft.com/office/powerpoint/2010/main" val="3103962122"/>
      </p:ext>
    </p:extLst>
  </p:cSld>
  <p:clrMapOvr>
    <a:masterClrMapping/>
  </p:clrMapOvr>
  <p:extLst>
    <p:ext uri="{DCECCB84-F9BA-43D5-87BE-67443E8EF086}">
      <p15:sldGuideLst xmlns:p15="http://schemas.microsoft.com/office/powerpoint/2012/main">
        <p15:guide id="9" pos="3713">
          <p15:clr>
            <a:srgbClr val="FBAE40"/>
          </p15:clr>
        </p15:guide>
        <p15:guide id="10" pos="396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Picture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8ECEF4E8-D1ED-4741-8EA5-2F059DE1A839}"/>
              </a:ext>
            </a:extLst>
          </p:cNvPr>
          <p:cNvGraphicFramePr>
            <a:graphicFrameLocks noChangeAspect="1"/>
          </p:cNvGraphicFramePr>
          <p:nvPr userDrawn="1">
            <p:custDataLst>
              <p:tags r:id="rId1"/>
            </p:custDataLst>
            <p:extLst>
              <p:ext uri="{D42A27DB-BD31-4B8C-83A1-F6EECF244321}">
                <p14:modId xmlns:p14="http://schemas.microsoft.com/office/powerpoint/2010/main" val="4054161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8ECEF4E8-D1ED-4741-8EA5-2F059DE1A8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2">
            <a:extLst>
              <a:ext uri="{FF2B5EF4-FFF2-40B4-BE49-F238E27FC236}">
                <a16:creationId xmlns:a16="http://schemas.microsoft.com/office/drawing/2014/main" id="{21DD1C87-BB96-419F-854D-07AA4BC5BBB7}"/>
              </a:ext>
            </a:extLst>
          </p:cNvPr>
          <p:cNvSpPr>
            <a:spLocks noGrp="1"/>
          </p:cNvSpPr>
          <p:nvPr>
            <p:ph type="pic" sz="quarter" idx="15" hasCustomPrompt="1"/>
          </p:nvPr>
        </p:nvSpPr>
        <p:spPr>
          <a:xfrm>
            <a:off x="6317289" y="1413933"/>
            <a:ext cx="5396342" cy="2338866"/>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7" name="Bildplatzhalter 1">
            <a:extLst>
              <a:ext uri="{FF2B5EF4-FFF2-40B4-BE49-F238E27FC236}">
                <a16:creationId xmlns:a16="http://schemas.microsoft.com/office/drawing/2014/main" id="{002A9939-48F2-4545-B99B-4FBDD4F4661C}"/>
              </a:ext>
            </a:extLst>
          </p:cNvPr>
          <p:cNvSpPr>
            <a:spLocks noGrp="1"/>
          </p:cNvSpPr>
          <p:nvPr>
            <p:ph type="pic" sz="quarter" idx="14" hasCustomPrompt="1"/>
          </p:nvPr>
        </p:nvSpPr>
        <p:spPr>
          <a:xfrm>
            <a:off x="488947" y="1413933"/>
            <a:ext cx="5396342" cy="2338866"/>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2" name="Inhaltsplatzhalter 1">
            <a:extLst>
              <a:ext uri="{FF2B5EF4-FFF2-40B4-BE49-F238E27FC236}">
                <a16:creationId xmlns:a16="http://schemas.microsoft.com/office/drawing/2014/main" id="{21A07BCC-CBB3-45C5-871C-CEC015A95C59}"/>
              </a:ext>
            </a:extLst>
          </p:cNvPr>
          <p:cNvSpPr>
            <a:spLocks noGrp="1"/>
          </p:cNvSpPr>
          <p:nvPr>
            <p:ph sz="quarter" idx="10" hasCustomPrompt="1"/>
          </p:nvPr>
        </p:nvSpPr>
        <p:spPr>
          <a:xfrm>
            <a:off x="488947" y="3968797"/>
            <a:ext cx="5397501" cy="2339927"/>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3" name="Inhaltsplatzhalter 1">
            <a:extLst>
              <a:ext uri="{FF2B5EF4-FFF2-40B4-BE49-F238E27FC236}">
                <a16:creationId xmlns:a16="http://schemas.microsoft.com/office/drawing/2014/main" id="{4842ABB0-6221-4430-AD7F-233AE6B84AB9}"/>
              </a:ext>
            </a:extLst>
          </p:cNvPr>
          <p:cNvSpPr>
            <a:spLocks noGrp="1"/>
          </p:cNvSpPr>
          <p:nvPr>
            <p:ph sz="quarter" idx="16" hasCustomPrompt="1"/>
          </p:nvPr>
        </p:nvSpPr>
        <p:spPr>
          <a:xfrm>
            <a:off x="6316130" y="3968798"/>
            <a:ext cx="5397501" cy="2339927"/>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825782788"/>
      </p:ext>
    </p:extLst>
  </p:cSld>
  <p:clrMapOvr>
    <a:masterClrMapping/>
  </p:clrMapOvr>
  <p:extLst>
    <p:ext uri="{DCECCB84-F9BA-43D5-87BE-67443E8EF086}">
      <p15:sldGuideLst xmlns:p15="http://schemas.microsoft.com/office/powerpoint/2012/main">
        <p15:guide id="13" pos="3977" userDrawn="1">
          <p15:clr>
            <a:srgbClr val="FBAE40"/>
          </p15:clr>
        </p15:guide>
        <p15:guide id="14" pos="371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Picture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8C59CFA-1435-478E-96A7-9D9FDB54C8FF}"/>
              </a:ext>
            </a:extLst>
          </p:cNvPr>
          <p:cNvGraphicFramePr>
            <a:graphicFrameLocks noChangeAspect="1"/>
          </p:cNvGraphicFramePr>
          <p:nvPr userDrawn="1">
            <p:custDataLst>
              <p:tags r:id="rId1"/>
            </p:custDataLst>
            <p:extLst>
              <p:ext uri="{D42A27DB-BD31-4B8C-83A1-F6EECF244321}">
                <p14:modId xmlns:p14="http://schemas.microsoft.com/office/powerpoint/2010/main" val="265811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58C59CFA-1435-478E-96A7-9D9FDB54C8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Bildplatzhalter 3">
            <a:extLst>
              <a:ext uri="{FF2B5EF4-FFF2-40B4-BE49-F238E27FC236}">
                <a16:creationId xmlns:a16="http://schemas.microsoft.com/office/drawing/2014/main" id="{C1CC7D62-9893-4BEA-8A91-B49BF94C3615}"/>
              </a:ext>
            </a:extLst>
          </p:cNvPr>
          <p:cNvSpPr>
            <a:spLocks noGrp="1"/>
          </p:cNvSpPr>
          <p:nvPr>
            <p:ph type="pic" sz="quarter" idx="18" hasCustomPrompt="1"/>
          </p:nvPr>
        </p:nvSpPr>
        <p:spPr>
          <a:xfrm>
            <a:off x="8116069"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1" name="Bildplatzhalter 2">
            <a:extLst>
              <a:ext uri="{FF2B5EF4-FFF2-40B4-BE49-F238E27FC236}">
                <a16:creationId xmlns:a16="http://schemas.microsoft.com/office/drawing/2014/main" id="{D8F13227-C5D1-4782-B063-BEEC402A95A8}"/>
              </a:ext>
            </a:extLst>
          </p:cNvPr>
          <p:cNvSpPr>
            <a:spLocks noGrp="1"/>
          </p:cNvSpPr>
          <p:nvPr>
            <p:ph type="pic" sz="quarter" idx="17" hasCustomPrompt="1"/>
          </p:nvPr>
        </p:nvSpPr>
        <p:spPr>
          <a:xfrm>
            <a:off x="4302508"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9" name="Bildplatzhalter 1">
            <a:extLst>
              <a:ext uri="{FF2B5EF4-FFF2-40B4-BE49-F238E27FC236}">
                <a16:creationId xmlns:a16="http://schemas.microsoft.com/office/drawing/2014/main" id="{8E88005D-BECE-427C-8BF8-4FB5D6607AFF}"/>
              </a:ext>
            </a:extLst>
          </p:cNvPr>
          <p:cNvSpPr>
            <a:spLocks noGrp="1"/>
          </p:cNvSpPr>
          <p:nvPr>
            <p:ph type="pic" sz="quarter" idx="16" hasCustomPrompt="1"/>
          </p:nvPr>
        </p:nvSpPr>
        <p:spPr>
          <a:xfrm>
            <a:off x="488947"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5" name="Inhaltsplatzhalter 1">
            <a:extLst>
              <a:ext uri="{FF2B5EF4-FFF2-40B4-BE49-F238E27FC236}">
                <a16:creationId xmlns:a16="http://schemas.microsoft.com/office/drawing/2014/main" id="{F618BC1E-BA4B-4C2D-9055-151550F2576F}"/>
              </a:ext>
            </a:extLst>
          </p:cNvPr>
          <p:cNvSpPr>
            <a:spLocks noGrp="1"/>
          </p:cNvSpPr>
          <p:nvPr>
            <p:ph sz="quarter" idx="10" hasCustomPrompt="1"/>
          </p:nvPr>
        </p:nvSpPr>
        <p:spPr>
          <a:xfrm>
            <a:off x="488947"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7" name="Inhaltsplatzhalter 1">
            <a:extLst>
              <a:ext uri="{FF2B5EF4-FFF2-40B4-BE49-F238E27FC236}">
                <a16:creationId xmlns:a16="http://schemas.microsoft.com/office/drawing/2014/main" id="{39749FF8-9C62-429D-B248-147D3882DD4E}"/>
              </a:ext>
            </a:extLst>
          </p:cNvPr>
          <p:cNvSpPr>
            <a:spLocks noGrp="1"/>
          </p:cNvSpPr>
          <p:nvPr>
            <p:ph sz="quarter" idx="19" hasCustomPrompt="1"/>
          </p:nvPr>
        </p:nvSpPr>
        <p:spPr>
          <a:xfrm>
            <a:off x="4302508"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8" name="Inhaltsplatzhalter 1">
            <a:extLst>
              <a:ext uri="{FF2B5EF4-FFF2-40B4-BE49-F238E27FC236}">
                <a16:creationId xmlns:a16="http://schemas.microsoft.com/office/drawing/2014/main" id="{0B2A38E1-027A-4A9E-9C3E-5F354A4A6ADC}"/>
              </a:ext>
            </a:extLst>
          </p:cNvPr>
          <p:cNvSpPr>
            <a:spLocks noGrp="1"/>
          </p:cNvSpPr>
          <p:nvPr>
            <p:ph sz="quarter" idx="20" hasCustomPrompt="1"/>
          </p:nvPr>
        </p:nvSpPr>
        <p:spPr>
          <a:xfrm>
            <a:off x="8116069"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1214648763"/>
      </p:ext>
    </p:extLst>
  </p:cSld>
  <p:clrMapOvr>
    <a:masterClrMapping/>
  </p:clrMapOvr>
  <p:extLst>
    <p:ext uri="{DCECCB84-F9BA-43D5-87BE-67443E8EF086}">
      <p15:sldGuideLst xmlns:p15="http://schemas.microsoft.com/office/powerpoint/2012/main">
        <p15:guide id="13" pos="2577" userDrawn="1">
          <p15:clr>
            <a:srgbClr val="FBAE40"/>
          </p15:clr>
        </p15:guide>
        <p15:guide id="14" pos="2710" userDrawn="1">
          <p15:clr>
            <a:srgbClr val="FBAE40"/>
          </p15:clr>
        </p15:guide>
        <p15:guide id="15" pos="4978" userDrawn="1">
          <p15:clr>
            <a:srgbClr val="FBAE40"/>
          </p15:clr>
        </p15:guide>
        <p15:guide id="16" pos="511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Picture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11DD4F3-1611-4813-B014-B6F6B1F774E7}"/>
              </a:ext>
            </a:extLst>
          </p:cNvPr>
          <p:cNvGraphicFramePr>
            <a:graphicFrameLocks noChangeAspect="1"/>
          </p:cNvGraphicFramePr>
          <p:nvPr userDrawn="1">
            <p:custDataLst>
              <p:tags r:id="rId1"/>
            </p:custDataLst>
            <p:extLst>
              <p:ext uri="{D42A27DB-BD31-4B8C-83A1-F6EECF244321}">
                <p14:modId xmlns:p14="http://schemas.microsoft.com/office/powerpoint/2010/main" val="3762404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B11DD4F3-1611-4813-B014-B6F6B1F774E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Bildplatzhalter 4">
            <a:extLst>
              <a:ext uri="{FF2B5EF4-FFF2-40B4-BE49-F238E27FC236}">
                <a16:creationId xmlns:a16="http://schemas.microsoft.com/office/drawing/2014/main" id="{EA143C20-52BF-4891-994E-588F799371BA}"/>
              </a:ext>
            </a:extLst>
          </p:cNvPr>
          <p:cNvSpPr>
            <a:spLocks noGrp="1"/>
          </p:cNvSpPr>
          <p:nvPr>
            <p:ph type="pic" sz="quarter" idx="21" hasCustomPrompt="1"/>
          </p:nvPr>
        </p:nvSpPr>
        <p:spPr>
          <a:xfrm>
            <a:off x="9069460"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5" name="Bildplatzhalter 3">
            <a:extLst>
              <a:ext uri="{FF2B5EF4-FFF2-40B4-BE49-F238E27FC236}">
                <a16:creationId xmlns:a16="http://schemas.microsoft.com/office/drawing/2014/main" id="{9B1A1B6B-6B2F-4D5A-91A8-C5161E45AB04}"/>
              </a:ext>
            </a:extLst>
          </p:cNvPr>
          <p:cNvSpPr>
            <a:spLocks noGrp="1"/>
          </p:cNvSpPr>
          <p:nvPr>
            <p:ph type="pic" sz="quarter" idx="20" hasCustomPrompt="1"/>
          </p:nvPr>
        </p:nvSpPr>
        <p:spPr>
          <a:xfrm>
            <a:off x="6209289"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3" name="Bildplatzhalter 2">
            <a:extLst>
              <a:ext uri="{FF2B5EF4-FFF2-40B4-BE49-F238E27FC236}">
                <a16:creationId xmlns:a16="http://schemas.microsoft.com/office/drawing/2014/main" id="{073F01E6-A077-4F39-A94E-9EFE54D2E4E8}"/>
              </a:ext>
            </a:extLst>
          </p:cNvPr>
          <p:cNvSpPr>
            <a:spLocks noGrp="1"/>
          </p:cNvSpPr>
          <p:nvPr>
            <p:ph type="pic" sz="quarter" idx="19" hasCustomPrompt="1"/>
          </p:nvPr>
        </p:nvSpPr>
        <p:spPr>
          <a:xfrm>
            <a:off x="3349118"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1" name="Bildplatzhalter 1">
            <a:extLst>
              <a:ext uri="{FF2B5EF4-FFF2-40B4-BE49-F238E27FC236}">
                <a16:creationId xmlns:a16="http://schemas.microsoft.com/office/drawing/2014/main" id="{320CFD8C-6A4A-4FAB-822D-054B82DCFD42}"/>
              </a:ext>
            </a:extLst>
          </p:cNvPr>
          <p:cNvSpPr>
            <a:spLocks noGrp="1"/>
          </p:cNvSpPr>
          <p:nvPr>
            <p:ph type="pic" sz="quarter" idx="18" hasCustomPrompt="1"/>
          </p:nvPr>
        </p:nvSpPr>
        <p:spPr>
          <a:xfrm>
            <a:off x="488947"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9" name="Inhaltsplatzhalter 1">
            <a:extLst>
              <a:ext uri="{FF2B5EF4-FFF2-40B4-BE49-F238E27FC236}">
                <a16:creationId xmlns:a16="http://schemas.microsoft.com/office/drawing/2014/main" id="{6CE7BB11-9C21-456E-83D7-62B9D458E21E}"/>
              </a:ext>
            </a:extLst>
          </p:cNvPr>
          <p:cNvSpPr>
            <a:spLocks noGrp="1"/>
          </p:cNvSpPr>
          <p:nvPr>
            <p:ph sz="quarter" idx="10" hasCustomPrompt="1"/>
          </p:nvPr>
        </p:nvSpPr>
        <p:spPr>
          <a:xfrm>
            <a:off x="488947"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0" name="Inhaltsplatzhalter 1">
            <a:extLst>
              <a:ext uri="{FF2B5EF4-FFF2-40B4-BE49-F238E27FC236}">
                <a16:creationId xmlns:a16="http://schemas.microsoft.com/office/drawing/2014/main" id="{27E42A5D-C99D-4B3C-99B7-053CF69A119E}"/>
              </a:ext>
            </a:extLst>
          </p:cNvPr>
          <p:cNvSpPr>
            <a:spLocks noGrp="1"/>
          </p:cNvSpPr>
          <p:nvPr>
            <p:ph sz="quarter" idx="22" hasCustomPrompt="1"/>
          </p:nvPr>
        </p:nvSpPr>
        <p:spPr>
          <a:xfrm>
            <a:off x="3349118"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1" name="Inhaltsplatzhalter 1">
            <a:extLst>
              <a:ext uri="{FF2B5EF4-FFF2-40B4-BE49-F238E27FC236}">
                <a16:creationId xmlns:a16="http://schemas.microsoft.com/office/drawing/2014/main" id="{7DCDE22D-7C60-4E83-A6E8-C458BFB9DFCA}"/>
              </a:ext>
            </a:extLst>
          </p:cNvPr>
          <p:cNvSpPr>
            <a:spLocks noGrp="1"/>
          </p:cNvSpPr>
          <p:nvPr>
            <p:ph sz="quarter" idx="23" hasCustomPrompt="1"/>
          </p:nvPr>
        </p:nvSpPr>
        <p:spPr>
          <a:xfrm>
            <a:off x="6209289"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2" name="Inhaltsplatzhalter 1">
            <a:extLst>
              <a:ext uri="{FF2B5EF4-FFF2-40B4-BE49-F238E27FC236}">
                <a16:creationId xmlns:a16="http://schemas.microsoft.com/office/drawing/2014/main" id="{BC839F12-6E68-4D1C-B187-9307DD85F162}"/>
              </a:ext>
            </a:extLst>
          </p:cNvPr>
          <p:cNvSpPr>
            <a:spLocks noGrp="1"/>
          </p:cNvSpPr>
          <p:nvPr>
            <p:ph sz="quarter" idx="24" hasCustomPrompt="1"/>
          </p:nvPr>
        </p:nvSpPr>
        <p:spPr>
          <a:xfrm>
            <a:off x="9069460"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2296047359"/>
      </p:ext>
    </p:extLst>
  </p:cSld>
  <p:clrMapOvr>
    <a:masterClrMapping/>
  </p:clrMapOvr>
  <p:extLst>
    <p:ext uri="{DCECCB84-F9BA-43D5-87BE-67443E8EF086}">
      <p15:sldGuideLst xmlns:p15="http://schemas.microsoft.com/office/powerpoint/2012/main">
        <p15:guide id="15" pos="1977" userDrawn="1">
          <p15:clr>
            <a:srgbClr val="FBAE40"/>
          </p15:clr>
        </p15:guide>
        <p15:guide id="16" pos="2104" userDrawn="1">
          <p15:clr>
            <a:srgbClr val="FBAE40"/>
          </p15:clr>
        </p15:guide>
        <p15:guide id="17" pos="3911" userDrawn="1">
          <p15:clr>
            <a:srgbClr val="FBAE40"/>
          </p15:clr>
        </p15:guide>
        <p15:guide id="18" pos="3777" userDrawn="1">
          <p15:clr>
            <a:srgbClr val="FBAE40"/>
          </p15:clr>
        </p15:guide>
        <p15:guide id="19" pos="5711" userDrawn="1">
          <p15:clr>
            <a:srgbClr val="FBAE40"/>
          </p15:clr>
        </p15:guide>
        <p15:guide id="20" pos="5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 Half Area R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F5BEF2A-9A1E-4EAC-B0F5-2DDB471F4249}"/>
              </a:ext>
            </a:extLst>
          </p:cNvPr>
          <p:cNvGraphicFramePr>
            <a:graphicFrameLocks noChangeAspect="1"/>
          </p:cNvGraphicFramePr>
          <p:nvPr userDrawn="1">
            <p:custDataLst>
              <p:tags r:id="rId1"/>
            </p:custDataLst>
            <p:extLst>
              <p:ext uri="{D42A27DB-BD31-4B8C-83A1-F6EECF244321}">
                <p14:modId xmlns:p14="http://schemas.microsoft.com/office/powerpoint/2010/main" val="2754446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EF5BEF2A-9A1E-4EAC-B0F5-2DDB471F42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extplatzhalter 6">
            <a:extLst>
              <a:ext uri="{FF2B5EF4-FFF2-40B4-BE49-F238E27FC236}">
                <a16:creationId xmlns:a16="http://schemas.microsoft.com/office/drawing/2014/main" id="{26B223D4-141A-4CF8-A0E8-2BDBE75FE81C}"/>
              </a:ext>
            </a:extLst>
          </p:cNvPr>
          <p:cNvSpPr>
            <a:spLocks noGrp="1"/>
          </p:cNvSpPr>
          <p:nvPr>
            <p:ph type="body" sz="quarter" idx="11" hasCustomPrompt="1"/>
          </p:nvPr>
        </p:nvSpPr>
        <p:spPr>
          <a:xfrm>
            <a:off x="479425" y="1422302"/>
            <a:ext cx="6369154" cy="1144352"/>
          </a:xfrm>
        </p:spPr>
        <p:txBody>
          <a:bodyPr wrap="square" lIns="0" tIns="0" rIns="0" bIns="0">
            <a:spAutoFit/>
          </a:bodyPr>
          <a:lstStyle>
            <a:lvl1pPr marL="0" indent="0" rtl="0">
              <a:lnSpc>
                <a:spcPct val="100000"/>
              </a:lnSpc>
              <a:buFontTx/>
              <a:buNone/>
              <a:defRPr sz="7200" b="1">
                <a:solidFill>
                  <a:schemeClr val="tx2"/>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noProof="0" dirty="0"/>
              <a:t>A1</a:t>
            </a:r>
          </a:p>
        </p:txBody>
      </p:sp>
      <p:sp>
        <p:nvSpPr>
          <p:cNvPr id="7" name="Bildplatzhalter 6">
            <a:extLst>
              <a:ext uri="{FF2B5EF4-FFF2-40B4-BE49-F238E27FC236}">
                <a16:creationId xmlns:a16="http://schemas.microsoft.com/office/drawing/2014/main" id="{69518E7B-00FD-45A8-91EB-08EBB2BB7FA4}"/>
              </a:ext>
            </a:extLst>
          </p:cNvPr>
          <p:cNvSpPr>
            <a:spLocks noGrp="1"/>
          </p:cNvSpPr>
          <p:nvPr>
            <p:ph type="pic" sz="quarter" idx="12" hasCustomPrompt="1"/>
          </p:nvPr>
        </p:nvSpPr>
        <p:spPr>
          <a:xfrm>
            <a:off x="7343270" y="1"/>
            <a:ext cx="4848730" cy="6570481"/>
          </a:xfrm>
          <a:gradFill>
            <a:gsLst>
              <a:gs pos="1000">
                <a:schemeClr val="tx2"/>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rtl="0">
              <a:lnSpc>
                <a:spcPct val="100000"/>
              </a:lnSpc>
              <a:buNone/>
              <a:defRPr lang="en-GB">
                <a:latin typeface="BMWGroupTN Condensed" pitchFamily="50" charset="0"/>
              </a:defRPr>
            </a:lvl1pPr>
          </a:lstStyle>
          <a:p>
            <a:pPr marL="0" lvl="0"/>
            <a:r>
              <a:rPr lang="de-DE" noProof="0" dirty="0"/>
              <a:t> </a:t>
            </a:r>
          </a:p>
        </p:txBody>
      </p:sp>
      <p:sp>
        <p:nvSpPr>
          <p:cNvPr id="2" name="Titel 1"/>
          <p:cNvSpPr>
            <a:spLocks noGrp="1"/>
          </p:cNvSpPr>
          <p:nvPr>
            <p:ph type="ctrTitle" hasCustomPrompt="1"/>
          </p:nvPr>
        </p:nvSpPr>
        <p:spPr>
          <a:xfrm>
            <a:off x="479808" y="2565951"/>
            <a:ext cx="6374130" cy="1846659"/>
          </a:xfrm>
          <a:noFill/>
        </p:spPr>
        <p:txBody>
          <a:bodyPr vert="horz" wrap="square" lIns="0" tIns="0" rIns="0" bIns="0" anchor="t" anchorCtr="0">
            <a:spAutoFit/>
          </a:bodyPr>
          <a:lstStyle>
            <a:lvl1pPr algn="l" rtl="0">
              <a:lnSpc>
                <a:spcPct val="100000"/>
              </a:lnSpc>
              <a:spcAft>
                <a:spcPts val="0"/>
              </a:spcAft>
              <a:defRPr sz="4000" b="0" cap="all" baseline="0">
                <a:solidFill>
                  <a:schemeClr val="tx1"/>
                </a:solidFill>
              </a:defRPr>
            </a:lvl1pPr>
          </a:lstStyle>
          <a:p>
            <a:r>
              <a:rPr lang="de-DE" noProof="0" dirty="0" err="1"/>
              <a:t>Divider</a:t>
            </a:r>
            <a:r>
              <a:rPr lang="de-DE" noProof="0" dirty="0"/>
              <a:t>.</a:t>
            </a:r>
            <a:br>
              <a:rPr lang="de-DE" noProof="0" dirty="0"/>
            </a:br>
            <a:r>
              <a:rPr lang="de-DE" noProof="0" dirty="0" err="1"/>
              <a:t>Coloured</a:t>
            </a:r>
            <a:r>
              <a:rPr lang="de-DE" noProof="0" dirty="0"/>
              <a:t> Area </a:t>
            </a:r>
            <a:r>
              <a:rPr lang="de-DE" noProof="0" dirty="0" err="1"/>
              <a:t>or</a:t>
            </a:r>
            <a:r>
              <a:rPr lang="de-DE" noProof="0" dirty="0"/>
              <a:t> </a:t>
            </a:r>
            <a:br>
              <a:rPr lang="de-DE" noProof="0" dirty="0"/>
            </a:br>
            <a:r>
              <a:rPr lang="de-DE" noProof="0" dirty="0"/>
              <a:t>Picture on </a:t>
            </a:r>
            <a:r>
              <a:rPr lang="de-DE" noProof="0" dirty="0" err="1"/>
              <a:t>the</a:t>
            </a:r>
            <a:r>
              <a:rPr lang="de-DE" noProof="0" dirty="0"/>
              <a:t> </a:t>
            </a:r>
            <a:r>
              <a:rPr lang="de-DE" noProof="0" dirty="0" err="1"/>
              <a:t>right</a:t>
            </a:r>
            <a:r>
              <a:rPr lang="de-DE" noProof="0" dirty="0"/>
              <a:t>.</a:t>
            </a:r>
          </a:p>
        </p:txBody>
      </p:sp>
    </p:spTree>
    <p:extLst>
      <p:ext uri="{BB962C8B-B14F-4D97-AF65-F5344CB8AC3E}">
        <p14:creationId xmlns:p14="http://schemas.microsoft.com/office/powerpoint/2010/main" val="228134895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Not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83DF9-0121-47E6-9B72-30EF7AB86CD4}"/>
              </a:ext>
            </a:extLst>
          </p:cNvPr>
          <p:cNvGraphicFramePr>
            <a:graphicFrameLocks noChangeAspect="1"/>
          </p:cNvGraphicFramePr>
          <p:nvPr userDrawn="1">
            <p:custDataLst>
              <p:tags r:id="rId1"/>
            </p:custDataLst>
            <p:extLst>
              <p:ext uri="{D42A27DB-BD31-4B8C-83A1-F6EECF244321}">
                <p14:modId xmlns:p14="http://schemas.microsoft.com/office/powerpoint/2010/main" val="269577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85183DF9-0121-47E6-9B72-30EF7AB86C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1"/>
          <p:cNvSpPr>
            <a:spLocks noGrp="1"/>
          </p:cNvSpPr>
          <p:nvPr>
            <p:ph type="pic" sz="quarter" idx="10" hasCustomPrompt="1"/>
          </p:nvPr>
        </p:nvSpPr>
        <p:spPr>
          <a:xfrm>
            <a:off x="0" y="0"/>
            <a:ext cx="12192000" cy="6570482"/>
          </a:xfrm>
          <a:gradFill>
            <a:gsLst>
              <a:gs pos="1000">
                <a:schemeClr val="tx2"/>
              </a:gs>
              <a:gs pos="100000">
                <a:schemeClr val="tx2">
                  <a:lumMod val="50000"/>
                </a:schemeClr>
              </a:gs>
            </a:gsLst>
            <a:lin ang="5400000" scaled="0"/>
          </a:gradFill>
        </p:spPr>
        <p:txBody>
          <a:bodyPr vert="horz" lIns="0" tIns="0" rIns="0" bIns="0" rtlCol="0">
            <a:noAutofit/>
          </a:bodyPr>
          <a:lstStyle>
            <a:lvl1pPr>
              <a:lnSpc>
                <a:spcPct val="100000"/>
              </a:lnSpc>
              <a:spcBef>
                <a:spcPts val="0"/>
              </a:spcBef>
              <a:spcAft>
                <a:spcPts val="600"/>
              </a:spcAft>
              <a:defRPr lang="de-DE" noProof="0"/>
            </a:lvl1pPr>
          </a:lstStyle>
          <a:p>
            <a:pPr marL="0" lvl="0" indent="0">
              <a:buNone/>
            </a:pPr>
            <a:r>
              <a:rPr lang="de-DE" noProof="0"/>
              <a:t> </a:t>
            </a:r>
          </a:p>
        </p:txBody>
      </p:sp>
      <p:sp>
        <p:nvSpPr>
          <p:cNvPr id="2" name="Titel 1"/>
          <p:cNvSpPr>
            <a:spLocks noGrp="1"/>
          </p:cNvSpPr>
          <p:nvPr>
            <p:ph type="title" hasCustomPrompt="1"/>
          </p:nvPr>
        </p:nvSpPr>
        <p:spPr>
          <a:xfrm>
            <a:off x="0" y="1412875"/>
            <a:ext cx="12202578" cy="1449216"/>
          </a:xfrm>
          <a:noFill/>
        </p:spPr>
        <p:txBody>
          <a:bodyPr vert="horz" lIns="572400" tIns="108000" rIns="572400" bIns="108000"/>
          <a:lstStyle>
            <a:lvl1pPr algn="l" rtl="0">
              <a:lnSpc>
                <a:spcPct val="100000"/>
              </a:lnSpc>
              <a:spcBef>
                <a:spcPts val="0"/>
              </a:spcBef>
              <a:spcAft>
                <a:spcPts val="600"/>
              </a:spcAft>
              <a:defRPr sz="4000">
                <a:solidFill>
                  <a:schemeClr val="bg1"/>
                </a:solidFill>
              </a:defRPr>
            </a:lvl1pPr>
          </a:lstStyle>
          <a:p>
            <a:r>
              <a:rPr lang="de-DE" noProof="0" dirty="0"/>
              <a:t>Key Note </a:t>
            </a:r>
            <a:r>
              <a:rPr lang="de-DE" noProof="0" dirty="0" err="1"/>
              <a:t>slide</a:t>
            </a:r>
            <a:r>
              <a:rPr lang="de-DE" noProof="0" dirty="0"/>
              <a:t> </a:t>
            </a:r>
            <a:r>
              <a:rPr lang="de-DE" noProof="0" dirty="0" err="1"/>
              <a:t>with</a:t>
            </a:r>
            <a:r>
              <a:rPr lang="de-DE" noProof="0" dirty="0"/>
              <a:t> </a:t>
            </a:r>
            <a:r>
              <a:rPr lang="de-DE" noProof="0" dirty="0" err="1"/>
              <a:t>or</a:t>
            </a:r>
            <a:r>
              <a:rPr lang="de-DE" noProof="0" dirty="0"/>
              <a:t> </a:t>
            </a:r>
            <a:r>
              <a:rPr lang="de-DE" noProof="0" dirty="0" err="1"/>
              <a:t>without</a:t>
            </a:r>
            <a:r>
              <a:rPr lang="de-DE" noProof="0" dirty="0"/>
              <a:t> Picture. </a:t>
            </a:r>
            <a:br>
              <a:rPr lang="de-DE" noProof="0" dirty="0"/>
            </a:br>
            <a:r>
              <a:rPr lang="de-DE" noProof="0" dirty="0"/>
              <a:t>(Short!) Text </a:t>
            </a:r>
            <a:r>
              <a:rPr lang="de-DE" noProof="0" dirty="0" err="1"/>
              <a:t>can</a:t>
            </a:r>
            <a:r>
              <a:rPr lang="de-DE" noProof="0" dirty="0"/>
              <a:t> </a:t>
            </a:r>
            <a:r>
              <a:rPr lang="de-DE" noProof="0" dirty="0" err="1"/>
              <a:t>be</a:t>
            </a:r>
            <a:r>
              <a:rPr lang="de-DE" noProof="0" dirty="0"/>
              <a:t> </a:t>
            </a:r>
            <a:r>
              <a:rPr lang="de-DE" noProof="0" dirty="0" err="1"/>
              <a:t>moved</a:t>
            </a:r>
            <a:r>
              <a:rPr lang="de-DE" noProof="0" dirty="0"/>
              <a:t>.</a:t>
            </a:r>
          </a:p>
        </p:txBody>
      </p:sp>
    </p:spTree>
    <p:extLst>
      <p:ext uri="{BB962C8B-B14F-4D97-AF65-F5344CB8AC3E}">
        <p14:creationId xmlns:p14="http://schemas.microsoft.com/office/powerpoint/2010/main" val="128400392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id | 1">
    <p:spTree>
      <p:nvGrpSpPr>
        <p:cNvPr id="1" name=""/>
        <p:cNvGrpSpPr/>
        <p:nvPr/>
      </p:nvGrpSpPr>
      <p:grpSpPr>
        <a:xfrm>
          <a:off x="0" y="0"/>
          <a:ext cx="0" cy="0"/>
          <a:chOff x="0" y="0"/>
          <a:chExt cx="0" cy="0"/>
        </a:xfrm>
      </p:grpSpPr>
      <p:sp>
        <p:nvSpPr>
          <p:cNvPr id="9" name="Bildplatzhalter 6">
            <a:extLst>
              <a:ext uri="{FF2B5EF4-FFF2-40B4-BE49-F238E27FC236}">
                <a16:creationId xmlns:a16="http://schemas.microsoft.com/office/drawing/2014/main" id="{A090A392-5D86-46CB-AB83-2F4680F4A48B}"/>
              </a:ext>
            </a:extLst>
          </p:cNvPr>
          <p:cNvSpPr>
            <a:spLocks noGrp="1"/>
          </p:cNvSpPr>
          <p:nvPr>
            <p:ph type="pic" sz="quarter" idx="12" hasCustomPrompt="1"/>
          </p:nvPr>
        </p:nvSpPr>
        <p:spPr>
          <a:xfrm>
            <a:off x="478369" y="1440610"/>
            <a:ext cx="11235262" cy="4868115"/>
          </a:xfrm>
          <a:gradFill>
            <a:gsLst>
              <a:gs pos="1000">
                <a:schemeClr val="tx2"/>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rtl="0">
              <a:lnSpc>
                <a:spcPct val="100000"/>
              </a:lnSpc>
              <a:buNone/>
              <a:defRPr lang="en-GB">
                <a:latin typeface="BMWGroupTN Condensed" pitchFamily="50" charset="0"/>
              </a:defRPr>
            </a:lvl1pPr>
          </a:lstStyle>
          <a:p>
            <a:pPr marL="0" lvl="0"/>
            <a:r>
              <a:rPr lang="de-DE" noProof="0" dirty="0"/>
              <a:t> </a:t>
            </a:r>
          </a:p>
        </p:txBody>
      </p:sp>
      <p:graphicFrame>
        <p:nvGraphicFramePr>
          <p:cNvPr id="4" name="Objekt 3" hidden="1">
            <a:extLst>
              <a:ext uri="{FF2B5EF4-FFF2-40B4-BE49-F238E27FC236}">
                <a16:creationId xmlns:a16="http://schemas.microsoft.com/office/drawing/2014/main" id="{DEE7053F-DB9B-44B2-AD0F-3AB1F6CB5717}"/>
              </a:ext>
            </a:extLst>
          </p:cNvPr>
          <p:cNvGraphicFramePr>
            <a:graphicFrameLocks noChangeAspect="1"/>
          </p:cNvGraphicFramePr>
          <p:nvPr userDrawn="1">
            <p:custDataLst>
              <p:tags r:id="rId1"/>
            </p:custDataLst>
            <p:extLst>
              <p:ext uri="{D42A27DB-BD31-4B8C-83A1-F6EECF244321}">
                <p14:modId xmlns:p14="http://schemas.microsoft.com/office/powerpoint/2010/main" val="3263193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DEE7053F-DB9B-44B2-AD0F-3AB1F6CB57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7" name="Content Placeholder 2">
            <a:extLst>
              <a:ext uri="{FF2B5EF4-FFF2-40B4-BE49-F238E27FC236}">
                <a16:creationId xmlns:a16="http://schemas.microsoft.com/office/drawing/2014/main" id="{86B7B026-5292-4386-A783-313A3F975154}"/>
              </a:ext>
            </a:extLst>
          </p:cNvPr>
          <p:cNvSpPr>
            <a:spLocks noGrp="1"/>
          </p:cNvSpPr>
          <p:nvPr>
            <p:ph idx="1"/>
          </p:nvPr>
        </p:nvSpPr>
        <p:spPr>
          <a:xfrm>
            <a:off x="478369" y="1440610"/>
            <a:ext cx="11235262" cy="4868115"/>
          </a:xfrm>
          <a:noFill/>
        </p:spPr>
        <p:txBody>
          <a:bodyPr lIns="360000" tIns="306000" rIns="180000" bIns="144000"/>
          <a:lstStyle>
            <a:lvl1pPr marL="538163" indent="-538163">
              <a:spcAft>
                <a:spcPts val="600"/>
              </a:spcAft>
              <a:buClr>
                <a:schemeClr val="bg1"/>
              </a:buClr>
              <a:buFont typeface="+mj-lt"/>
              <a:buAutoNum type="arabicPeriod"/>
              <a:defRPr sz="2400" spc="10" baseline="0">
                <a:solidFill>
                  <a:schemeClr val="bg1"/>
                </a:solidFill>
                <a:latin typeface="+mj-lt"/>
              </a:defRPr>
            </a:lvl1pPr>
            <a:lvl2pPr marL="995362" indent="-457200">
              <a:spcAft>
                <a:spcPts val="600"/>
              </a:spcAft>
              <a:buClr>
                <a:schemeClr val="bg1"/>
              </a:buClr>
              <a:buFont typeface="+mj-lt"/>
              <a:buAutoNum type="arabicPeriod"/>
              <a:defRPr sz="2400" spc="10" baseline="0">
                <a:solidFill>
                  <a:schemeClr val="bg1"/>
                </a:solidFill>
                <a:latin typeface="+mj-lt"/>
              </a:defRPr>
            </a:lvl2pPr>
            <a:lvl3pPr marL="1612900" indent="-536575">
              <a:spcAft>
                <a:spcPts val="600"/>
              </a:spcAft>
              <a:buClr>
                <a:schemeClr val="bg1"/>
              </a:buClr>
              <a:buFont typeface="+mj-lt"/>
              <a:buAutoNum type="arabicPeriod"/>
              <a:defRPr sz="2400" spc="10" baseline="0">
                <a:solidFill>
                  <a:schemeClr val="bg1"/>
                </a:solidFill>
                <a:latin typeface="+mj-lt"/>
              </a:defRPr>
            </a:lvl3pPr>
            <a:lvl4pPr marL="2151063" indent="-538163">
              <a:spcAft>
                <a:spcPts val="600"/>
              </a:spcAft>
              <a:buClr>
                <a:schemeClr val="bg1"/>
              </a:buClr>
              <a:buFont typeface="+mj-lt"/>
              <a:buAutoNum type="arabicPeriod"/>
              <a:defRPr sz="2400" spc="10" baseline="0">
                <a:solidFill>
                  <a:schemeClr val="bg1"/>
                </a:solidFill>
                <a:latin typeface="+mj-lt"/>
              </a:defRPr>
            </a:lvl4pPr>
            <a:lvl5pPr marL="2689225" indent="-538163">
              <a:spcAft>
                <a:spcPts val="600"/>
              </a:spcAft>
              <a:buClr>
                <a:schemeClr val="bg1"/>
              </a:buClr>
              <a:buFont typeface="+mj-lt"/>
              <a:buAutoNum type="arabicPeriod"/>
              <a:defRPr sz="2400" spc="10" baseline="0">
                <a:solidFill>
                  <a:schemeClr val="bg1"/>
                </a:solidFill>
                <a:latin typeface="+mj-l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359530485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Grid |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EE7053F-DB9B-44B2-AD0F-3AB1F6CB5717}"/>
              </a:ext>
            </a:extLst>
          </p:cNvPr>
          <p:cNvGraphicFramePr>
            <a:graphicFrameLocks noChangeAspect="1"/>
          </p:cNvGraphicFramePr>
          <p:nvPr userDrawn="1">
            <p:custDataLst>
              <p:tags r:id="rId1"/>
            </p:custDataLst>
            <p:extLst>
              <p:ext uri="{D42A27DB-BD31-4B8C-83A1-F6EECF244321}">
                <p14:modId xmlns:p14="http://schemas.microsoft.com/office/powerpoint/2010/main" val="3263193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DEE7053F-DB9B-44B2-AD0F-3AB1F6CB57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0750706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id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568A48D-FC8F-4A69-A7C6-8F5625DC62B3}"/>
              </a:ext>
            </a:extLst>
          </p:cNvPr>
          <p:cNvGraphicFramePr>
            <a:graphicFrameLocks noChangeAspect="1"/>
          </p:cNvGraphicFramePr>
          <p:nvPr userDrawn="1">
            <p:custDataLst>
              <p:tags r:id="rId1"/>
            </p:custDataLst>
            <p:extLst>
              <p:ext uri="{D42A27DB-BD31-4B8C-83A1-F6EECF244321}">
                <p14:modId xmlns:p14="http://schemas.microsoft.com/office/powerpoint/2010/main" val="30939781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C568A48D-FC8F-4A69-A7C6-8F5625DC62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665323652"/>
      </p:ext>
    </p:extLst>
  </p:cSld>
  <p:clrMapOvr>
    <a:masterClrMapping/>
  </p:clrMapOvr>
  <p:extLst>
    <p:ext uri="{DCECCB84-F9BA-43D5-87BE-67443E8EF086}">
      <p15:sldGuideLst xmlns:p15="http://schemas.microsoft.com/office/powerpoint/2012/main">
        <p15:guide id="11" pos="3704" userDrawn="1">
          <p15:clr>
            <a:srgbClr val="FBAE40"/>
          </p15:clr>
        </p15:guide>
        <p15:guide id="12" pos="39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id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5D995C9-90CA-4EE8-9DD8-83F67413969C}"/>
              </a:ext>
            </a:extLst>
          </p:cNvPr>
          <p:cNvGraphicFramePr>
            <a:graphicFrameLocks noChangeAspect="1"/>
          </p:cNvGraphicFramePr>
          <p:nvPr userDrawn="1">
            <p:custDataLst>
              <p:tags r:id="rId1"/>
            </p:custDataLst>
            <p:extLst>
              <p:ext uri="{D42A27DB-BD31-4B8C-83A1-F6EECF244321}">
                <p14:modId xmlns:p14="http://schemas.microsoft.com/office/powerpoint/2010/main" val="31798025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45D995C9-90CA-4EE8-9DD8-83F6741396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3628"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141665528"/>
      </p:ext>
    </p:extLst>
  </p:cSld>
  <p:clrMapOvr>
    <a:masterClrMapping/>
  </p:clrMapOvr>
  <p:extLst>
    <p:ext uri="{DCECCB84-F9BA-43D5-87BE-67443E8EF086}">
      <p15:sldGuideLst xmlns:p15="http://schemas.microsoft.com/office/powerpoint/2012/main">
        <p15:guide id="1" pos="2570">
          <p15:clr>
            <a:srgbClr val="FBAE40"/>
          </p15:clr>
        </p15:guide>
        <p15:guide id="2" pos="2712">
          <p15:clr>
            <a:srgbClr val="FBAE40"/>
          </p15:clr>
        </p15:guide>
        <p15:guide id="3" pos="5118">
          <p15:clr>
            <a:srgbClr val="FBAE40"/>
          </p15:clr>
        </p15:guide>
        <p15:guide id="4" pos="49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id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A87CDE6-4D31-464C-B238-7EB6F6DBD01F}"/>
              </a:ext>
            </a:extLst>
          </p:cNvPr>
          <p:cNvGraphicFramePr>
            <a:graphicFrameLocks noChangeAspect="1"/>
          </p:cNvGraphicFramePr>
          <p:nvPr userDrawn="1">
            <p:custDataLst>
              <p:tags r:id="rId1"/>
            </p:custDataLst>
            <p:extLst>
              <p:ext uri="{D42A27DB-BD31-4B8C-83A1-F6EECF244321}">
                <p14:modId xmlns:p14="http://schemas.microsoft.com/office/powerpoint/2010/main" val="1326818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6A87CDE6-4D31-464C-B238-7EB6F6DBD0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lnSpc>
                <a:spcPct val="100000"/>
              </a:lnSpc>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366885869"/>
      </p:ext>
    </p:extLst>
  </p:cSld>
  <p:clrMapOvr>
    <a:masterClrMapping/>
  </p:clrMapOvr>
  <p:extLst>
    <p:ext uri="{DCECCB84-F9BA-43D5-87BE-67443E8EF086}">
      <p15:sldGuideLst xmlns:p15="http://schemas.microsoft.com/office/powerpoint/2012/main">
        <p15:guide id="1" pos="1968">
          <p15:clr>
            <a:srgbClr val="FBAE40"/>
          </p15:clr>
        </p15:guide>
        <p15:guide id="2" pos="2111">
          <p15:clr>
            <a:srgbClr val="FBAE40"/>
          </p15:clr>
        </p15:guide>
        <p15:guide id="3" pos="3771">
          <p15:clr>
            <a:srgbClr val="FBAE40"/>
          </p15:clr>
        </p15:guide>
        <p15:guide id="4" pos="3915">
          <p15:clr>
            <a:srgbClr val="FBAE40"/>
          </p15:clr>
        </p15:guide>
        <p15:guide id="5" pos="5576">
          <p15:clr>
            <a:srgbClr val="FBAE40"/>
          </p15:clr>
        </p15:guide>
        <p15:guide id="6" pos="5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id | 2x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5645238-9DEC-4A72-9BA1-F517092FAE02}"/>
              </a:ext>
            </a:extLst>
          </p:cNvPr>
          <p:cNvGraphicFramePr>
            <a:graphicFrameLocks noChangeAspect="1"/>
          </p:cNvGraphicFramePr>
          <p:nvPr userDrawn="1">
            <p:custDataLst>
              <p:tags r:id="rId1"/>
            </p:custDataLst>
            <p:extLst>
              <p:ext uri="{D42A27DB-BD31-4B8C-83A1-F6EECF244321}">
                <p14:modId xmlns:p14="http://schemas.microsoft.com/office/powerpoint/2010/main" val="2221232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05645238-9DEC-4A72-9BA1-F517092FAE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689306370"/>
      </p:ext>
    </p:extLst>
  </p:cSld>
  <p:clrMapOvr>
    <a:masterClrMapping/>
  </p:clrMapOvr>
  <p:extLst>
    <p:ext uri="{DCECCB84-F9BA-43D5-87BE-67443E8EF086}">
      <p15:sldGuideLst xmlns:p15="http://schemas.microsoft.com/office/powerpoint/2012/main">
        <p15:guide id="14" pos="3704" userDrawn="1">
          <p15:clr>
            <a:srgbClr val="FBAE40"/>
          </p15:clr>
        </p15:guide>
        <p15:guide id="15" pos="3976" userDrawn="1">
          <p15:clr>
            <a:srgbClr val="FBAE40"/>
          </p15:clr>
        </p15:guide>
        <p15:guide id="16" orient="horz" pos="2500" userDrawn="1">
          <p15:clr>
            <a:srgbClr val="FBAE40"/>
          </p15:clr>
        </p15:guide>
        <p15:guide id="17" orient="horz" pos="23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1CCC0F5-E43D-4616-B7C4-E058ADB680BD}"/>
              </a:ext>
            </a:extLst>
          </p:cNvPr>
          <p:cNvGraphicFramePr>
            <a:graphicFrameLocks noChangeAspect="1"/>
          </p:cNvGraphicFramePr>
          <p:nvPr userDrawn="1">
            <p:custDataLst>
              <p:tags r:id="rId1"/>
            </p:custDataLst>
            <p:extLst>
              <p:ext uri="{D42A27DB-BD31-4B8C-83A1-F6EECF244321}">
                <p14:modId xmlns:p14="http://schemas.microsoft.com/office/powerpoint/2010/main" val="3858728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D1CCC0F5-E43D-4616-B7C4-E058ADB680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0" name="Inhaltsplatzhalter 1">
            <a:extLst>
              <a:ext uri="{FF2B5EF4-FFF2-40B4-BE49-F238E27FC236}">
                <a16:creationId xmlns:a16="http://schemas.microsoft.com/office/drawing/2014/main" id="{D9028297-F8A3-40B3-AA36-477ABB38F3E8}"/>
              </a:ext>
            </a:extLst>
          </p:cNvPr>
          <p:cNvSpPr>
            <a:spLocks noGrp="1"/>
          </p:cNvSpPr>
          <p:nvPr>
            <p:ph sz="quarter" idx="17" hasCustomPrompt="1"/>
          </p:nvPr>
        </p:nvSpPr>
        <p:spPr>
          <a:xfrm>
            <a:off x="488947" y="1413933"/>
            <a:ext cx="11224684"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cap="all" baseline="0"/>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5680529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sv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09EE4F16-695E-4248-98E9-D0E744B1D25A}"/>
              </a:ext>
            </a:extLst>
          </p:cNvPr>
          <p:cNvGraphicFramePr>
            <a:graphicFrameLocks noChangeAspect="1"/>
          </p:cNvGraphicFramePr>
          <p:nvPr userDrawn="1">
            <p:custDataLst>
              <p:tags r:id="rId22"/>
            </p:custDataLst>
            <p:extLst>
              <p:ext uri="{D42A27DB-BD31-4B8C-83A1-F6EECF244321}">
                <p14:modId xmlns:p14="http://schemas.microsoft.com/office/powerpoint/2010/main" val="3715857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3" imgW="344" imgH="344" progId="TCLayout.ActiveDocument.1">
                  <p:embed/>
                </p:oleObj>
              </mc:Choice>
              <mc:Fallback>
                <p:oleObj name="think-cell Folie" r:id="rId23" imgW="344" imgH="344" progId="TCLayout.ActiveDocument.1">
                  <p:embed/>
                  <p:pic>
                    <p:nvPicPr>
                      <p:cNvPr id="10" name="Objekt 9" hidden="1">
                        <a:extLst>
                          <a:ext uri="{FF2B5EF4-FFF2-40B4-BE49-F238E27FC236}">
                            <a16:creationId xmlns:a16="http://schemas.microsoft.com/office/drawing/2014/main" id="{09EE4F16-695E-4248-98E9-D0E744B1D25A}"/>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8" name="Textplatzhalter 1"/>
          <p:cNvSpPr>
            <a:spLocks noGrp="1"/>
          </p:cNvSpPr>
          <p:nvPr>
            <p:ph type="body" idx="1"/>
          </p:nvPr>
        </p:nvSpPr>
        <p:spPr>
          <a:xfrm>
            <a:off x="488947" y="1413933"/>
            <a:ext cx="11224684" cy="4894792"/>
          </a:xfrm>
          <a:prstGeom prst="rect">
            <a:avLst/>
          </a:prstGeom>
        </p:spPr>
        <p:txBody>
          <a:bodyPr vert="horz" lIns="0" tIns="0" rIns="0" bIns="0" rtlCol="0">
            <a:noAutofit/>
          </a:body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2" name="Titelplatzhalter 1"/>
          <p:cNvSpPr>
            <a:spLocks noGrp="1"/>
          </p:cNvSpPr>
          <p:nvPr>
            <p:ph type="title"/>
          </p:nvPr>
        </p:nvSpPr>
        <p:spPr>
          <a:xfrm>
            <a:off x="488947" y="347184"/>
            <a:ext cx="11224684" cy="400110"/>
          </a:xfrm>
          <a:prstGeom prst="rect">
            <a:avLst/>
          </a:prstGeom>
        </p:spPr>
        <p:txBody>
          <a:bodyPr vert="horz" lIns="0" tIns="0" rIns="0" bIns="0" rtlCol="0" anchor="t" anchorCtr="0">
            <a:spAutoFit/>
          </a:bodyPr>
          <a:lstStyle/>
          <a:p>
            <a:r>
              <a:rPr lang="de-DE" noProof="0" dirty="0"/>
              <a:t>Click </a:t>
            </a:r>
            <a:r>
              <a:rPr lang="de-DE" noProof="0" dirty="0" err="1"/>
              <a:t>to</a:t>
            </a:r>
            <a:r>
              <a:rPr lang="de-DE" noProof="0" dirty="0"/>
              <a:t> </a:t>
            </a:r>
            <a:r>
              <a:rPr lang="de-DE" noProof="0" dirty="0" err="1"/>
              <a:t>edit</a:t>
            </a:r>
            <a:r>
              <a:rPr lang="de-DE" noProof="0" dirty="0"/>
              <a:t> Action Title. 26pt. </a:t>
            </a:r>
            <a:r>
              <a:rPr lang="de-DE" noProof="0" dirty="0" err="1"/>
              <a:t>Uppercase</a:t>
            </a:r>
            <a:r>
              <a:rPr lang="de-DE" noProof="0" dirty="0"/>
              <a:t>. </a:t>
            </a:r>
            <a:r>
              <a:rPr lang="de-DE" noProof="0" dirty="0" err="1"/>
              <a:t>Two</a:t>
            </a:r>
            <a:r>
              <a:rPr lang="de-DE" noProof="0" dirty="0"/>
              <a:t> </a:t>
            </a:r>
            <a:r>
              <a:rPr lang="de-DE" noProof="0" dirty="0" err="1"/>
              <a:t>lines</a:t>
            </a:r>
            <a:r>
              <a:rPr lang="de-DE" noProof="0" dirty="0"/>
              <a:t> max.</a:t>
            </a:r>
          </a:p>
        </p:txBody>
      </p:sp>
      <p:cxnSp>
        <p:nvCxnSpPr>
          <p:cNvPr id="9" name="BMW Group Trennlinie">
            <a:extLst>
              <a:ext uri="{FF2B5EF4-FFF2-40B4-BE49-F238E27FC236}">
                <a16:creationId xmlns:a16="http://schemas.microsoft.com/office/drawing/2014/main" id="{BC1828C9-D469-4FB9-A7A2-6539CE4617FD}"/>
              </a:ext>
            </a:extLst>
          </p:cNvPr>
          <p:cNvCxnSpPr/>
          <p:nvPr userDrawn="1"/>
        </p:nvCxnSpPr>
        <p:spPr>
          <a:xfrm>
            <a:off x="-1" y="657226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
        <p:nvSpPr>
          <p:cNvPr id="11" name="SeitenzahlAU1">
            <a:extLst>
              <a:ext uri="{FF2B5EF4-FFF2-40B4-BE49-F238E27FC236}">
                <a16:creationId xmlns:a16="http://schemas.microsoft.com/office/drawing/2014/main" id="{2222059C-550C-4186-A024-687BF66686BC}"/>
              </a:ext>
            </a:extLst>
          </p:cNvPr>
          <p:cNvSpPr/>
          <p:nvPr userDrawn="1"/>
        </p:nvSpPr>
        <p:spPr>
          <a:xfrm>
            <a:off x="11338527" y="6638189"/>
            <a:ext cx="375104" cy="153888"/>
          </a:xfrm>
          <a:prstGeom prst="rect">
            <a:avLst/>
          </a:prstGeom>
        </p:spPr>
        <p:txBody>
          <a:bodyPr vert="horz" wrap="none" lIns="0" tIns="0" rIns="0" bIns="0" rtlCol="0" anchor="ctr">
            <a:spAutoFit/>
          </a:bodyPr>
          <a:lstStyle/>
          <a:p>
            <a:pPr lvl="0" algn="r" rtl="0"/>
            <a:r>
              <a:rPr lang="en-GB" sz="1000" noProof="0">
                <a:solidFill>
                  <a:schemeClr val="tx1">
                    <a:lumMod val="65000"/>
                    <a:lumOff val="35000"/>
                  </a:schemeClr>
                </a:solidFill>
              </a:rPr>
              <a:t>- </a:t>
            </a:r>
            <a:fld id="{13EADCD7-5958-46D5-9257-6B99F6E48D58}" type="slidenum">
              <a:rPr lang="en-GB" sz="1000" noProof="0" smtClean="0">
                <a:solidFill>
                  <a:schemeClr val="tx1">
                    <a:lumMod val="65000"/>
                    <a:lumOff val="35000"/>
                  </a:schemeClr>
                </a:solidFill>
              </a:rPr>
              <a:pPr lvl="0" algn="r" rtl="0"/>
              <a:t>‹Nr.›</a:t>
            </a:fld>
            <a:r>
              <a:rPr lang="en-GB" sz="1000" noProof="0">
                <a:solidFill>
                  <a:schemeClr val="tx1">
                    <a:lumMod val="65000"/>
                    <a:lumOff val="35000"/>
                  </a:schemeClr>
                </a:solidFill>
              </a:rPr>
              <a:t> -</a:t>
            </a:r>
          </a:p>
        </p:txBody>
      </p:sp>
      <p:sp>
        <p:nvSpPr>
          <p:cNvPr id="12" name="FußzeileAU1">
            <a:extLst>
              <a:ext uri="{FF2B5EF4-FFF2-40B4-BE49-F238E27FC236}">
                <a16:creationId xmlns:a16="http://schemas.microsoft.com/office/drawing/2014/main" id="{90D422AA-106A-4F31-9838-F8E0F4532E2E}"/>
              </a:ext>
            </a:extLst>
          </p:cNvPr>
          <p:cNvSpPr txBox="1">
            <a:spLocks/>
          </p:cNvSpPr>
          <p:nvPr userDrawn="1"/>
        </p:nvSpPr>
        <p:spPr>
          <a:xfrm>
            <a:off x="488947" y="6638179"/>
            <a:ext cx="1510029" cy="153888"/>
          </a:xfrm>
          <a:prstGeom prst="rect">
            <a:avLst/>
          </a:prstGeom>
        </p:spPr>
        <p:txBody>
          <a:bodyPr vert="horz" wrap="none" lIns="0" tIns="0" rIns="0" bIns="0" rtlCol="0" anchor="ctr">
            <a:spAutoFit/>
          </a:bodyPr>
          <a:lstStyle>
            <a:defPPr>
              <a:defRPr lang="de-DE"/>
            </a:defPPr>
            <a:lvl1pPr>
              <a:defRPr sz="1000">
                <a:solidFill>
                  <a:schemeClr val="tx1">
                    <a:lumMod val="65000"/>
                    <a:lumOff val="35000"/>
                  </a:schemeClr>
                </a:solidFill>
              </a:defRPr>
            </a:lvl1pPr>
          </a:lstStyle>
          <a:p>
            <a:pPr lvl="0" rtl="0"/>
            <a:r>
              <a:rPr lang="en-GB" noProof="0" dirty="0"/>
              <a:t>ITP | 15.12.2022 | Frank Sylla</a:t>
            </a:r>
          </a:p>
        </p:txBody>
      </p:sp>
      <p:sp>
        <p:nvSpPr>
          <p:cNvPr id="13" name="SmartArt-Platzhalter 4">
            <a:extLst>
              <a:ext uri="{FF2B5EF4-FFF2-40B4-BE49-F238E27FC236}">
                <a16:creationId xmlns:a16="http://schemas.microsoft.com/office/drawing/2014/main" id="{9177B5D4-D0ED-4537-8206-0086EC2E16BB}"/>
              </a:ext>
            </a:extLst>
          </p:cNvPr>
          <p:cNvSpPr txBox="1">
            <a:spLocks noChangeAspect="1"/>
          </p:cNvSpPr>
          <p:nvPr userDrawn="1"/>
        </p:nvSpPr>
        <p:spPr>
          <a:xfrm>
            <a:off x="9947294" y="572400"/>
            <a:ext cx="1672306" cy="572400"/>
          </a:xfrm>
          <a:prstGeom prst="rect">
            <a:avLst/>
          </a:prstGeom>
          <a:blipFill>
            <a:blip r:embed="rId25">
              <a:extLst>
                <a:ext uri="{96DAC541-7B7A-43D3-8B79-37D633B846F1}">
                  <asvg:svgBlip xmlns:asvg="http://schemas.microsoft.com/office/drawing/2016/SVG/main" r:embed="rId26"/>
                </a:ext>
              </a:extLst>
            </a:blip>
            <a:stretch>
              <a:fillRect/>
            </a:stretch>
          </a:blipFill>
        </p:spPr>
        <p:txBody>
          <a:bodyPr/>
          <a:lstStyle>
            <a:lvl1pPr marL="0" indent="0" algn="l" defTabSz="914400" rtl="0" eaLnBrk="1" latinLnBrk="0" hangingPunct="1">
              <a:lnSpc>
                <a:spcPct val="100000"/>
              </a:lnSpc>
              <a:spcBef>
                <a:spcPts val="0"/>
              </a:spcBef>
              <a:spcAft>
                <a:spcPts val="600"/>
              </a:spcAft>
              <a:buClr>
                <a:schemeClr val="tx2"/>
              </a:buClr>
              <a:buFont typeface="Wingdings" panose="05000000000000000000" pitchFamily="2" charset="2"/>
              <a:buNone/>
              <a:defRPr sz="400" kern="1200">
                <a:solidFill>
                  <a:schemeClr val="tx2"/>
                </a:solidFill>
                <a:latin typeface="+mn-lt"/>
                <a:ea typeface="+mn-ea"/>
                <a:cs typeface="+mn-cs"/>
              </a:defRPr>
            </a:lvl1pPr>
            <a:lvl2pPr marL="3816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2pPr>
            <a:lvl3pPr marL="5724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3pPr>
            <a:lvl4pPr marL="7632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4pPr>
            <a:lvl5pPr marL="9540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spTree>
    <p:extLst>
      <p:ext uri="{BB962C8B-B14F-4D97-AF65-F5344CB8AC3E}">
        <p14:creationId xmlns:p14="http://schemas.microsoft.com/office/powerpoint/2010/main" val="1288936597"/>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20"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3" r:id="rId15"/>
    <p:sldLayoutId id="2147483714" r:id="rId16"/>
    <p:sldLayoutId id="2147483715" r:id="rId17"/>
    <p:sldLayoutId id="2147483716" r:id="rId18"/>
    <p:sldLayoutId id="2147483717" r:id="rId19"/>
    <p:sldLayoutId id="2147483718" r:id="rId20"/>
  </p:sldLayoutIdLst>
  <p:hf sldNum="0" hdr="0" ftr="0" dt="0"/>
  <p:txStyles>
    <p:titleStyle>
      <a:lvl1pPr algn="l" defTabSz="914400" rtl="0" eaLnBrk="1" latinLnBrk="0" hangingPunct="1">
        <a:lnSpc>
          <a:spcPct val="100000"/>
        </a:lnSpc>
        <a:spcBef>
          <a:spcPts val="0"/>
        </a:spcBef>
        <a:spcAft>
          <a:spcPts val="0"/>
        </a:spcAft>
        <a:buNone/>
        <a:defRPr sz="2600" b="0" kern="1200" cap="all" baseline="0">
          <a:solidFill>
            <a:schemeClr val="tx2"/>
          </a:solidFill>
          <a:latin typeface="+mj-lt"/>
          <a:ea typeface="+mj-ea"/>
          <a:cs typeface="+mj-cs"/>
        </a:defRPr>
      </a:lvl1pPr>
    </p:titleStyle>
    <p:bodyStyle>
      <a:lvl1pPr marL="190800" indent="-19080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1800" kern="1200">
          <a:solidFill>
            <a:schemeClr val="tx1"/>
          </a:solidFill>
          <a:latin typeface="+mn-lt"/>
          <a:ea typeface="+mn-ea"/>
          <a:cs typeface="+mn-cs"/>
        </a:defRPr>
      </a:lvl1pPr>
      <a:lvl2pPr marL="3816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2pPr>
      <a:lvl3pPr marL="5724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3pPr>
      <a:lvl4pPr marL="7632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4pPr>
      <a:lvl5pPr marL="9540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302" userDrawn="1">
          <p15:clr>
            <a:srgbClr val="F26B43"/>
          </p15:clr>
        </p15:guide>
        <p15:guide id="7" orient="horz" pos="217" userDrawn="1">
          <p15:clr>
            <a:srgbClr val="F26B43"/>
          </p15:clr>
        </p15:guide>
        <p15:guide id="8" pos="7378" userDrawn="1">
          <p15:clr>
            <a:srgbClr val="F26B43"/>
          </p15:clr>
        </p15:guide>
        <p15:guide id="9" orient="horz" pos="890" userDrawn="1">
          <p15:clr>
            <a:srgbClr val="F26B43"/>
          </p15:clr>
        </p15:guide>
        <p15:guide id="10" orient="horz" pos="3974" userDrawn="1">
          <p15:clr>
            <a:srgbClr val="F26B43"/>
          </p15:clr>
        </p15:guide>
        <p15:guide id="11" orient="horz" pos="41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5A5EB57-0755-4262-BA37-343CA189EDC6}"/>
              </a:ext>
            </a:extLst>
          </p:cNvPr>
          <p:cNvSpPr>
            <a:spLocks noGrp="1"/>
          </p:cNvSpPr>
          <p:nvPr>
            <p:ph sz="quarter" idx="17"/>
          </p:nvPr>
        </p:nvSpPr>
        <p:spPr/>
        <p:txBody>
          <a:bodyPr/>
          <a:lstStyle/>
          <a:p>
            <a:pPr algn="l">
              <a:buFont typeface="+mj-lt"/>
              <a:buAutoNum type="arabicPeriod"/>
            </a:pPr>
            <a:r>
              <a:rPr lang="de-DE" b="0" i="0" dirty="0">
                <a:solidFill>
                  <a:srgbClr val="FF0000"/>
                </a:solidFill>
                <a:effectLst/>
                <a:latin typeface="Söhne"/>
              </a:rPr>
              <a:t>Überblick über das Projekt: Hier werden die Ziele und Zwecke des Projekts beschrieben und die wichtigsten Begriffe erklärt.</a:t>
            </a:r>
          </a:p>
          <a:p>
            <a:pPr algn="l">
              <a:buFont typeface="+mj-lt"/>
              <a:buAutoNum type="arabicPeriod"/>
            </a:pPr>
            <a:r>
              <a:rPr lang="de-DE" b="0" i="0" dirty="0">
                <a:solidFill>
                  <a:srgbClr val="FF0000"/>
                </a:solidFill>
                <a:effectLst/>
                <a:latin typeface="Söhne"/>
              </a:rPr>
              <a:t>Anforderungen an das Projekt: Hier werden die Anforderungen an das Projekt und dessen Ergebnisse aufgelistet und beschrieben. Dieser Abschnitt kann auch Unterkapitel enthalten, in denen die Anforderungen an die verschiedenen Teile des Projekts detailliert dargestellt werden.</a:t>
            </a:r>
          </a:p>
          <a:p>
            <a:pPr algn="l">
              <a:buFont typeface="+mj-lt"/>
              <a:buAutoNum type="arabicPeriod"/>
            </a:pPr>
            <a:r>
              <a:rPr lang="de-DE" b="0" i="0" dirty="0">
                <a:solidFill>
                  <a:srgbClr val="FF0000"/>
                </a:solidFill>
                <a:effectLst/>
                <a:latin typeface="Söhne"/>
              </a:rPr>
              <a:t>Projektorganisation: Hier werden die verschiedenen Rollen und Verantwortlichkeiten im Projektteam beschrieben und die organisatorischen Strukturen des Projekts dargestellt.</a:t>
            </a:r>
          </a:p>
          <a:p>
            <a:pPr algn="l">
              <a:buFont typeface="+mj-lt"/>
              <a:buAutoNum type="arabicPeriod"/>
            </a:pPr>
            <a:r>
              <a:rPr lang="de-DE" b="0" i="0" dirty="0">
                <a:solidFill>
                  <a:srgbClr val="FF0000"/>
                </a:solidFill>
                <a:effectLst/>
                <a:latin typeface="Söhne"/>
              </a:rPr>
              <a:t>Zeitplan und Meilensteine: In diesem Abschnitt wird der zeitliche Ablauf des Projekts dargestellt und die wichtigsten Meilensteine des Projekts definiert.</a:t>
            </a:r>
          </a:p>
          <a:p>
            <a:pPr algn="l">
              <a:buFont typeface="+mj-lt"/>
              <a:buAutoNum type="arabicPeriod"/>
            </a:pPr>
            <a:r>
              <a:rPr lang="de-DE" b="0" i="0" dirty="0">
                <a:solidFill>
                  <a:srgbClr val="FF0000"/>
                </a:solidFill>
                <a:effectLst/>
                <a:latin typeface="Söhne"/>
              </a:rPr>
              <a:t>Risiken und Chancen: Hier werden die wichtigsten Risiken und Chancen des Projekts beschrieben und die Maßnahmen zur Risikobewältigung und Chancen </a:t>
            </a:r>
            <a:r>
              <a:rPr lang="de-DE" b="0" i="0" dirty="0" err="1">
                <a:solidFill>
                  <a:srgbClr val="FF0000"/>
                </a:solidFill>
                <a:effectLst/>
                <a:latin typeface="Söhne"/>
              </a:rPr>
              <a:t>nutzung</a:t>
            </a:r>
            <a:r>
              <a:rPr lang="de-DE" b="0" i="0" dirty="0">
                <a:solidFill>
                  <a:srgbClr val="FF0000"/>
                </a:solidFill>
                <a:effectLst/>
                <a:latin typeface="Söhne"/>
              </a:rPr>
              <a:t> definiert.</a:t>
            </a:r>
          </a:p>
          <a:p>
            <a:pPr algn="l">
              <a:buFont typeface="+mj-lt"/>
              <a:buAutoNum type="arabicPeriod"/>
            </a:pPr>
            <a:r>
              <a:rPr lang="de-DE" b="0" i="0" dirty="0">
                <a:solidFill>
                  <a:srgbClr val="FF0000"/>
                </a:solidFill>
                <a:effectLst/>
                <a:latin typeface="Söhne"/>
              </a:rPr>
              <a:t>Kommunikation und Dokumentation: In diesem Abschnitt werden die Regeln und Verfahren für die Kommunikation und Dokumentation im Projekt beschrieben.</a:t>
            </a:r>
          </a:p>
          <a:p>
            <a:endParaRPr lang="de-DE" dirty="0">
              <a:solidFill>
                <a:srgbClr val="FF0000"/>
              </a:solidFill>
            </a:endParaRPr>
          </a:p>
        </p:txBody>
      </p:sp>
      <p:sp>
        <p:nvSpPr>
          <p:cNvPr id="3" name="Titel 2">
            <a:extLst>
              <a:ext uri="{FF2B5EF4-FFF2-40B4-BE49-F238E27FC236}">
                <a16:creationId xmlns:a16="http://schemas.microsoft.com/office/drawing/2014/main" id="{041F457C-4AEE-4DEC-BF14-154B29523BCA}"/>
              </a:ext>
            </a:extLst>
          </p:cNvPr>
          <p:cNvSpPr>
            <a:spLocks noGrp="1"/>
          </p:cNvSpPr>
          <p:nvPr>
            <p:ph type="title"/>
          </p:nvPr>
        </p:nvSpPr>
        <p:spPr/>
        <p:txBody>
          <a:bodyPr/>
          <a:lstStyle/>
          <a:p>
            <a:endParaRPr lang="de-DE" dirty="0"/>
          </a:p>
        </p:txBody>
      </p:sp>
    </p:spTree>
    <p:extLst>
      <p:ext uri="{BB962C8B-B14F-4D97-AF65-F5344CB8AC3E}">
        <p14:creationId xmlns:p14="http://schemas.microsoft.com/office/powerpoint/2010/main" val="405515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807DCF91-D10C-41DD-A752-482580D55C66}"/>
              </a:ext>
            </a:extLst>
          </p:cNvPr>
          <p:cNvSpPr>
            <a:spLocks noGrp="1"/>
          </p:cNvSpPr>
          <p:nvPr>
            <p:ph type="pic" sz="quarter" idx="21"/>
          </p:nvPr>
        </p:nvSpPr>
        <p:spPr>
          <a:xfrm>
            <a:off x="0" y="8709"/>
            <a:ext cx="12192000" cy="6572262"/>
          </a:xfrm>
        </p:spPr>
      </p:sp>
      <p:sp>
        <p:nvSpPr>
          <p:cNvPr id="3" name="Textplatzhalter 2">
            <a:extLst>
              <a:ext uri="{FF2B5EF4-FFF2-40B4-BE49-F238E27FC236}">
                <a16:creationId xmlns:a16="http://schemas.microsoft.com/office/drawing/2014/main" id="{9DD5EEDF-81EA-4635-A321-224809AD7463}"/>
              </a:ext>
            </a:extLst>
          </p:cNvPr>
          <p:cNvSpPr>
            <a:spLocks noGrp="1"/>
          </p:cNvSpPr>
          <p:nvPr>
            <p:ph type="body" sz="quarter" idx="22"/>
          </p:nvPr>
        </p:nvSpPr>
        <p:spPr/>
        <p:txBody>
          <a:bodyPr/>
          <a:lstStyle/>
          <a:p>
            <a:endParaRPr lang="de-DE" dirty="0"/>
          </a:p>
        </p:txBody>
      </p:sp>
      <p:sp>
        <p:nvSpPr>
          <p:cNvPr id="4" name="Titel 3">
            <a:extLst>
              <a:ext uri="{FF2B5EF4-FFF2-40B4-BE49-F238E27FC236}">
                <a16:creationId xmlns:a16="http://schemas.microsoft.com/office/drawing/2014/main" id="{B9FC0098-6AC3-4648-B46C-A7E08279CD34}"/>
              </a:ext>
            </a:extLst>
          </p:cNvPr>
          <p:cNvSpPr>
            <a:spLocks noGrp="1"/>
          </p:cNvSpPr>
          <p:nvPr>
            <p:ph type="ctrTitle"/>
          </p:nvPr>
        </p:nvSpPr>
        <p:spPr>
          <a:xfrm>
            <a:off x="0" y="3837978"/>
            <a:ext cx="12192000" cy="1376513"/>
          </a:xfrm>
        </p:spPr>
        <p:txBody>
          <a:bodyPr/>
          <a:lstStyle/>
          <a:p>
            <a:r>
              <a:rPr lang="de-DE" dirty="0"/>
              <a:t>Meilenstein 1:</a:t>
            </a:r>
            <a:br>
              <a:rPr lang="de-DE" dirty="0"/>
            </a:br>
            <a:r>
              <a:rPr lang="de-DE" dirty="0" err="1"/>
              <a:t>pflichtenheft</a:t>
            </a:r>
            <a:endParaRPr lang="de-DE" dirty="0"/>
          </a:p>
        </p:txBody>
      </p:sp>
      <p:sp>
        <p:nvSpPr>
          <p:cNvPr id="5" name="Untertitel 4">
            <a:extLst>
              <a:ext uri="{FF2B5EF4-FFF2-40B4-BE49-F238E27FC236}">
                <a16:creationId xmlns:a16="http://schemas.microsoft.com/office/drawing/2014/main" id="{76BED134-9016-429F-88F0-55736FBB9E65}"/>
              </a:ext>
            </a:extLst>
          </p:cNvPr>
          <p:cNvSpPr>
            <a:spLocks noGrp="1"/>
          </p:cNvSpPr>
          <p:nvPr>
            <p:ph type="subTitle" idx="1"/>
          </p:nvPr>
        </p:nvSpPr>
        <p:spPr>
          <a:xfrm>
            <a:off x="0" y="5311365"/>
            <a:ext cx="12192000" cy="453183"/>
          </a:xfrm>
        </p:spPr>
        <p:txBody>
          <a:bodyPr/>
          <a:lstStyle/>
          <a:p>
            <a:r>
              <a:rPr lang="de-DE" dirty="0"/>
              <a:t>Teilprojekt Onlineverwaltungstool</a:t>
            </a:r>
          </a:p>
        </p:txBody>
      </p:sp>
      <p:sp>
        <p:nvSpPr>
          <p:cNvPr id="6" name="SmartArt-Platzhalter 5">
            <a:extLst>
              <a:ext uri="{FF2B5EF4-FFF2-40B4-BE49-F238E27FC236}">
                <a16:creationId xmlns:a16="http://schemas.microsoft.com/office/drawing/2014/main" id="{388C9AA0-CD5E-4E54-B080-35E4CC27FE47}"/>
              </a:ext>
            </a:extLst>
          </p:cNvPr>
          <p:cNvSpPr>
            <a:spLocks noGrp="1"/>
          </p:cNvSpPr>
          <p:nvPr>
            <p:ph type="dgm" sz="quarter" idx="24"/>
          </p:nvPr>
        </p:nvSpPr>
        <p:spPr/>
      </p:sp>
      <p:sp>
        <p:nvSpPr>
          <p:cNvPr id="7" name="SmartArt-Platzhalter 6">
            <a:extLst>
              <a:ext uri="{FF2B5EF4-FFF2-40B4-BE49-F238E27FC236}">
                <a16:creationId xmlns:a16="http://schemas.microsoft.com/office/drawing/2014/main" id="{F0478BE6-FEAF-4422-816A-9644CBB2084F}"/>
              </a:ext>
            </a:extLst>
          </p:cNvPr>
          <p:cNvSpPr>
            <a:spLocks noGrp="1"/>
          </p:cNvSpPr>
          <p:nvPr>
            <p:ph type="dgm" sz="quarter" idx="23"/>
          </p:nvPr>
        </p:nvSpPr>
        <p:spPr/>
      </p:sp>
    </p:spTree>
    <p:extLst>
      <p:ext uri="{BB962C8B-B14F-4D97-AF65-F5344CB8AC3E}">
        <p14:creationId xmlns:p14="http://schemas.microsoft.com/office/powerpoint/2010/main" val="252633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7F6CBD15-8B3A-4A38-A2F6-2D30FEF84385}"/>
              </a:ext>
            </a:extLst>
          </p:cNvPr>
          <p:cNvSpPr>
            <a:spLocks noGrp="1"/>
          </p:cNvSpPr>
          <p:nvPr>
            <p:ph type="pic" sz="quarter" idx="12"/>
          </p:nvPr>
        </p:nvSpPr>
        <p:spPr>
          <a:xfrm>
            <a:off x="488947" y="1484314"/>
            <a:ext cx="11224684" cy="4824412"/>
          </a:xfrm>
        </p:spPr>
      </p:sp>
      <p:sp>
        <p:nvSpPr>
          <p:cNvPr id="3" name="Titel 2">
            <a:extLst>
              <a:ext uri="{FF2B5EF4-FFF2-40B4-BE49-F238E27FC236}">
                <a16:creationId xmlns:a16="http://schemas.microsoft.com/office/drawing/2014/main" id="{8D1ABB0E-F038-4215-AC82-B1056C4CD830}"/>
              </a:ext>
            </a:extLst>
          </p:cNvPr>
          <p:cNvSpPr>
            <a:spLocks noGrp="1"/>
          </p:cNvSpPr>
          <p:nvPr>
            <p:ph type="title"/>
          </p:nvPr>
        </p:nvSpPr>
        <p:spPr>
          <a:xfrm>
            <a:off x="488947" y="347184"/>
            <a:ext cx="11224684" cy="800219"/>
          </a:xfrm>
        </p:spPr>
        <p:txBody>
          <a:bodyPr/>
          <a:lstStyle/>
          <a:p>
            <a:br>
              <a:rPr lang="de-DE" dirty="0"/>
            </a:br>
            <a:r>
              <a:rPr lang="de-DE" dirty="0"/>
              <a:t>Gliederung</a:t>
            </a:r>
          </a:p>
        </p:txBody>
      </p:sp>
      <p:sp>
        <p:nvSpPr>
          <p:cNvPr id="4" name="Inhaltsplatzhalter 3">
            <a:extLst>
              <a:ext uri="{FF2B5EF4-FFF2-40B4-BE49-F238E27FC236}">
                <a16:creationId xmlns:a16="http://schemas.microsoft.com/office/drawing/2014/main" id="{BB668E98-6FA1-449B-8414-7D78C487013F}"/>
              </a:ext>
            </a:extLst>
          </p:cNvPr>
          <p:cNvSpPr>
            <a:spLocks noGrp="1"/>
          </p:cNvSpPr>
          <p:nvPr>
            <p:ph idx="1"/>
          </p:nvPr>
        </p:nvSpPr>
        <p:spPr/>
        <p:txBody>
          <a:bodyPr/>
          <a:lstStyle/>
          <a:p>
            <a:r>
              <a:rPr lang="de-DE" dirty="0"/>
              <a:t>Allgemeines (Aus Kickpräsentation)</a:t>
            </a:r>
          </a:p>
          <a:p>
            <a:r>
              <a:rPr lang="de-DE" dirty="0"/>
              <a:t>Team (Menschenhaufen mit Namen)</a:t>
            </a:r>
          </a:p>
          <a:p>
            <a:r>
              <a:rPr lang="de-DE"/>
              <a:t>Teilprojekt </a:t>
            </a:r>
            <a:endParaRPr lang="de-DE" dirty="0"/>
          </a:p>
          <a:p>
            <a:r>
              <a:rPr lang="de-DE" dirty="0"/>
              <a:t>Meilensteine (Roadmap)</a:t>
            </a:r>
          </a:p>
          <a:p>
            <a:r>
              <a:rPr lang="de-DE" dirty="0"/>
              <a:t>Anforderungen (Screenshots)</a:t>
            </a:r>
          </a:p>
          <a:p>
            <a:r>
              <a:rPr lang="de-DE" dirty="0"/>
              <a:t>Zeitplan (Netzplan)</a:t>
            </a:r>
          </a:p>
          <a:p>
            <a:r>
              <a:rPr lang="de-DE" dirty="0"/>
              <a:t>Q&amp;A (Fragezeichen?)</a:t>
            </a:r>
          </a:p>
          <a:p>
            <a:pPr lvl="1"/>
            <a:endParaRPr lang="de-DE" dirty="0"/>
          </a:p>
          <a:p>
            <a:pPr lvl="1"/>
            <a:endParaRPr lang="de-DE" dirty="0"/>
          </a:p>
        </p:txBody>
      </p:sp>
    </p:spTree>
    <p:extLst>
      <p:ext uri="{BB962C8B-B14F-4D97-AF65-F5344CB8AC3E}">
        <p14:creationId xmlns:p14="http://schemas.microsoft.com/office/powerpoint/2010/main" val="381877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7F6CBD15-8B3A-4A38-A2F6-2D30FEF84385}"/>
              </a:ext>
            </a:extLst>
          </p:cNvPr>
          <p:cNvSpPr>
            <a:spLocks noGrp="1"/>
          </p:cNvSpPr>
          <p:nvPr>
            <p:ph type="pic" sz="quarter" idx="12"/>
          </p:nvPr>
        </p:nvSpPr>
        <p:spPr>
          <a:xfrm>
            <a:off x="488947" y="1484314"/>
            <a:ext cx="11224684" cy="4824412"/>
          </a:xfrm>
        </p:spPr>
      </p:sp>
      <p:sp>
        <p:nvSpPr>
          <p:cNvPr id="3" name="Titel 2">
            <a:extLst>
              <a:ext uri="{FF2B5EF4-FFF2-40B4-BE49-F238E27FC236}">
                <a16:creationId xmlns:a16="http://schemas.microsoft.com/office/drawing/2014/main" id="{8D1ABB0E-F038-4215-AC82-B1056C4CD830}"/>
              </a:ext>
            </a:extLst>
          </p:cNvPr>
          <p:cNvSpPr>
            <a:spLocks noGrp="1"/>
          </p:cNvSpPr>
          <p:nvPr>
            <p:ph type="title"/>
          </p:nvPr>
        </p:nvSpPr>
        <p:spPr>
          <a:xfrm>
            <a:off x="488947" y="347184"/>
            <a:ext cx="11224684" cy="800219"/>
          </a:xfrm>
        </p:spPr>
        <p:txBody>
          <a:bodyPr/>
          <a:lstStyle/>
          <a:p>
            <a:br>
              <a:rPr lang="de-DE" dirty="0"/>
            </a:br>
            <a:r>
              <a:rPr lang="de-DE" dirty="0"/>
              <a:t>Gliederung</a:t>
            </a:r>
          </a:p>
        </p:txBody>
      </p:sp>
      <p:sp>
        <p:nvSpPr>
          <p:cNvPr id="4" name="Inhaltsplatzhalter 3">
            <a:extLst>
              <a:ext uri="{FF2B5EF4-FFF2-40B4-BE49-F238E27FC236}">
                <a16:creationId xmlns:a16="http://schemas.microsoft.com/office/drawing/2014/main" id="{BB668E98-6FA1-449B-8414-7D78C487013F}"/>
              </a:ext>
            </a:extLst>
          </p:cNvPr>
          <p:cNvSpPr>
            <a:spLocks noGrp="1"/>
          </p:cNvSpPr>
          <p:nvPr>
            <p:ph idx="1"/>
          </p:nvPr>
        </p:nvSpPr>
        <p:spPr/>
        <p:txBody>
          <a:bodyPr/>
          <a:lstStyle/>
          <a:p>
            <a:r>
              <a:rPr lang="de-DE" dirty="0"/>
              <a:t>Begrüßung</a:t>
            </a:r>
          </a:p>
          <a:p>
            <a:r>
              <a:rPr lang="de-DE" dirty="0">
                <a:solidFill>
                  <a:srgbClr val="FFC000"/>
                </a:solidFill>
              </a:rPr>
              <a:t>Background</a:t>
            </a:r>
          </a:p>
          <a:p>
            <a:r>
              <a:rPr lang="de-DE" dirty="0"/>
              <a:t>Team</a:t>
            </a:r>
          </a:p>
          <a:p>
            <a:r>
              <a:rPr lang="de-DE" dirty="0"/>
              <a:t>Teilprojekt</a:t>
            </a:r>
          </a:p>
          <a:p>
            <a:r>
              <a:rPr lang="de-DE" dirty="0"/>
              <a:t>Meilensteine</a:t>
            </a:r>
          </a:p>
          <a:p>
            <a:r>
              <a:rPr lang="de-DE" dirty="0"/>
              <a:t>Anforderungen </a:t>
            </a:r>
          </a:p>
          <a:p>
            <a:r>
              <a:rPr lang="de-DE" dirty="0"/>
              <a:t>Zeitplan</a:t>
            </a:r>
          </a:p>
          <a:p>
            <a:r>
              <a:rPr lang="de-DE" dirty="0"/>
              <a:t>Q&amp;A</a:t>
            </a:r>
          </a:p>
          <a:p>
            <a:pPr lvl="1"/>
            <a:endParaRPr lang="de-DE" dirty="0"/>
          </a:p>
          <a:p>
            <a:pPr lvl="1"/>
            <a:endParaRPr lang="de-DE" dirty="0"/>
          </a:p>
        </p:txBody>
      </p:sp>
    </p:spTree>
    <p:extLst>
      <p:ext uri="{BB962C8B-B14F-4D97-AF65-F5344CB8AC3E}">
        <p14:creationId xmlns:p14="http://schemas.microsoft.com/office/powerpoint/2010/main" val="3741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491E8D2-FDAB-4A49-B8D7-7A076012E366}"/>
              </a:ext>
            </a:extLst>
          </p:cNvPr>
          <p:cNvSpPr>
            <a:spLocks noGrp="1"/>
          </p:cNvSpPr>
          <p:nvPr>
            <p:ph sz="quarter" idx="17"/>
          </p:nvPr>
        </p:nvSpPr>
        <p:spPr/>
        <p:txBody>
          <a:bodyPr/>
          <a:lstStyle/>
          <a:p>
            <a:endParaRPr lang="de-DE"/>
          </a:p>
        </p:txBody>
      </p:sp>
      <p:sp>
        <p:nvSpPr>
          <p:cNvPr id="3" name="Titel 2">
            <a:extLst>
              <a:ext uri="{FF2B5EF4-FFF2-40B4-BE49-F238E27FC236}">
                <a16:creationId xmlns:a16="http://schemas.microsoft.com/office/drawing/2014/main" id="{F117DBFA-AD66-42B6-93D0-1BE0203F03BA}"/>
              </a:ext>
            </a:extLst>
          </p:cNvPr>
          <p:cNvSpPr>
            <a:spLocks noGrp="1"/>
          </p:cNvSpPr>
          <p:nvPr>
            <p:ph type="title"/>
          </p:nvPr>
        </p:nvSpPr>
        <p:spPr>
          <a:xfrm>
            <a:off x="488947" y="347184"/>
            <a:ext cx="11224684" cy="400110"/>
          </a:xfrm>
        </p:spPr>
        <p:txBody>
          <a:bodyPr/>
          <a:lstStyle/>
          <a:p>
            <a:endParaRPr lang="de-DE" dirty="0"/>
          </a:p>
        </p:txBody>
      </p:sp>
    </p:spTree>
    <p:extLst>
      <p:ext uri="{BB962C8B-B14F-4D97-AF65-F5344CB8AC3E}">
        <p14:creationId xmlns:p14="http://schemas.microsoft.com/office/powerpoint/2010/main" val="2551964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THINKCELLPRESENTATIONDONOTDELETE" val="&lt;?xml version=&quot;1.0&quot; encoding=&quot;UTF-16&quot; standalone=&quot;yes&quot;?&gt;&lt;root reqver=&quot;27037&quot;&gt;&lt;version val=&quot;3261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MW Group 2021">
  <a:themeElements>
    <a:clrScheme name="BMW Group 21">
      <a:dk1>
        <a:srgbClr val="000000"/>
      </a:dk1>
      <a:lt1>
        <a:srgbClr val="FFFFFF"/>
      </a:lt1>
      <a:dk2>
        <a:srgbClr val="035970"/>
      </a:dk2>
      <a:lt2>
        <a:srgbClr val="92A2BD"/>
      </a:lt2>
      <a:accent1>
        <a:srgbClr val="548D9E"/>
      </a:accent1>
      <a:accent2>
        <a:srgbClr val="85ACB9"/>
      </a:accent2>
      <a:accent3>
        <a:srgbClr val="ABC4CF"/>
      </a:accent3>
      <a:accent4>
        <a:srgbClr val="C8D7E0"/>
      </a:accent4>
      <a:accent5>
        <a:srgbClr val="DEE5EC"/>
      </a:accent5>
      <a:accent6>
        <a:srgbClr val="E8EBF1"/>
      </a:accent6>
      <a:hlink>
        <a:srgbClr val="000000"/>
      </a:hlink>
      <a:folHlink>
        <a:srgbClr val="000000"/>
      </a:folHlink>
    </a:clrScheme>
    <a:fontScheme name="BMW Group 2021">
      <a:majorFont>
        <a:latin typeface="BMWGroupTN Condensed"/>
        <a:ea typeface=""/>
        <a:cs typeface=""/>
      </a:majorFont>
      <a:minorFont>
        <a:latin typeface="BMWGroupTN Condensed"/>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19050">
          <a:noFill/>
          <a:miter lim="800000"/>
        </a:ln>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0" indent="0" algn="l" defTabSz="914400" rtl="0" eaLnBrk="1" latinLnBrk="0" hangingPunct="1">
          <a:lnSpc>
            <a:spcPct val="100000"/>
          </a:lnSpc>
          <a:spcBef>
            <a:spcPts val="0"/>
          </a:spcBef>
          <a:spcAft>
            <a:spcPts val="600"/>
          </a:spcAft>
          <a:buClr>
            <a:schemeClr val="tx2"/>
          </a:buClr>
          <a:buFontTx/>
          <a:buNone/>
          <a:defRPr sz="1800" kern="1200" dirty="0" err="1" smtClean="0">
            <a:solidFill>
              <a:schemeClr val="tx1"/>
            </a:solidFill>
            <a:latin typeface="+mn-lt"/>
            <a:ea typeface="+mn-ea"/>
            <a:cs typeface="+mn-cs"/>
          </a:defRPr>
        </a:defPPr>
      </a:lstStyle>
    </a:txDef>
  </a:objectDefaults>
  <a:extraClrSchemeLst/>
  <a:custClrLst>
    <a:custClr name="Ocean Blue">
      <a:srgbClr val="035970"/>
    </a:custClr>
    <a:custClr name="Night Blue">
      <a:srgbClr val="173B68"/>
    </a:custClr>
    <a:custClr name="Sky Blue">
      <a:srgbClr val="7B9AC0"/>
    </a:custClr>
    <a:custClr name="Turquoise">
      <a:srgbClr val="009A97"/>
    </a:custClr>
    <a:custClr name="Yellow">
      <a:srgbClr val="FAD022"/>
    </a:custClr>
    <a:custClr name="Orange">
      <a:srgbClr val="E96D0C"/>
    </a:custClr>
    <a:custClr name="Purple">
      <a:srgbClr val="8D1E77"/>
    </a:custClr>
    <a:custClr name="Red">
      <a:srgbClr val="AC1640"/>
    </a:custClr>
    <a:custClr name="Cyan">
      <a:srgbClr val="079EDA"/>
    </a:custClr>
    <a:custClr name="Green">
      <a:srgbClr val="508130"/>
    </a:custClr>
    <a:custClr name="Ocean Blue darker">
      <a:srgbClr val="024152"/>
    </a:custClr>
    <a:custClr name="Night Blue darker">
      <a:srgbClr val="133155"/>
    </a:custClr>
    <a:custClr name="Sky Blue darker">
      <a:srgbClr val="5179A9"/>
    </a:custClr>
    <a:custClr name="Turquoise darker">
      <a:srgbClr val="00777A"/>
    </a:custClr>
    <a:custClr name="Yellow darker">
      <a:srgbClr val="D2A000"/>
    </a:custClr>
    <a:custClr name="Orange darker">
      <a:srgbClr val="AF5009"/>
    </a:custClr>
    <a:custClr name="Purple darker">
      <a:srgbClr val="6B175B"/>
    </a:custClr>
    <a:custClr name="Red darker">
      <a:srgbClr val="76102D"/>
    </a:custClr>
    <a:custClr name="Cyan darker">
      <a:srgbClr val="05709B"/>
    </a:custClr>
    <a:custClr name="Green darker">
      <a:srgbClr val="365620"/>
    </a:custClr>
    <a:custClr name="Ocean Blue 30% lighter">
      <a:srgbClr val="4F8B9B"/>
    </a:custClr>
    <a:custClr name="Night Blue 30% lighter">
      <a:srgbClr val="687F9D"/>
    </a:custClr>
    <a:custClr name="Sky Blue 30% lighter">
      <a:srgbClr val="A8BED4"/>
    </a:custClr>
    <a:custClr name="Turquoise 30% lighter">
      <a:srgbClr val="66C2C1"/>
    </a:custClr>
    <a:custClr name="Yellow 30% lighter">
      <a:srgbClr val="FCE37A"/>
    </a:custClr>
    <a:custClr name="Orange 30% lighter">
      <a:srgbClr val="F69954"/>
    </a:custClr>
    <a:custClr name="Purple 30% lighter">
      <a:srgbClr val="BB78AD"/>
    </a:custClr>
    <a:custClr name="Red 30% lighter">
      <a:srgbClr val="CD738C"/>
    </a:custClr>
    <a:custClr name="Cyan 30% lighter">
      <a:srgbClr val="6DCBF1"/>
    </a:custClr>
    <a:custClr name="Green 30% lighter">
      <a:srgbClr val="8BB86D"/>
    </a:custClr>
    <a:custClr name="Ocean Blue 60% lighter">
      <a:srgbClr val="A7C5CD"/>
    </a:custClr>
    <a:custClr name="Night Blue 60% lighter">
      <a:srgbClr val="B9C4D1"/>
    </a:custClr>
    <a:custClr name="Sky Blue 60% lighter">
      <a:srgbClr val="D0DDE8"/>
    </a:custClr>
    <a:custClr name="Turquoise 60% lighter">
      <a:srgbClr val="B2E0E0"/>
    </a:custClr>
    <a:custClr name="Yellow 60% lighter">
      <a:srgbClr val="FDF1BC"/>
    </a:custClr>
    <a:custClr name="Orange 60% lighter">
      <a:srgbClr val="FBCCA9"/>
    </a:custClr>
    <a:custClr name="Purple 60% lighter">
      <a:srgbClr val="DDBBD6"/>
    </a:custClr>
    <a:custClr name="Red 60% lighter">
      <a:srgbClr val="E6B9C5"/>
    </a:custClr>
    <a:custClr name="Cyan 60% lighter">
      <a:srgbClr val="B1E7FD"/>
    </a:custClr>
    <a:custClr name="Green 60% lighter">
      <a:srgbClr val="C9DEBB"/>
    </a:custClr>
  </a:custClrLst>
  <a:extLst>
    <a:ext uri="{05A4C25C-085E-4340-85A3-A5531E510DB2}">
      <thm15:themeFamily xmlns:thm15="http://schemas.microsoft.com/office/thememl/2012/main" name="Präsentation1" id="{A31AAE30-E132-48E3-9367-3949391D52F9}" vid="{EBD5466B-19E5-4A8C-9174-EC6493822E0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200</Words>
  <Application>Microsoft Office PowerPoint</Application>
  <PresentationFormat>Breitbild</PresentationFormat>
  <Paragraphs>27</Paragraphs>
  <Slides>5</Slides>
  <Notes>2</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5</vt:i4>
      </vt:variant>
    </vt:vector>
  </HeadingPairs>
  <TitlesOfParts>
    <vt:vector size="12" baseType="lpstr">
      <vt:lpstr>Arial</vt:lpstr>
      <vt:lpstr>BMW Group Condensed</vt:lpstr>
      <vt:lpstr>BMWGroupTN Condensed</vt:lpstr>
      <vt:lpstr>Söhne</vt:lpstr>
      <vt:lpstr>Wingdings</vt:lpstr>
      <vt:lpstr>BMW Group 2021</vt:lpstr>
      <vt:lpstr>think-cell Folie</vt:lpstr>
      <vt:lpstr>PowerPoint-Präsentation</vt:lpstr>
      <vt:lpstr>Meilenstein 1: pflichtenheft</vt:lpstr>
      <vt:lpstr> Gliederung</vt:lpstr>
      <vt:lpstr> Gliederung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Sylla Frank, TU-65</dc:creator>
  <cp:lastModifiedBy>Sylla Frank, TU-65</cp:lastModifiedBy>
  <cp:revision>1</cp:revision>
  <dcterms:created xsi:type="dcterms:W3CDTF">2022-12-15T08:02:51Z</dcterms:created>
  <dcterms:modified xsi:type="dcterms:W3CDTF">2022-12-20T07:52:38Z</dcterms:modified>
</cp:coreProperties>
</file>