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7"/>
  </p:notesMasterIdLst>
  <p:handoutMasterIdLst>
    <p:handoutMasterId r:id="rId8"/>
  </p:handoutMasterIdLst>
  <p:sldIdLst>
    <p:sldId id="284" r:id="rId2"/>
    <p:sldId id="285" r:id="rId3"/>
    <p:sldId id="290" r:id="rId4"/>
    <p:sldId id="269" r:id="rId5"/>
    <p:sldId id="291" r:id="rId6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EC"/>
    <a:srgbClr val="C8D7E0"/>
    <a:srgbClr val="85ACB9"/>
    <a:srgbClr val="548D9E"/>
    <a:srgbClr val="E8EBF1"/>
    <a:srgbClr val="FFFFFF"/>
    <a:srgbClr val="ABC4CF"/>
    <a:srgbClr val="F8F8F8"/>
    <a:srgbClr val="408BF3"/>
    <a:srgbClr val="035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E1CD5-9D16-45DA-8535-5D202E39A6AF}" v="165" dt="2023-01-07T21:11:05.606"/>
  </p1510:revLst>
</p1510:revInfo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056" autoAdjust="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06.02.2023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‹Nr.›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06.02.2023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29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44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44" imgH="344" progId="TCLayout.ActiveDocument.1">
                  <p:embed/>
                </p:oleObj>
              </mc:Choice>
              <mc:Fallback>
                <p:oleObj name="think-cell Folie" r:id="rId5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A15957-F104-4C22-9120-BDAC25194BE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2" y="347185"/>
            <a:ext cx="1706989" cy="9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>
            <a:extLst>
              <a:ext uri="{FF2B5EF4-FFF2-40B4-BE49-F238E27FC236}">
                <a16:creationId xmlns:a16="http://schemas.microsoft.com/office/drawing/2014/main" id="{A090A392-5D86-46CB-AB83-2F4680F4A4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369" y="1440610"/>
            <a:ext cx="11235262" cy="4868115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B7B026-5292-4386-A783-313A3F97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440610"/>
            <a:ext cx="11235262" cy="4868115"/>
          </a:xfrm>
          <a:noFill/>
        </p:spPr>
        <p:txBody>
          <a:bodyPr lIns="360000" tIns="306000" rIns="180000" bIns="144000"/>
          <a:lstStyle>
            <a:lvl1pPr marL="538163" indent="-538163"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2400" spc="10" baseline="0">
                <a:solidFill>
                  <a:schemeClr val="bg1"/>
                </a:solidFill>
                <a:latin typeface="+mj-lt"/>
              </a:defRPr>
            </a:lvl1pPr>
            <a:lvl2pPr marL="995362" indent="-457200"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2400" spc="10" baseline="0">
                <a:solidFill>
                  <a:schemeClr val="bg1"/>
                </a:solidFill>
                <a:latin typeface="+mj-lt"/>
              </a:defRPr>
            </a:lvl2pPr>
            <a:lvl3pPr marL="1612900" indent="-536575"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2400" spc="10" baseline="0">
                <a:solidFill>
                  <a:schemeClr val="bg1"/>
                </a:solidFill>
                <a:latin typeface="+mj-lt"/>
              </a:defRPr>
            </a:lvl3pPr>
            <a:lvl4pPr marL="2151063" indent="-538163"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2400" spc="10" baseline="0">
                <a:solidFill>
                  <a:schemeClr val="bg1"/>
                </a:solidFill>
                <a:latin typeface="+mj-lt"/>
              </a:defRPr>
            </a:lvl4pPr>
            <a:lvl5pPr marL="2689225" indent="-538163"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2400" spc="1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075070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‹Nr.›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29522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 dirty="0"/>
              <a:t>ITP | </a:t>
            </a:r>
            <a:r>
              <a:rPr lang="de-DE" noProof="0" dirty="0"/>
              <a:t>06.02.2023</a:t>
            </a:r>
            <a:r>
              <a:rPr lang="en-GB" noProof="0" dirty="0"/>
              <a:t> | Name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BC3EE49-593E-41B7-8B15-B1E1413B87F3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2" y="347185"/>
            <a:ext cx="1706989" cy="9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20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D89F924-F5AA-45AD-9E13-8EE7A390AED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BC6DF-6394-40AB-8157-ED241A45C7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ITP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24C713B-D95B-445C-964D-646E048A9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Meilenstein x:</a:t>
            </a:r>
            <a:br>
              <a:rPr lang="de-DE" dirty="0"/>
            </a:br>
            <a:r>
              <a:rPr lang="de-DE" dirty="0" err="1"/>
              <a:t>VOrlage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2AC42769-BA4A-4F3B-AE8A-315416F74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11365"/>
            <a:ext cx="12192000" cy="453183"/>
          </a:xfrm>
        </p:spPr>
        <p:txBody>
          <a:bodyPr/>
          <a:lstStyle/>
          <a:p>
            <a:r>
              <a:rPr lang="de-DE" dirty="0"/>
              <a:t>Teilprojekt Onlineverwaltungstool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73FA72-6115-498C-BA74-6752E8DB4C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2" y="347185"/>
            <a:ext cx="1706989" cy="901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908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F6CBD15-8B3A-4A38-A2F6-2D30FEF843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8947" y="1484314"/>
            <a:ext cx="11224684" cy="4824412"/>
          </a:xfrm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1ABB0E-F038-4215-AC82-B1056C4C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800219"/>
          </a:xfrm>
        </p:spPr>
        <p:txBody>
          <a:bodyPr/>
          <a:lstStyle/>
          <a:p>
            <a:br>
              <a:rPr lang="de-DE" dirty="0"/>
            </a:br>
            <a:r>
              <a:rPr lang="de-DE" dirty="0">
                <a:solidFill>
                  <a:srgbClr val="408BF3"/>
                </a:solidFill>
              </a:rPr>
              <a:t>Gliederung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668E98-6FA1-449B-8414-7D78C487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Punkt 1</a:t>
            </a:r>
            <a:endParaRPr lang="de-DE" dirty="0"/>
          </a:p>
          <a:p>
            <a:r>
              <a:rPr lang="de-DE" dirty="0"/>
              <a:t>Punkt 2</a:t>
            </a:r>
          </a:p>
          <a:p>
            <a:r>
              <a:rPr lang="de-DE" dirty="0"/>
              <a:t>Punkt 3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53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0F408-3BF7-EE76-6663-673CA61B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800219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5776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F6CBD15-8B3A-4A38-A2F6-2D30FEF843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8947" y="1484314"/>
            <a:ext cx="11224684" cy="4824412"/>
          </a:xfrm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1ABB0E-F038-4215-AC82-B1056C4C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800219"/>
          </a:xfrm>
        </p:spPr>
        <p:txBody>
          <a:bodyPr/>
          <a:lstStyle/>
          <a:p>
            <a:br>
              <a:rPr lang="de-DE" dirty="0"/>
            </a:br>
            <a:r>
              <a:rPr lang="de-DE" dirty="0">
                <a:solidFill>
                  <a:srgbClr val="408BF3"/>
                </a:solidFill>
              </a:rPr>
              <a:t>Gliederung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668E98-6FA1-449B-8414-7D78C487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Punkt 1</a:t>
            </a:r>
          </a:p>
          <a:p>
            <a:r>
              <a:rPr lang="de-DE" dirty="0">
                <a:solidFill>
                  <a:srgbClr val="FFC000"/>
                </a:solidFill>
              </a:rPr>
              <a:t>Punkt 2</a:t>
            </a:r>
          </a:p>
          <a:p>
            <a:r>
              <a:rPr lang="de-DE" dirty="0"/>
              <a:t>Punkt 3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86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0F408-3BF7-EE76-6663-673CA61B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800219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856431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A31AAE30-E132-48E3-9367-3949391D52F9}" vid="{EBD5466B-19E5-4A8C-9174-EC6493822E0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Breitbild</PresentationFormat>
  <Paragraphs>15</Paragraphs>
  <Slides>5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BMW Group Condensed</vt:lpstr>
      <vt:lpstr>BMWGroupTN Condensed</vt:lpstr>
      <vt:lpstr>Wingdings</vt:lpstr>
      <vt:lpstr>BMW Group 2021</vt:lpstr>
      <vt:lpstr>think-cell Folie</vt:lpstr>
      <vt:lpstr>Meilenstein x: VOrlage</vt:lpstr>
      <vt:lpstr> Gliederung</vt:lpstr>
      <vt:lpstr> Überschrift</vt:lpstr>
      <vt:lpstr> Gliederung</vt:lpstr>
      <vt:lpstr> Überschrift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Sylla Frank, TU-65</dc:creator>
  <cp:lastModifiedBy>Frank Sylla</cp:lastModifiedBy>
  <cp:revision>14</cp:revision>
  <dcterms:created xsi:type="dcterms:W3CDTF">2022-12-15T08:02:51Z</dcterms:created>
  <dcterms:modified xsi:type="dcterms:W3CDTF">2023-02-06T10:58:58Z</dcterms:modified>
</cp:coreProperties>
</file>