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1937E-C594-44D9-9EA5-5937E3588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D35D44-7EEF-45DF-9FF6-24177168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554D6-1466-4A47-9470-5C924168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3286E-C2CF-45FC-A851-F3A446DE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7B773-B0D4-44F3-95B3-6B47F93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3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C6B20-3680-40FB-BC77-70885C6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69D90-6429-481C-AF30-AA7B5923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05997-4CBF-4E75-AE15-1F5A90F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F066B-5FAC-41B9-A9B0-B42F4991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52FEB-DA1F-4ED2-BE1B-37779FA0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0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A1C584-5230-4434-8A31-3B33A7FF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7988B-23D6-4F46-90BD-D171819F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BA206-D6B5-4008-9F92-52D61FA1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21BB4-4BE0-4885-B8C3-C0F37077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EC50B-4B3D-4543-BEBB-11DE587C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ECB34-AC81-4338-8B1B-8E7035DB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76184-4B88-433D-A3A9-8265F578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5494F-B154-4DEF-BCB9-03A68C44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8C8BD-BAE7-41D8-A255-157261CB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9B02B-1736-4FEA-955A-D42914D8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B446-1E5C-4D81-9B1D-EB7DFCD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68415E-C122-4144-A8AA-E6A95F58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995B5-800E-4329-A0A8-AE65E26E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13708-E151-4F4C-9E61-10B395F6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562F9-5E08-40D3-9DDA-AA485845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0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15D69-ECC4-423B-9716-76A73F69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82FDB-7726-4B4B-9311-F0AE14FF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7F060-8258-4161-9F31-5DC6A9357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0F177A-693E-43A6-B05C-3E5998F5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6D6FF-0864-41EF-BCBA-FBD18B7C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CDD72-FDBE-4E14-A8E5-743B618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9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3C8BF-52DA-48DB-A102-92955789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D290A-D20F-450C-AA4D-BA848C9CC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5BCD9C-1A8D-4A8E-B1C7-309A3779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59687D-8435-4F8D-981A-F2F172E8E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58534D-C9E9-485C-8107-4963E6DDD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D6B6B5-0AC6-4834-B2C1-42C7B59E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1F0351-937E-4B8F-842B-5ABACB83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6E525B-5B72-47B3-B432-C79B24A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4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FF17-BA13-4281-AA73-0ABDDFE1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C96CDF-1F59-4FB3-8AA7-A78105A0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64844-418A-402D-BFAB-51CB7BE9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834E3E-EEB4-43EE-BEE1-D5B28EC1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5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DBB78-FA9C-46CA-8CE4-0A6CF365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95FC60-72CB-41CD-800B-8D8D9F05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34D8B8-749B-4AAD-91F5-06C59990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7A8F0-6F99-482E-B779-A34F80E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C021F-9A00-4698-8DF2-E0049E5A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D8125E-2FA2-4B16-AC55-F278AFED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3EDD09-47F7-4ACB-BE9C-947D0926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9FACFB-5B22-4232-B937-DFDD32E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6BE69-E910-4135-8542-5F314FB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4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70B8F-742A-4F74-ABFE-5A15A3FD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F1D386-600E-49A2-B46B-A8AB9FB00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51E789-4D68-4A65-A7B4-BCD8D537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AB01A-814A-4C1E-9DAE-947B284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24E196-A26C-48ED-8FD4-4A7E8CEB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E6C841-C012-406E-8D63-093AD1D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9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22631-C0AA-4530-863F-924EED8C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45AEA-6E28-4904-A44C-4B517713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5723A7-41B4-4A6D-B702-EF4C52C96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2CF5-0109-4BFA-9CB4-0529FA17E0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F8833-5022-443B-80DF-4CD193B9D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1AE3C0-72E9-4284-AC58-014B365D0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24CF-2335-489A-AAAA-E4B50E2C5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6629A-12E2-4641-BBF0-B212CFF7C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297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MY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FAVORITE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MOVIE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3CDCA3-9A03-4975-ABE0-7321D098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8867"/>
            <a:ext cx="9144000" cy="458893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SPIDER - MAN</a:t>
            </a:r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1026" name="Picture 2" descr="New banner from 'The Amazing Spider-Man 2' - Spider-Man News">
            <a:extLst>
              <a:ext uri="{FF2B5EF4-FFF2-40B4-BE49-F238E27FC236}">
                <a16:creationId xmlns:a16="http://schemas.microsoft.com/office/drawing/2014/main" id="{3D8C2F0D-0B9A-4D5D-8FAA-9593EBA6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22" y="1296379"/>
            <a:ext cx="5765012" cy="2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iderman Party Banner, Happy Birthday Banner, Spiderman Birthday, Letters,  Numbers, Superhero Party, Digital, Printable, Instant Download - Etsy  Denmark">
            <a:extLst>
              <a:ext uri="{FF2B5EF4-FFF2-40B4-BE49-F238E27FC236}">
                <a16:creationId xmlns:a16="http://schemas.microsoft.com/office/drawing/2014/main" id="{5B713E69-AEEC-4AA3-8D92-1CEA23E3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3" y="1061049"/>
            <a:ext cx="3242767" cy="41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iderman Party Banner, Happy Birthday Banner, Spiderman Birthday, Letters,  Numbers, Superhero Party, Digital, Printable, Instant Download - Etsy  Denmark">
            <a:extLst>
              <a:ext uri="{FF2B5EF4-FFF2-40B4-BE49-F238E27FC236}">
                <a16:creationId xmlns:a16="http://schemas.microsoft.com/office/drawing/2014/main" id="{B6257B48-085A-4760-8B33-075FBCDC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04" y="1061049"/>
            <a:ext cx="3299424" cy="42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titon for new banner (Upvote for yes) : r/Spiderman">
            <a:extLst>
              <a:ext uri="{FF2B5EF4-FFF2-40B4-BE49-F238E27FC236}">
                <a16:creationId xmlns:a16="http://schemas.microsoft.com/office/drawing/2014/main" id="{5CABF86F-9F37-4705-9433-976EDAF0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42" y="3544917"/>
            <a:ext cx="4502989" cy="14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7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3712E-FA75-47CA-B669-5E6F18BA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Spider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Man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2E02B-DB11-40DB-8C9A-B3FC265C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"Spider-Man" begins with the story of a young man named Peter Parker, who lives in New York City. He is an ordinary teenager, struggling with bullying at school and social challenges. However, his life takes a dramatic turn when he is bitten by a radioactive spider.</a:t>
            </a:r>
          </a:p>
          <a:p>
            <a:r>
              <a:rPr lang="en-US" dirty="0">
                <a:solidFill>
                  <a:srgbClr val="FF0000"/>
                </a:solidFill>
              </a:rPr>
              <a:t>After this incident, Peter discovers he has gained incredible abilities: he can crawl up walls, has enhanced strength and reflexes, and possesses a "spider-sense" that alerts him to danger. Realizing that with great power comes great responsibility, he decides to use his new abilities to protect others and fight against crime.</a:t>
            </a:r>
          </a:p>
          <a:p>
            <a:endParaRPr lang="ru-RU" dirty="0"/>
          </a:p>
        </p:txBody>
      </p:sp>
      <p:pic>
        <p:nvPicPr>
          <p:cNvPr id="2050" name="Picture 2" descr="Petiton for new banner (Upvote for yes) : r/Spiderman">
            <a:extLst>
              <a:ext uri="{FF2B5EF4-FFF2-40B4-BE49-F238E27FC236}">
                <a16:creationId xmlns:a16="http://schemas.microsoft.com/office/drawing/2014/main" id="{991F11F8-4180-46FD-896F-01CE0B4C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778" y="297656"/>
            <a:ext cx="6814867" cy="9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6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E7BE1-DE01-4CF1-BC2E-CBE63FF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How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Peter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Parker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Became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Spider</a:t>
            </a:r>
            <a:r>
              <a:rPr lang="en-US" b="1" dirty="0"/>
              <a:t>-</a:t>
            </a:r>
            <a:r>
              <a:rPr lang="en-US" b="1" dirty="0">
                <a:solidFill>
                  <a:srgbClr val="FF0000"/>
                </a:solidFill>
              </a:rPr>
              <a:t>Man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316E9-2265-4CA1-8466-C2392743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After being bitten by a radioactive spider during a school field trip, Peter Parker undergoes a dramatic transformation. Initially, he experiences strange new abilities, such as enhanced strength, agility, and the ability to stick to walls.</a:t>
            </a:r>
          </a:p>
          <a:p>
            <a:r>
              <a:rPr lang="en-US" dirty="0">
                <a:solidFill>
                  <a:srgbClr val="FF0000"/>
                </a:solidFill>
              </a:rPr>
              <a:t>At first, Peter is excited about his powers and uses them for personal gain, participating in wrestling matches to earn money. However, after a traumatic incident where he allows a thief to escape, leading to the death of his Uncle Ben, Peter learns a powerful lesson about responsibility.</a:t>
            </a:r>
          </a:p>
          <a:p>
            <a:r>
              <a:rPr lang="en-US" dirty="0">
                <a:solidFill>
                  <a:srgbClr val="002060"/>
                </a:solidFill>
              </a:rPr>
              <a:t>Haunted by guilt, he adopts the persona of Spider-Man, dedicating himself to fighting crime and protecting the innocent. With the iconic suit and web-shooters he invents, he becomes a symbol of hope in New York City, embracing his role as a hero.</a:t>
            </a:r>
          </a:p>
          <a:p>
            <a:endParaRPr lang="ru-RU" dirty="0"/>
          </a:p>
        </p:txBody>
      </p:sp>
      <p:pic>
        <p:nvPicPr>
          <p:cNvPr id="3074" name="Picture 2" descr="Marvel's Spider-Man 2 Banner by crillyboy25 on DeviantArt">
            <a:extLst>
              <a:ext uri="{FF2B5EF4-FFF2-40B4-BE49-F238E27FC236}">
                <a16:creationId xmlns:a16="http://schemas.microsoft.com/office/drawing/2014/main" id="{47FF8599-E12F-44ED-B39A-7986EE70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43" y="921136"/>
            <a:ext cx="8348931" cy="9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9CD5-99B8-4500-9087-7BB3D491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3989" cy="609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How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Spider</a:t>
            </a:r>
            <a:r>
              <a:rPr lang="en-US" dirty="0"/>
              <a:t>-</a:t>
            </a:r>
            <a:r>
              <a:rPr lang="en-US" dirty="0">
                <a:solidFill>
                  <a:srgbClr val="002060"/>
                </a:solidFill>
              </a:rPr>
              <a:t>Man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Joined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Avengers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36A71-AAA8-4F63-94E3-56933C4F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841"/>
            <a:ext cx="8486955" cy="284671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Spider-Man first interacts with the Avengers in the film </a:t>
            </a:r>
            <a:r>
              <a:rPr lang="en-US" b="1" dirty="0">
                <a:solidFill>
                  <a:srgbClr val="002060"/>
                </a:solidFill>
              </a:rPr>
              <a:t>"Captain America: Civil War"</a:t>
            </a:r>
            <a:r>
              <a:rPr lang="en-US" dirty="0">
                <a:solidFill>
                  <a:srgbClr val="002060"/>
                </a:solidFill>
              </a:rPr>
              <a:t>. In this movie, Tony Stark (Iron Man) discovers Peter Parker and recruits him to join the conflict surrounding the Superhero Registration Act. Tony helps Peter develop a new suit equipped with advanced technology.</a:t>
            </a:r>
          </a:p>
          <a:p>
            <a:r>
              <a:rPr lang="en-US" dirty="0">
                <a:solidFill>
                  <a:srgbClr val="C00000"/>
                </a:solidFill>
              </a:rPr>
              <a:t>Following the events of "Civil War," Spider-Man continues to team up with the Avengers. In </a:t>
            </a:r>
            <a:r>
              <a:rPr lang="en-US" b="1" dirty="0">
                <a:solidFill>
                  <a:srgbClr val="C00000"/>
                </a:solidFill>
              </a:rPr>
              <a:t>"Avengers: Infinity </a:t>
            </a:r>
            <a:r>
              <a:rPr lang="en-US" b="1" dirty="0" err="1">
                <a:solidFill>
                  <a:srgbClr val="C00000"/>
                </a:solidFill>
              </a:rPr>
              <a:t>War"</a:t>
            </a:r>
            <a:r>
              <a:rPr lang="en-US" dirty="0" err="1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"Avengers: Endgame“ </a:t>
            </a:r>
            <a:r>
              <a:rPr lang="en-US" dirty="0">
                <a:solidFill>
                  <a:srgbClr val="C00000"/>
                </a:solidFill>
              </a:rPr>
              <a:t>he fights alongside them against </a:t>
            </a:r>
            <a:r>
              <a:rPr lang="en-US" dirty="0" err="1">
                <a:solidFill>
                  <a:srgbClr val="C00000"/>
                </a:solidFill>
              </a:rPr>
              <a:t>Thanos</a:t>
            </a:r>
            <a:r>
              <a:rPr lang="en-US" dirty="0">
                <a:solidFill>
                  <a:srgbClr val="C00000"/>
                </a:solidFill>
              </a:rPr>
              <a:t>, solidifying his place in the team. His relationships with Tony Stark and other Avengers, like Black Widow and Thor, help him grow as a hero and understand the importance of teamwork.</a:t>
            </a:r>
          </a:p>
          <a:p>
            <a:endParaRPr lang="ru-RU" dirty="0"/>
          </a:p>
        </p:txBody>
      </p:sp>
      <p:pic>
        <p:nvPicPr>
          <p:cNvPr id="4098" name="Picture 2" descr="Spider-Man's Avengers Rejection Is Still One of His Most Heroic Moments">
            <a:extLst>
              <a:ext uri="{FF2B5EF4-FFF2-40B4-BE49-F238E27FC236}">
                <a16:creationId xmlns:a16="http://schemas.microsoft.com/office/drawing/2014/main" id="{52FF2DE0-9650-408C-826D-50764D25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32" y="4073105"/>
            <a:ext cx="8143336" cy="25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928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406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MY FAVORITE MOVIE</vt:lpstr>
      <vt:lpstr>Spider - Man</vt:lpstr>
      <vt:lpstr>How Peter Parker Became Spider-Man </vt:lpstr>
      <vt:lpstr>How Spider-Man Joined the Avengers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user</dc:creator>
  <cp:lastModifiedBy>user</cp:lastModifiedBy>
  <cp:revision>5</cp:revision>
  <dcterms:created xsi:type="dcterms:W3CDTF">2024-09-25T05:57:22Z</dcterms:created>
  <dcterms:modified xsi:type="dcterms:W3CDTF">2024-09-25T06:25:18Z</dcterms:modified>
</cp:coreProperties>
</file>