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6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966A-552D-3549-BCBC-FCEA0779C13D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D32-C33E-EB41-9552-84876DA6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7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966A-552D-3549-BCBC-FCEA0779C13D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D32-C33E-EB41-9552-84876DA6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8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966A-552D-3549-BCBC-FCEA0779C13D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D32-C33E-EB41-9552-84876DA6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966A-552D-3549-BCBC-FCEA0779C13D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D32-C33E-EB41-9552-84876DA6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9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094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355" y="1695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966A-552D-3549-BCBC-FCEA0779C13D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D32-C33E-EB41-9552-84876DA6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8017"/>
            <a:ext cx="4038600" cy="33376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38017"/>
            <a:ext cx="4038600" cy="33376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966A-552D-3549-BCBC-FCEA0779C13D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D32-C33E-EB41-9552-84876DA6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64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64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966A-552D-3549-BCBC-FCEA0779C13D}" type="datetimeFigureOut">
              <a:rPr lang="en-US" smtClean="0"/>
              <a:t>4/17/13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D32-C33E-EB41-9552-84876DA6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966A-552D-3549-BCBC-FCEA0779C13D}" type="datetimeFigureOut">
              <a:rPr lang="en-US" smtClean="0"/>
              <a:t>4/17/13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D32-C33E-EB41-9552-84876DA6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966A-552D-3549-BCBC-FCEA0779C13D}" type="datetimeFigureOut">
              <a:rPr lang="en-US" smtClean="0"/>
              <a:t>4/17/13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D32-C33E-EB41-9552-84876DA6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966A-552D-3549-BCBC-FCEA0779C13D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D32-C33E-EB41-9552-84876DA6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97557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78081"/>
            <a:ext cx="5486400" cy="32194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70763"/>
            <a:ext cx="5486400" cy="475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966A-552D-3549-BCBC-FCEA0779C13D}" type="datetimeFigureOut">
              <a:rPr lang="en-US" smtClean="0"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26D32-C33E-EB41-9552-84876DA6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2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50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8017"/>
            <a:ext cx="8229600" cy="326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5285" y="6302022"/>
            <a:ext cx="1979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966A-552D-3549-BCBC-FCEA0779C13D}" type="datetimeFigureOut">
              <a:rPr lang="en-US" smtClean="0"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599" y="6356350"/>
            <a:ext cx="4186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3555" y="6356350"/>
            <a:ext cx="1986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26D32-C33E-EB41-9552-84876DA64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4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3-04-16 at 4.37.5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48" t="-16220" r="-16700" b="-18478"/>
          <a:stretch/>
        </p:blipFill>
        <p:spPr>
          <a:xfrm>
            <a:off x="-544513" y="1055688"/>
            <a:ext cx="10275888" cy="4246562"/>
          </a:xfrm>
        </p:spPr>
      </p:pic>
    </p:spTree>
    <p:extLst>
      <p:ext uri="{BB962C8B-B14F-4D97-AF65-F5344CB8AC3E}">
        <p14:creationId xmlns:p14="http://schemas.microsoft.com/office/powerpoint/2010/main" val="296361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2660"/>
            <a:ext cx="7772400" cy="1470025"/>
          </a:xfrm>
        </p:spPr>
        <p:txBody>
          <a:bodyPr/>
          <a:lstStyle/>
          <a:p>
            <a:r>
              <a:rPr lang="en-US" dirty="0" smtClean="0"/>
              <a:t>CPT275 Senior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6379"/>
            <a:ext cx="6400800" cy="1752600"/>
          </a:xfrm>
        </p:spPr>
        <p:txBody>
          <a:bodyPr/>
          <a:lstStyle/>
          <a:p>
            <a:r>
              <a:rPr lang="en-US" dirty="0" smtClean="0"/>
              <a:t>David Brothers</a:t>
            </a:r>
          </a:p>
          <a:p>
            <a:r>
              <a:rPr lang="en-US" dirty="0" smtClean="0"/>
              <a:t>Elliot </a:t>
            </a:r>
            <a:r>
              <a:rPr lang="en-US" dirty="0" err="1" smtClean="0"/>
              <a:t>Derhay</a:t>
            </a:r>
            <a:endParaRPr lang="en-US" dirty="0" smtClean="0"/>
          </a:p>
          <a:p>
            <a:r>
              <a:rPr lang="en-US" dirty="0" smtClean="0"/>
              <a:t>Jonathan Wagner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0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Bothers – Team Lead / PHP</a:t>
            </a:r>
          </a:p>
          <a:p>
            <a:r>
              <a:rPr lang="en-US" dirty="0" smtClean="0"/>
              <a:t>Elliot </a:t>
            </a:r>
            <a:r>
              <a:rPr lang="en-US" dirty="0" err="1" smtClean="0"/>
              <a:t>Derhay</a:t>
            </a:r>
            <a:r>
              <a:rPr lang="en-US" dirty="0" smtClean="0"/>
              <a:t> – HTML/ CSS/ JS/ Web Design</a:t>
            </a:r>
          </a:p>
          <a:p>
            <a:r>
              <a:rPr lang="en-US" dirty="0" smtClean="0"/>
              <a:t>Jonathan Wagner – SQL/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2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7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CPT275 Senior Presentation</vt:lpstr>
      <vt:lpstr>The Team</vt:lpstr>
      <vt:lpstr>PowerPoint Presentation</vt:lpstr>
    </vt:vector>
  </TitlesOfParts>
  <Company>Wild Bunch Productions.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CPT275 Senior Presentation</dc:title>
  <dc:creator>Jonathan Wagner</dc:creator>
  <cp:lastModifiedBy>Jonathan Wagner</cp:lastModifiedBy>
  <cp:revision>2</cp:revision>
  <dcterms:created xsi:type="dcterms:W3CDTF">2013-04-16T20:31:59Z</dcterms:created>
  <dcterms:modified xsi:type="dcterms:W3CDTF">2013-04-17T22:14:06Z</dcterms:modified>
</cp:coreProperties>
</file>