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17.svg"/><Relationship Id="rId1" Type="http://schemas.openxmlformats.org/officeDocument/2006/relationships/image" Target="../media/image26.png"/><Relationship Id="rId6" Type="http://schemas.openxmlformats.org/officeDocument/2006/relationships/image" Target="../media/image21.sv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openxmlformats.org/officeDocument/2006/relationships/image" Target="../media/image19.svg"/><Relationship Id="rId9" Type="http://schemas.openxmlformats.org/officeDocument/2006/relationships/image" Target="../media/image3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svg"/><Relationship Id="rId1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35.png"/><Relationship Id="rId12" Type="http://schemas.openxmlformats.org/officeDocument/2006/relationships/image" Target="../media/image34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37.png"/><Relationship Id="rId5" Type="http://schemas.openxmlformats.org/officeDocument/2006/relationships/image" Target="../media/image20.png"/><Relationship Id="rId10" Type="http://schemas.openxmlformats.org/officeDocument/2006/relationships/image" Target="../media/image32.svg"/><Relationship Id="rId4" Type="http://schemas.openxmlformats.org/officeDocument/2006/relationships/image" Target="../media/image19.svg"/><Relationship Id="rId9" Type="http://schemas.openxmlformats.org/officeDocument/2006/relationships/image" Target="../media/image3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D225C-E40B-4472-9D35-00503FAB7E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308F0A-8A90-461D-934D-4BB3AF4FBA45}">
      <dgm:prSet/>
      <dgm:spPr/>
      <dgm:t>
        <a:bodyPr/>
        <a:lstStyle/>
        <a:p>
          <a:r>
            <a:rPr lang="en-US"/>
            <a:t>User friendliness </a:t>
          </a:r>
        </a:p>
      </dgm:t>
    </dgm:pt>
    <dgm:pt modelId="{5EF2820A-05AE-4DC5-A479-25C13F60BDF7}" type="parTrans" cxnId="{083A40AB-FCCF-470B-B2DB-07D1FC01F753}">
      <dgm:prSet/>
      <dgm:spPr/>
      <dgm:t>
        <a:bodyPr/>
        <a:lstStyle/>
        <a:p>
          <a:endParaRPr lang="en-US"/>
        </a:p>
      </dgm:t>
    </dgm:pt>
    <dgm:pt modelId="{F9ABFF23-8B27-47AB-ADFB-4AE2892C2C08}" type="sibTrans" cxnId="{083A40AB-FCCF-470B-B2DB-07D1FC01F753}">
      <dgm:prSet/>
      <dgm:spPr/>
      <dgm:t>
        <a:bodyPr/>
        <a:lstStyle/>
        <a:p>
          <a:endParaRPr lang="en-US"/>
        </a:p>
      </dgm:t>
    </dgm:pt>
    <dgm:pt modelId="{98777AAE-4135-41FF-904C-C179A6D93800}">
      <dgm:prSet/>
      <dgm:spPr/>
      <dgm:t>
        <a:bodyPr/>
        <a:lstStyle/>
        <a:p>
          <a:r>
            <a:rPr lang="en-US"/>
            <a:t>Good working ethic </a:t>
          </a:r>
        </a:p>
      </dgm:t>
    </dgm:pt>
    <dgm:pt modelId="{F8D47847-96E8-4291-9F75-68377D9B6626}" type="parTrans" cxnId="{C778FA0C-448D-47F6-B2B6-45C0C09A83EC}">
      <dgm:prSet/>
      <dgm:spPr/>
      <dgm:t>
        <a:bodyPr/>
        <a:lstStyle/>
        <a:p>
          <a:endParaRPr lang="en-US"/>
        </a:p>
      </dgm:t>
    </dgm:pt>
    <dgm:pt modelId="{EF2C0D62-4EB4-4D48-909D-89159D46C6A5}" type="sibTrans" cxnId="{C778FA0C-448D-47F6-B2B6-45C0C09A83EC}">
      <dgm:prSet/>
      <dgm:spPr/>
      <dgm:t>
        <a:bodyPr/>
        <a:lstStyle/>
        <a:p>
          <a:endParaRPr lang="en-US"/>
        </a:p>
      </dgm:t>
    </dgm:pt>
    <dgm:pt modelId="{238F38A5-E82B-487D-85D5-ED9D6DBFB127}">
      <dgm:prSet/>
      <dgm:spPr/>
      <dgm:t>
        <a:bodyPr/>
        <a:lstStyle/>
        <a:p>
          <a:r>
            <a:rPr lang="en-US"/>
            <a:t>Provided solutions to the company’s problems</a:t>
          </a:r>
        </a:p>
      </dgm:t>
    </dgm:pt>
    <dgm:pt modelId="{F1686103-E624-450D-9B1E-FD238AF23A99}" type="parTrans" cxnId="{21E7CE1D-38AB-4975-8DD2-905240FD70B0}">
      <dgm:prSet/>
      <dgm:spPr/>
      <dgm:t>
        <a:bodyPr/>
        <a:lstStyle/>
        <a:p>
          <a:endParaRPr lang="en-US"/>
        </a:p>
      </dgm:t>
    </dgm:pt>
    <dgm:pt modelId="{DBE62E77-9525-4379-9A71-3E2F78DF4979}" type="sibTrans" cxnId="{21E7CE1D-38AB-4975-8DD2-905240FD70B0}">
      <dgm:prSet/>
      <dgm:spPr/>
      <dgm:t>
        <a:bodyPr/>
        <a:lstStyle/>
        <a:p>
          <a:endParaRPr lang="en-US"/>
        </a:p>
      </dgm:t>
    </dgm:pt>
    <dgm:pt modelId="{17A8BD7F-9B26-4BD3-BAC0-51A678227B79}" type="pres">
      <dgm:prSet presAssocID="{988D225C-E40B-4472-9D35-00503FAB7E41}" presName="root" presStyleCnt="0">
        <dgm:presLayoutVars>
          <dgm:dir/>
          <dgm:resizeHandles val="exact"/>
        </dgm:presLayoutVars>
      </dgm:prSet>
      <dgm:spPr/>
    </dgm:pt>
    <dgm:pt modelId="{8B2D8C8A-44AB-4B96-AC0A-323984A5E0DA}" type="pres">
      <dgm:prSet presAssocID="{63308F0A-8A90-461D-934D-4BB3AF4FBA45}" presName="compNode" presStyleCnt="0"/>
      <dgm:spPr/>
    </dgm:pt>
    <dgm:pt modelId="{540A27F5-B1F5-46D4-A2ED-09B7D6514664}" type="pres">
      <dgm:prSet presAssocID="{63308F0A-8A90-461D-934D-4BB3AF4FBA45}" presName="bgRect" presStyleLbl="bgShp" presStyleIdx="0" presStyleCnt="3"/>
      <dgm:spPr/>
    </dgm:pt>
    <dgm:pt modelId="{17352423-70E7-455C-9171-59FB927FE705}" type="pres">
      <dgm:prSet presAssocID="{63308F0A-8A90-461D-934D-4BB3AF4FBA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8A463D5-2346-4CC7-B129-69ECF0AF4D5A}" type="pres">
      <dgm:prSet presAssocID="{63308F0A-8A90-461D-934D-4BB3AF4FBA45}" presName="spaceRect" presStyleCnt="0"/>
      <dgm:spPr/>
    </dgm:pt>
    <dgm:pt modelId="{3A61BF1B-841B-4C2A-9863-C020503F13B5}" type="pres">
      <dgm:prSet presAssocID="{63308F0A-8A90-461D-934D-4BB3AF4FBA45}" presName="parTx" presStyleLbl="revTx" presStyleIdx="0" presStyleCnt="3">
        <dgm:presLayoutVars>
          <dgm:chMax val="0"/>
          <dgm:chPref val="0"/>
        </dgm:presLayoutVars>
      </dgm:prSet>
      <dgm:spPr/>
    </dgm:pt>
    <dgm:pt modelId="{5011EA86-4808-4BDE-9335-AE9402BE450B}" type="pres">
      <dgm:prSet presAssocID="{F9ABFF23-8B27-47AB-ADFB-4AE2892C2C08}" presName="sibTrans" presStyleCnt="0"/>
      <dgm:spPr/>
    </dgm:pt>
    <dgm:pt modelId="{FE1EAD60-41C3-4073-80B8-75DAD44533DA}" type="pres">
      <dgm:prSet presAssocID="{98777AAE-4135-41FF-904C-C179A6D93800}" presName="compNode" presStyleCnt="0"/>
      <dgm:spPr/>
    </dgm:pt>
    <dgm:pt modelId="{102F474F-85D1-434B-A54F-69C5A87C2B1B}" type="pres">
      <dgm:prSet presAssocID="{98777AAE-4135-41FF-904C-C179A6D93800}" presName="bgRect" presStyleLbl="bgShp" presStyleIdx="1" presStyleCnt="3"/>
      <dgm:spPr/>
    </dgm:pt>
    <dgm:pt modelId="{BF07D738-9FE6-4C31-A7D4-CA6947B5429C}" type="pres">
      <dgm:prSet presAssocID="{98777AAE-4135-41FF-904C-C179A6D938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2735B7F-F4F8-4ACE-8424-F2EC0EEF3EAC}" type="pres">
      <dgm:prSet presAssocID="{98777AAE-4135-41FF-904C-C179A6D93800}" presName="spaceRect" presStyleCnt="0"/>
      <dgm:spPr/>
    </dgm:pt>
    <dgm:pt modelId="{717AD305-4F04-4918-9219-F8E2875A27B5}" type="pres">
      <dgm:prSet presAssocID="{98777AAE-4135-41FF-904C-C179A6D93800}" presName="parTx" presStyleLbl="revTx" presStyleIdx="1" presStyleCnt="3">
        <dgm:presLayoutVars>
          <dgm:chMax val="0"/>
          <dgm:chPref val="0"/>
        </dgm:presLayoutVars>
      </dgm:prSet>
      <dgm:spPr/>
    </dgm:pt>
    <dgm:pt modelId="{55B01927-B79E-466A-BE59-3CE8F35B038E}" type="pres">
      <dgm:prSet presAssocID="{EF2C0D62-4EB4-4D48-909D-89159D46C6A5}" presName="sibTrans" presStyleCnt="0"/>
      <dgm:spPr/>
    </dgm:pt>
    <dgm:pt modelId="{DAF5A6F3-B345-44F1-A9D2-1C776341443F}" type="pres">
      <dgm:prSet presAssocID="{238F38A5-E82B-487D-85D5-ED9D6DBFB127}" presName="compNode" presStyleCnt="0"/>
      <dgm:spPr/>
    </dgm:pt>
    <dgm:pt modelId="{83F0B649-DF08-4197-9F9B-44A1A3BA1FBB}" type="pres">
      <dgm:prSet presAssocID="{238F38A5-E82B-487D-85D5-ED9D6DBFB127}" presName="bgRect" presStyleLbl="bgShp" presStyleIdx="2" presStyleCnt="3"/>
      <dgm:spPr/>
    </dgm:pt>
    <dgm:pt modelId="{A91057C1-7295-45D4-B77D-9AA94D4B7BDC}" type="pres">
      <dgm:prSet presAssocID="{238F38A5-E82B-487D-85D5-ED9D6DBFB1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81405A0-7441-4D71-A888-5CE1AF8E2A67}" type="pres">
      <dgm:prSet presAssocID="{238F38A5-E82B-487D-85D5-ED9D6DBFB127}" presName="spaceRect" presStyleCnt="0"/>
      <dgm:spPr/>
    </dgm:pt>
    <dgm:pt modelId="{C21DE648-1913-4520-A3FE-CBCD7E923EB0}" type="pres">
      <dgm:prSet presAssocID="{238F38A5-E82B-487D-85D5-ED9D6DBFB12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78FA0C-448D-47F6-B2B6-45C0C09A83EC}" srcId="{988D225C-E40B-4472-9D35-00503FAB7E41}" destId="{98777AAE-4135-41FF-904C-C179A6D93800}" srcOrd="1" destOrd="0" parTransId="{F8D47847-96E8-4291-9F75-68377D9B6626}" sibTransId="{EF2C0D62-4EB4-4D48-909D-89159D46C6A5}"/>
    <dgm:cxn modelId="{21E7CE1D-38AB-4975-8DD2-905240FD70B0}" srcId="{988D225C-E40B-4472-9D35-00503FAB7E41}" destId="{238F38A5-E82B-487D-85D5-ED9D6DBFB127}" srcOrd="2" destOrd="0" parTransId="{F1686103-E624-450D-9B1E-FD238AF23A99}" sibTransId="{DBE62E77-9525-4379-9A71-3E2F78DF4979}"/>
    <dgm:cxn modelId="{FE12B282-A67B-4BD3-AE2C-68F9175EEB13}" type="presOf" srcId="{988D225C-E40B-4472-9D35-00503FAB7E41}" destId="{17A8BD7F-9B26-4BD3-BAC0-51A678227B79}" srcOrd="0" destOrd="0" presId="urn:microsoft.com/office/officeart/2018/2/layout/IconVerticalSolidList"/>
    <dgm:cxn modelId="{42A94B8A-8F84-4C91-BA32-CFA05C0388BC}" type="presOf" srcId="{238F38A5-E82B-487D-85D5-ED9D6DBFB127}" destId="{C21DE648-1913-4520-A3FE-CBCD7E923EB0}" srcOrd="0" destOrd="0" presId="urn:microsoft.com/office/officeart/2018/2/layout/IconVerticalSolidList"/>
    <dgm:cxn modelId="{083A40AB-FCCF-470B-B2DB-07D1FC01F753}" srcId="{988D225C-E40B-4472-9D35-00503FAB7E41}" destId="{63308F0A-8A90-461D-934D-4BB3AF4FBA45}" srcOrd="0" destOrd="0" parTransId="{5EF2820A-05AE-4DC5-A479-25C13F60BDF7}" sibTransId="{F9ABFF23-8B27-47AB-ADFB-4AE2892C2C08}"/>
    <dgm:cxn modelId="{44F1DEE7-55BD-461D-B872-318DA7AAF638}" type="presOf" srcId="{98777AAE-4135-41FF-904C-C179A6D93800}" destId="{717AD305-4F04-4918-9219-F8E2875A27B5}" srcOrd="0" destOrd="0" presId="urn:microsoft.com/office/officeart/2018/2/layout/IconVerticalSolidList"/>
    <dgm:cxn modelId="{D0B529FB-1E10-4F2B-AF13-0AF0CFE036BF}" type="presOf" srcId="{63308F0A-8A90-461D-934D-4BB3AF4FBA45}" destId="{3A61BF1B-841B-4C2A-9863-C020503F13B5}" srcOrd="0" destOrd="0" presId="urn:microsoft.com/office/officeart/2018/2/layout/IconVerticalSolidList"/>
    <dgm:cxn modelId="{D4411A1C-34FE-455D-867A-D4CFF9096208}" type="presParOf" srcId="{17A8BD7F-9B26-4BD3-BAC0-51A678227B79}" destId="{8B2D8C8A-44AB-4B96-AC0A-323984A5E0DA}" srcOrd="0" destOrd="0" presId="urn:microsoft.com/office/officeart/2018/2/layout/IconVerticalSolidList"/>
    <dgm:cxn modelId="{5FA53D3E-ADC2-4CCF-8914-DE5DE6BB6E94}" type="presParOf" srcId="{8B2D8C8A-44AB-4B96-AC0A-323984A5E0DA}" destId="{540A27F5-B1F5-46D4-A2ED-09B7D6514664}" srcOrd="0" destOrd="0" presId="urn:microsoft.com/office/officeart/2018/2/layout/IconVerticalSolidList"/>
    <dgm:cxn modelId="{6ADFDA31-CADF-484B-8F05-4FDED55EE9E7}" type="presParOf" srcId="{8B2D8C8A-44AB-4B96-AC0A-323984A5E0DA}" destId="{17352423-70E7-455C-9171-59FB927FE705}" srcOrd="1" destOrd="0" presId="urn:microsoft.com/office/officeart/2018/2/layout/IconVerticalSolidList"/>
    <dgm:cxn modelId="{2FB58133-17F4-41EB-A0CF-B5B2AA466749}" type="presParOf" srcId="{8B2D8C8A-44AB-4B96-AC0A-323984A5E0DA}" destId="{38A463D5-2346-4CC7-B129-69ECF0AF4D5A}" srcOrd="2" destOrd="0" presId="urn:microsoft.com/office/officeart/2018/2/layout/IconVerticalSolidList"/>
    <dgm:cxn modelId="{E8B2884B-F7ED-45AF-B8AD-E611A2D322EB}" type="presParOf" srcId="{8B2D8C8A-44AB-4B96-AC0A-323984A5E0DA}" destId="{3A61BF1B-841B-4C2A-9863-C020503F13B5}" srcOrd="3" destOrd="0" presId="urn:microsoft.com/office/officeart/2018/2/layout/IconVerticalSolidList"/>
    <dgm:cxn modelId="{D10F790D-A95D-4B7D-9D8B-AE6296A59F32}" type="presParOf" srcId="{17A8BD7F-9B26-4BD3-BAC0-51A678227B79}" destId="{5011EA86-4808-4BDE-9335-AE9402BE450B}" srcOrd="1" destOrd="0" presId="urn:microsoft.com/office/officeart/2018/2/layout/IconVerticalSolidList"/>
    <dgm:cxn modelId="{DACB43E1-0272-43B7-8F04-85E41C427785}" type="presParOf" srcId="{17A8BD7F-9B26-4BD3-BAC0-51A678227B79}" destId="{FE1EAD60-41C3-4073-80B8-75DAD44533DA}" srcOrd="2" destOrd="0" presId="urn:microsoft.com/office/officeart/2018/2/layout/IconVerticalSolidList"/>
    <dgm:cxn modelId="{D9C7154E-E3EF-4CD1-BD3E-C58E9312EF43}" type="presParOf" srcId="{FE1EAD60-41C3-4073-80B8-75DAD44533DA}" destId="{102F474F-85D1-434B-A54F-69C5A87C2B1B}" srcOrd="0" destOrd="0" presId="urn:microsoft.com/office/officeart/2018/2/layout/IconVerticalSolidList"/>
    <dgm:cxn modelId="{8A316E1D-690A-4FFC-A390-68D84D12BC51}" type="presParOf" srcId="{FE1EAD60-41C3-4073-80B8-75DAD44533DA}" destId="{BF07D738-9FE6-4C31-A7D4-CA6947B5429C}" srcOrd="1" destOrd="0" presId="urn:microsoft.com/office/officeart/2018/2/layout/IconVerticalSolidList"/>
    <dgm:cxn modelId="{211341B2-DE11-491D-B942-86AD9B8DB0CA}" type="presParOf" srcId="{FE1EAD60-41C3-4073-80B8-75DAD44533DA}" destId="{D2735B7F-F4F8-4ACE-8424-F2EC0EEF3EAC}" srcOrd="2" destOrd="0" presId="urn:microsoft.com/office/officeart/2018/2/layout/IconVerticalSolidList"/>
    <dgm:cxn modelId="{6934D663-FA53-48C0-A3A5-66D57E1533C9}" type="presParOf" srcId="{FE1EAD60-41C3-4073-80B8-75DAD44533DA}" destId="{717AD305-4F04-4918-9219-F8E2875A27B5}" srcOrd="3" destOrd="0" presId="urn:microsoft.com/office/officeart/2018/2/layout/IconVerticalSolidList"/>
    <dgm:cxn modelId="{F7AA7E21-131D-4A42-8D15-C3EE2D12402B}" type="presParOf" srcId="{17A8BD7F-9B26-4BD3-BAC0-51A678227B79}" destId="{55B01927-B79E-466A-BE59-3CE8F35B038E}" srcOrd="3" destOrd="0" presId="urn:microsoft.com/office/officeart/2018/2/layout/IconVerticalSolidList"/>
    <dgm:cxn modelId="{C8C1A5E8-E786-4DA8-BDBC-9609F4715F78}" type="presParOf" srcId="{17A8BD7F-9B26-4BD3-BAC0-51A678227B79}" destId="{DAF5A6F3-B345-44F1-A9D2-1C776341443F}" srcOrd="4" destOrd="0" presId="urn:microsoft.com/office/officeart/2018/2/layout/IconVerticalSolidList"/>
    <dgm:cxn modelId="{AD864B94-9DD2-47E0-9183-A8B3E44B05BC}" type="presParOf" srcId="{DAF5A6F3-B345-44F1-A9D2-1C776341443F}" destId="{83F0B649-DF08-4197-9F9B-44A1A3BA1FBB}" srcOrd="0" destOrd="0" presId="urn:microsoft.com/office/officeart/2018/2/layout/IconVerticalSolidList"/>
    <dgm:cxn modelId="{AD252109-EE9D-46DA-B3F9-3764841F6DA8}" type="presParOf" srcId="{DAF5A6F3-B345-44F1-A9D2-1C776341443F}" destId="{A91057C1-7295-45D4-B77D-9AA94D4B7BDC}" srcOrd="1" destOrd="0" presId="urn:microsoft.com/office/officeart/2018/2/layout/IconVerticalSolidList"/>
    <dgm:cxn modelId="{A69A27F7-982F-4B7F-8A7A-71292C75EFC1}" type="presParOf" srcId="{DAF5A6F3-B345-44F1-A9D2-1C776341443F}" destId="{D81405A0-7441-4D71-A888-5CE1AF8E2A67}" srcOrd="2" destOrd="0" presId="urn:microsoft.com/office/officeart/2018/2/layout/IconVerticalSolidList"/>
    <dgm:cxn modelId="{281130CC-F369-4D0B-AB66-7FAD849BEB45}" type="presParOf" srcId="{DAF5A6F3-B345-44F1-A9D2-1C776341443F}" destId="{C21DE648-1913-4520-A3FE-CBCD7E923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978142-73D2-485B-AEB7-C7F786C11B3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5C727A-FA21-45E8-8120-FF61CC2413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Creation</a:t>
          </a:r>
        </a:p>
      </dgm:t>
    </dgm:pt>
    <dgm:pt modelId="{BF552018-3E07-472E-86FB-1DE33B4539DA}" type="parTrans" cxnId="{E51EBE08-4AB1-4948-A17C-2D44F4B076B5}">
      <dgm:prSet/>
      <dgm:spPr/>
      <dgm:t>
        <a:bodyPr/>
        <a:lstStyle/>
        <a:p>
          <a:endParaRPr lang="en-US"/>
        </a:p>
      </dgm:t>
    </dgm:pt>
    <dgm:pt modelId="{269395D4-8D49-4AA6-A464-26D1CEA6DA72}" type="sibTrans" cxnId="{E51EBE08-4AB1-4948-A17C-2D44F4B076B5}">
      <dgm:prSet/>
      <dgm:spPr/>
      <dgm:t>
        <a:bodyPr/>
        <a:lstStyle/>
        <a:p>
          <a:endParaRPr lang="en-US"/>
        </a:p>
      </dgm:t>
    </dgm:pt>
    <dgm:pt modelId="{B384FEF0-4217-4DBA-8BA0-3AEF57435AB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Edit</a:t>
          </a:r>
        </a:p>
      </dgm:t>
    </dgm:pt>
    <dgm:pt modelId="{FC05026D-D1AB-46DC-87E2-B35D5668BC71}" type="parTrans" cxnId="{37D435F8-41C4-4D4D-A2F2-ACD3B662F7DC}">
      <dgm:prSet/>
      <dgm:spPr/>
      <dgm:t>
        <a:bodyPr/>
        <a:lstStyle/>
        <a:p>
          <a:endParaRPr lang="en-US"/>
        </a:p>
      </dgm:t>
    </dgm:pt>
    <dgm:pt modelId="{70ECA4F0-67F3-44C9-91AA-B6606753C26D}" type="sibTrans" cxnId="{37D435F8-41C4-4D4D-A2F2-ACD3B662F7DC}">
      <dgm:prSet/>
      <dgm:spPr/>
      <dgm:t>
        <a:bodyPr/>
        <a:lstStyle/>
        <a:p>
          <a:endParaRPr lang="en-US"/>
        </a:p>
      </dgm:t>
    </dgm:pt>
    <dgm:pt modelId="{CB7D0C64-ED16-4BF8-8AD8-CAD0906D2A8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Removing</a:t>
          </a:r>
        </a:p>
      </dgm:t>
    </dgm:pt>
    <dgm:pt modelId="{7E9C8420-A5F5-4F07-8568-A975C2C9BA83}" type="parTrans" cxnId="{C27D4F03-7080-473A-BF1A-BC47EECF3404}">
      <dgm:prSet/>
      <dgm:spPr/>
      <dgm:t>
        <a:bodyPr/>
        <a:lstStyle/>
        <a:p>
          <a:endParaRPr lang="en-US"/>
        </a:p>
      </dgm:t>
    </dgm:pt>
    <dgm:pt modelId="{7FA5F714-8949-441F-9A11-8A039C19EAC3}" type="sibTrans" cxnId="{C27D4F03-7080-473A-BF1A-BC47EECF3404}">
      <dgm:prSet/>
      <dgm:spPr/>
      <dgm:t>
        <a:bodyPr/>
        <a:lstStyle/>
        <a:p>
          <a:endParaRPr lang="en-US"/>
        </a:p>
      </dgm:t>
    </dgm:pt>
    <dgm:pt modelId="{963FB8D6-5FE3-4F7F-9A21-38007E4C3F8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Including employees/removing employees</a:t>
          </a:r>
        </a:p>
      </dgm:t>
    </dgm:pt>
    <dgm:pt modelId="{199EAFCE-6F27-4067-8759-9B7AC338C1AC}" type="parTrans" cxnId="{6B258066-D406-48A9-B97D-BD26D1451452}">
      <dgm:prSet/>
      <dgm:spPr/>
      <dgm:t>
        <a:bodyPr/>
        <a:lstStyle/>
        <a:p>
          <a:endParaRPr lang="en-US"/>
        </a:p>
      </dgm:t>
    </dgm:pt>
    <dgm:pt modelId="{517AF482-0B8F-4BF0-A8E7-7B10C7ED4279}" type="sibTrans" cxnId="{6B258066-D406-48A9-B97D-BD26D1451452}">
      <dgm:prSet/>
      <dgm:spPr/>
      <dgm:t>
        <a:bodyPr/>
        <a:lstStyle/>
        <a:p>
          <a:endParaRPr lang="en-US"/>
        </a:p>
      </dgm:t>
    </dgm:pt>
    <dgm:pt modelId="{C8C58C07-10CB-47C1-A5E8-EED7315747B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User friendliness</a:t>
          </a:r>
        </a:p>
      </dgm:t>
    </dgm:pt>
    <dgm:pt modelId="{9927CFEC-7D4E-44E3-8C11-865AB9E777A6}" type="parTrans" cxnId="{A034534E-F6DA-4280-B01C-CE9B2DE02FF5}">
      <dgm:prSet/>
      <dgm:spPr/>
      <dgm:t>
        <a:bodyPr/>
        <a:lstStyle/>
        <a:p>
          <a:endParaRPr lang="en-US"/>
        </a:p>
      </dgm:t>
    </dgm:pt>
    <dgm:pt modelId="{1AEFFA34-7703-497F-B694-3B9B5943AB1A}" type="sibTrans" cxnId="{A034534E-F6DA-4280-B01C-CE9B2DE02FF5}">
      <dgm:prSet/>
      <dgm:spPr/>
      <dgm:t>
        <a:bodyPr/>
        <a:lstStyle/>
        <a:p>
          <a:endParaRPr lang="en-US"/>
        </a:p>
      </dgm:t>
    </dgm:pt>
    <dgm:pt modelId="{43BCBD46-0829-4BCB-819B-0B46B2BD5FF8}" type="pres">
      <dgm:prSet presAssocID="{DA978142-73D2-485B-AEB7-C7F786C11B34}" presName="root" presStyleCnt="0">
        <dgm:presLayoutVars>
          <dgm:dir/>
          <dgm:resizeHandles val="exact"/>
        </dgm:presLayoutVars>
      </dgm:prSet>
      <dgm:spPr/>
    </dgm:pt>
    <dgm:pt modelId="{290E219E-5348-4BAB-B91C-E1D99D091CE3}" type="pres">
      <dgm:prSet presAssocID="{655C727A-FA21-45E8-8120-FF61CC24133E}" presName="compNode" presStyleCnt="0"/>
      <dgm:spPr/>
    </dgm:pt>
    <dgm:pt modelId="{DF345318-B021-4FF9-8A39-B16473C26C34}" type="pres">
      <dgm:prSet presAssocID="{655C727A-FA21-45E8-8120-FF61CC24133E}" presName="iconBgRect" presStyleLbl="bgShp" presStyleIdx="0" presStyleCnt="5"/>
      <dgm:spPr/>
    </dgm:pt>
    <dgm:pt modelId="{0AF418AC-8D68-4D4B-BAC1-9073E35381D0}" type="pres">
      <dgm:prSet presAssocID="{655C727A-FA21-45E8-8120-FF61CC2413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D3B4F827-0A61-401B-88FA-41A2D4A4F22C}" type="pres">
      <dgm:prSet presAssocID="{655C727A-FA21-45E8-8120-FF61CC24133E}" presName="spaceRect" presStyleCnt="0"/>
      <dgm:spPr/>
    </dgm:pt>
    <dgm:pt modelId="{8BDCD2C4-FBA7-4672-B1B2-D478BD49CD52}" type="pres">
      <dgm:prSet presAssocID="{655C727A-FA21-45E8-8120-FF61CC24133E}" presName="textRect" presStyleLbl="revTx" presStyleIdx="0" presStyleCnt="5">
        <dgm:presLayoutVars>
          <dgm:chMax val="1"/>
          <dgm:chPref val="1"/>
        </dgm:presLayoutVars>
      </dgm:prSet>
      <dgm:spPr/>
    </dgm:pt>
    <dgm:pt modelId="{68F7C2AA-8064-4BC1-9183-4D351292B818}" type="pres">
      <dgm:prSet presAssocID="{269395D4-8D49-4AA6-A464-26D1CEA6DA72}" presName="sibTrans" presStyleCnt="0"/>
      <dgm:spPr/>
    </dgm:pt>
    <dgm:pt modelId="{BDE3B6F6-0C3F-455A-9372-81B8499E9F07}" type="pres">
      <dgm:prSet presAssocID="{B384FEF0-4217-4DBA-8BA0-3AEF57435ABA}" presName="compNode" presStyleCnt="0"/>
      <dgm:spPr/>
    </dgm:pt>
    <dgm:pt modelId="{B4410CEE-F826-4D11-980E-D4D2CA890F3D}" type="pres">
      <dgm:prSet presAssocID="{B384FEF0-4217-4DBA-8BA0-3AEF57435ABA}" presName="iconBgRect" presStyleLbl="bgShp" presStyleIdx="1" presStyleCnt="5"/>
      <dgm:spPr/>
    </dgm:pt>
    <dgm:pt modelId="{AAAAFCD6-DF35-4EB1-8CAA-4366D6A23D33}" type="pres">
      <dgm:prSet presAssocID="{B384FEF0-4217-4DBA-8BA0-3AEF57435A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D06DC6C-9AEC-46E0-968E-F1E97492CA0F}" type="pres">
      <dgm:prSet presAssocID="{B384FEF0-4217-4DBA-8BA0-3AEF57435ABA}" presName="spaceRect" presStyleCnt="0"/>
      <dgm:spPr/>
    </dgm:pt>
    <dgm:pt modelId="{F823C999-27BE-4099-A66C-997014E9D21A}" type="pres">
      <dgm:prSet presAssocID="{B384FEF0-4217-4DBA-8BA0-3AEF57435ABA}" presName="textRect" presStyleLbl="revTx" presStyleIdx="1" presStyleCnt="5">
        <dgm:presLayoutVars>
          <dgm:chMax val="1"/>
          <dgm:chPref val="1"/>
        </dgm:presLayoutVars>
      </dgm:prSet>
      <dgm:spPr/>
    </dgm:pt>
    <dgm:pt modelId="{72CA6EDB-32C7-4F6E-A655-BCB79F68D785}" type="pres">
      <dgm:prSet presAssocID="{70ECA4F0-67F3-44C9-91AA-B6606753C26D}" presName="sibTrans" presStyleCnt="0"/>
      <dgm:spPr/>
    </dgm:pt>
    <dgm:pt modelId="{23CF2C2D-8781-452B-999F-0DE5DBB6071A}" type="pres">
      <dgm:prSet presAssocID="{CB7D0C64-ED16-4BF8-8AD8-CAD0906D2A8D}" presName="compNode" presStyleCnt="0"/>
      <dgm:spPr/>
    </dgm:pt>
    <dgm:pt modelId="{F3B163F9-62BB-4388-BAF2-566953A7F973}" type="pres">
      <dgm:prSet presAssocID="{CB7D0C64-ED16-4BF8-8AD8-CAD0906D2A8D}" presName="iconBgRect" presStyleLbl="bgShp" presStyleIdx="2" presStyleCnt="5"/>
      <dgm:spPr/>
    </dgm:pt>
    <dgm:pt modelId="{0D861BE0-DEF5-48FA-9CE6-8F332252530A}" type="pres">
      <dgm:prSet presAssocID="{CB7D0C64-ED16-4BF8-8AD8-CAD0906D2A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5524D119-D32F-407F-B69E-434E099137C3}" type="pres">
      <dgm:prSet presAssocID="{CB7D0C64-ED16-4BF8-8AD8-CAD0906D2A8D}" presName="spaceRect" presStyleCnt="0"/>
      <dgm:spPr/>
    </dgm:pt>
    <dgm:pt modelId="{9E065590-D356-4154-8559-44013EC54587}" type="pres">
      <dgm:prSet presAssocID="{CB7D0C64-ED16-4BF8-8AD8-CAD0906D2A8D}" presName="textRect" presStyleLbl="revTx" presStyleIdx="2" presStyleCnt="5">
        <dgm:presLayoutVars>
          <dgm:chMax val="1"/>
          <dgm:chPref val="1"/>
        </dgm:presLayoutVars>
      </dgm:prSet>
      <dgm:spPr/>
    </dgm:pt>
    <dgm:pt modelId="{323A92EC-B766-4E7D-B9C3-98E150413358}" type="pres">
      <dgm:prSet presAssocID="{7FA5F714-8949-441F-9A11-8A039C19EAC3}" presName="sibTrans" presStyleCnt="0"/>
      <dgm:spPr/>
    </dgm:pt>
    <dgm:pt modelId="{E1C17243-2FA1-4765-81BF-2E55B11A6187}" type="pres">
      <dgm:prSet presAssocID="{963FB8D6-5FE3-4F7F-9A21-38007E4C3F85}" presName="compNode" presStyleCnt="0"/>
      <dgm:spPr/>
    </dgm:pt>
    <dgm:pt modelId="{C0D9A615-77BD-4B46-9F25-0B53F370EC95}" type="pres">
      <dgm:prSet presAssocID="{963FB8D6-5FE3-4F7F-9A21-38007E4C3F85}" presName="iconBgRect" presStyleLbl="bgShp" presStyleIdx="3" presStyleCnt="5"/>
      <dgm:spPr/>
    </dgm:pt>
    <dgm:pt modelId="{3FB9FB4E-669A-477F-8AAE-F413E6F26687}" type="pres">
      <dgm:prSet presAssocID="{963FB8D6-5FE3-4F7F-9A21-38007E4C3F8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57877A33-B1B3-4877-B113-2E462E6B9B05}" type="pres">
      <dgm:prSet presAssocID="{963FB8D6-5FE3-4F7F-9A21-38007E4C3F85}" presName="spaceRect" presStyleCnt="0"/>
      <dgm:spPr/>
    </dgm:pt>
    <dgm:pt modelId="{C23A3904-C075-4EBD-AE72-0830B3229AA0}" type="pres">
      <dgm:prSet presAssocID="{963FB8D6-5FE3-4F7F-9A21-38007E4C3F85}" presName="textRect" presStyleLbl="revTx" presStyleIdx="3" presStyleCnt="5">
        <dgm:presLayoutVars>
          <dgm:chMax val="1"/>
          <dgm:chPref val="1"/>
        </dgm:presLayoutVars>
      </dgm:prSet>
      <dgm:spPr/>
    </dgm:pt>
    <dgm:pt modelId="{8550A4CA-6D0D-4309-A1F8-F9A17721233F}" type="pres">
      <dgm:prSet presAssocID="{517AF482-0B8F-4BF0-A8E7-7B10C7ED4279}" presName="sibTrans" presStyleCnt="0"/>
      <dgm:spPr/>
    </dgm:pt>
    <dgm:pt modelId="{F61E88EE-8996-4838-BDEC-4CF4B1361C02}" type="pres">
      <dgm:prSet presAssocID="{C8C58C07-10CB-47C1-A5E8-EED7315747BF}" presName="compNode" presStyleCnt="0"/>
      <dgm:spPr/>
    </dgm:pt>
    <dgm:pt modelId="{2E74B4A9-19F4-4F69-9498-788716F9AB54}" type="pres">
      <dgm:prSet presAssocID="{C8C58C07-10CB-47C1-A5E8-EED7315747BF}" presName="iconBgRect" presStyleLbl="bgShp" presStyleIdx="4" presStyleCnt="5"/>
      <dgm:spPr/>
    </dgm:pt>
    <dgm:pt modelId="{BDBC86F9-A716-4DD1-B404-79992888729E}" type="pres">
      <dgm:prSet presAssocID="{C8C58C07-10CB-47C1-A5E8-EED7315747B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568CFC3-C1EF-4C82-B7D5-8F2B80365A31}" type="pres">
      <dgm:prSet presAssocID="{C8C58C07-10CB-47C1-A5E8-EED7315747BF}" presName="spaceRect" presStyleCnt="0"/>
      <dgm:spPr/>
    </dgm:pt>
    <dgm:pt modelId="{52FF2691-5908-4894-9BE6-4B49F2173EDB}" type="pres">
      <dgm:prSet presAssocID="{C8C58C07-10CB-47C1-A5E8-EED7315747B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27D4F03-7080-473A-BF1A-BC47EECF3404}" srcId="{DA978142-73D2-485B-AEB7-C7F786C11B34}" destId="{CB7D0C64-ED16-4BF8-8AD8-CAD0906D2A8D}" srcOrd="2" destOrd="0" parTransId="{7E9C8420-A5F5-4F07-8568-A975C2C9BA83}" sibTransId="{7FA5F714-8949-441F-9A11-8A039C19EAC3}"/>
    <dgm:cxn modelId="{E51EBE08-4AB1-4948-A17C-2D44F4B076B5}" srcId="{DA978142-73D2-485B-AEB7-C7F786C11B34}" destId="{655C727A-FA21-45E8-8120-FF61CC24133E}" srcOrd="0" destOrd="0" parTransId="{BF552018-3E07-472E-86FB-1DE33B4539DA}" sibTransId="{269395D4-8D49-4AA6-A464-26D1CEA6DA72}"/>
    <dgm:cxn modelId="{6B258066-D406-48A9-B97D-BD26D1451452}" srcId="{DA978142-73D2-485B-AEB7-C7F786C11B34}" destId="{963FB8D6-5FE3-4F7F-9A21-38007E4C3F85}" srcOrd="3" destOrd="0" parTransId="{199EAFCE-6F27-4067-8759-9B7AC338C1AC}" sibTransId="{517AF482-0B8F-4BF0-A8E7-7B10C7ED4279}"/>
    <dgm:cxn modelId="{A034534E-F6DA-4280-B01C-CE9B2DE02FF5}" srcId="{DA978142-73D2-485B-AEB7-C7F786C11B34}" destId="{C8C58C07-10CB-47C1-A5E8-EED7315747BF}" srcOrd="4" destOrd="0" parTransId="{9927CFEC-7D4E-44E3-8C11-865AB9E777A6}" sibTransId="{1AEFFA34-7703-497F-B694-3B9B5943AB1A}"/>
    <dgm:cxn modelId="{37923F74-8D64-4D38-B82E-2C4D34C4B3F2}" type="presOf" srcId="{DA978142-73D2-485B-AEB7-C7F786C11B34}" destId="{43BCBD46-0829-4BCB-819B-0B46B2BD5FF8}" srcOrd="0" destOrd="0" presId="urn:microsoft.com/office/officeart/2018/5/layout/IconCircleLabelList"/>
    <dgm:cxn modelId="{3A401C79-86AE-4922-BF09-0E256ACB224C}" type="presOf" srcId="{C8C58C07-10CB-47C1-A5E8-EED7315747BF}" destId="{52FF2691-5908-4894-9BE6-4B49F2173EDB}" srcOrd="0" destOrd="0" presId="urn:microsoft.com/office/officeart/2018/5/layout/IconCircleLabelList"/>
    <dgm:cxn modelId="{D6A97C92-348E-41DD-BBEF-DC8E4D003738}" type="presOf" srcId="{963FB8D6-5FE3-4F7F-9A21-38007E4C3F85}" destId="{C23A3904-C075-4EBD-AE72-0830B3229AA0}" srcOrd="0" destOrd="0" presId="urn:microsoft.com/office/officeart/2018/5/layout/IconCircleLabelList"/>
    <dgm:cxn modelId="{12A79B92-71A2-4FF4-86A1-4A682999B3F3}" type="presOf" srcId="{B384FEF0-4217-4DBA-8BA0-3AEF57435ABA}" destId="{F823C999-27BE-4099-A66C-997014E9D21A}" srcOrd="0" destOrd="0" presId="urn:microsoft.com/office/officeart/2018/5/layout/IconCircleLabelList"/>
    <dgm:cxn modelId="{B6BD2DB4-AE1B-48C6-955E-791C134FB69B}" type="presOf" srcId="{655C727A-FA21-45E8-8120-FF61CC24133E}" destId="{8BDCD2C4-FBA7-4672-B1B2-D478BD49CD52}" srcOrd="0" destOrd="0" presId="urn:microsoft.com/office/officeart/2018/5/layout/IconCircleLabelList"/>
    <dgm:cxn modelId="{7058ECC8-EBBB-461E-B211-5C95EF29F05D}" type="presOf" srcId="{CB7D0C64-ED16-4BF8-8AD8-CAD0906D2A8D}" destId="{9E065590-D356-4154-8559-44013EC54587}" srcOrd="0" destOrd="0" presId="urn:microsoft.com/office/officeart/2018/5/layout/IconCircleLabelList"/>
    <dgm:cxn modelId="{37D435F8-41C4-4D4D-A2F2-ACD3B662F7DC}" srcId="{DA978142-73D2-485B-AEB7-C7F786C11B34}" destId="{B384FEF0-4217-4DBA-8BA0-3AEF57435ABA}" srcOrd="1" destOrd="0" parTransId="{FC05026D-D1AB-46DC-87E2-B35D5668BC71}" sibTransId="{70ECA4F0-67F3-44C9-91AA-B6606753C26D}"/>
    <dgm:cxn modelId="{D9D9A1CC-41DD-4E48-A924-F95E920A75A2}" type="presParOf" srcId="{43BCBD46-0829-4BCB-819B-0B46B2BD5FF8}" destId="{290E219E-5348-4BAB-B91C-E1D99D091CE3}" srcOrd="0" destOrd="0" presId="urn:microsoft.com/office/officeart/2018/5/layout/IconCircleLabelList"/>
    <dgm:cxn modelId="{CA521B3E-36AB-423F-8F5A-58C307230C49}" type="presParOf" srcId="{290E219E-5348-4BAB-B91C-E1D99D091CE3}" destId="{DF345318-B021-4FF9-8A39-B16473C26C34}" srcOrd="0" destOrd="0" presId="urn:microsoft.com/office/officeart/2018/5/layout/IconCircleLabelList"/>
    <dgm:cxn modelId="{7A9AF05B-15C3-4C83-8056-2FE7D0BEF4BE}" type="presParOf" srcId="{290E219E-5348-4BAB-B91C-E1D99D091CE3}" destId="{0AF418AC-8D68-4D4B-BAC1-9073E35381D0}" srcOrd="1" destOrd="0" presId="urn:microsoft.com/office/officeart/2018/5/layout/IconCircleLabelList"/>
    <dgm:cxn modelId="{FBFD99CE-4FB2-4AEC-AF36-E922265757E2}" type="presParOf" srcId="{290E219E-5348-4BAB-B91C-E1D99D091CE3}" destId="{D3B4F827-0A61-401B-88FA-41A2D4A4F22C}" srcOrd="2" destOrd="0" presId="urn:microsoft.com/office/officeart/2018/5/layout/IconCircleLabelList"/>
    <dgm:cxn modelId="{C050A951-8F3D-4D06-9FC5-C350AC5716E1}" type="presParOf" srcId="{290E219E-5348-4BAB-B91C-E1D99D091CE3}" destId="{8BDCD2C4-FBA7-4672-B1B2-D478BD49CD52}" srcOrd="3" destOrd="0" presId="urn:microsoft.com/office/officeart/2018/5/layout/IconCircleLabelList"/>
    <dgm:cxn modelId="{0C14940E-C05E-4002-9C72-AEF26DA1B1F8}" type="presParOf" srcId="{43BCBD46-0829-4BCB-819B-0B46B2BD5FF8}" destId="{68F7C2AA-8064-4BC1-9183-4D351292B818}" srcOrd="1" destOrd="0" presId="urn:microsoft.com/office/officeart/2018/5/layout/IconCircleLabelList"/>
    <dgm:cxn modelId="{43BEF429-4F97-482C-8CFB-A667F17BFD57}" type="presParOf" srcId="{43BCBD46-0829-4BCB-819B-0B46B2BD5FF8}" destId="{BDE3B6F6-0C3F-455A-9372-81B8499E9F07}" srcOrd="2" destOrd="0" presId="urn:microsoft.com/office/officeart/2018/5/layout/IconCircleLabelList"/>
    <dgm:cxn modelId="{495AA5D7-93B7-49A4-AEFE-13842DCABD93}" type="presParOf" srcId="{BDE3B6F6-0C3F-455A-9372-81B8499E9F07}" destId="{B4410CEE-F826-4D11-980E-D4D2CA890F3D}" srcOrd="0" destOrd="0" presId="urn:microsoft.com/office/officeart/2018/5/layout/IconCircleLabelList"/>
    <dgm:cxn modelId="{1C087BD9-6C63-4F4A-8D8E-791B58BB3FBF}" type="presParOf" srcId="{BDE3B6F6-0C3F-455A-9372-81B8499E9F07}" destId="{AAAAFCD6-DF35-4EB1-8CAA-4366D6A23D33}" srcOrd="1" destOrd="0" presId="urn:microsoft.com/office/officeart/2018/5/layout/IconCircleLabelList"/>
    <dgm:cxn modelId="{886389FC-DAE8-458B-8DBC-990643C9BBC6}" type="presParOf" srcId="{BDE3B6F6-0C3F-455A-9372-81B8499E9F07}" destId="{1D06DC6C-9AEC-46E0-968E-F1E97492CA0F}" srcOrd="2" destOrd="0" presId="urn:microsoft.com/office/officeart/2018/5/layout/IconCircleLabelList"/>
    <dgm:cxn modelId="{A432C4CF-3997-4A4D-A265-119B428C1A4B}" type="presParOf" srcId="{BDE3B6F6-0C3F-455A-9372-81B8499E9F07}" destId="{F823C999-27BE-4099-A66C-997014E9D21A}" srcOrd="3" destOrd="0" presId="urn:microsoft.com/office/officeart/2018/5/layout/IconCircleLabelList"/>
    <dgm:cxn modelId="{5323F5EA-7246-445D-A525-1D0406AAB204}" type="presParOf" srcId="{43BCBD46-0829-4BCB-819B-0B46B2BD5FF8}" destId="{72CA6EDB-32C7-4F6E-A655-BCB79F68D785}" srcOrd="3" destOrd="0" presId="urn:microsoft.com/office/officeart/2018/5/layout/IconCircleLabelList"/>
    <dgm:cxn modelId="{9C8B6041-D933-4B28-950D-C82CF75A734C}" type="presParOf" srcId="{43BCBD46-0829-4BCB-819B-0B46B2BD5FF8}" destId="{23CF2C2D-8781-452B-999F-0DE5DBB6071A}" srcOrd="4" destOrd="0" presId="urn:microsoft.com/office/officeart/2018/5/layout/IconCircleLabelList"/>
    <dgm:cxn modelId="{B416687E-F4D9-4145-9104-F38FC0ED140F}" type="presParOf" srcId="{23CF2C2D-8781-452B-999F-0DE5DBB6071A}" destId="{F3B163F9-62BB-4388-BAF2-566953A7F973}" srcOrd="0" destOrd="0" presId="urn:microsoft.com/office/officeart/2018/5/layout/IconCircleLabelList"/>
    <dgm:cxn modelId="{05985762-FB2A-4F37-B7B1-865DAD4E9A43}" type="presParOf" srcId="{23CF2C2D-8781-452B-999F-0DE5DBB6071A}" destId="{0D861BE0-DEF5-48FA-9CE6-8F332252530A}" srcOrd="1" destOrd="0" presId="urn:microsoft.com/office/officeart/2018/5/layout/IconCircleLabelList"/>
    <dgm:cxn modelId="{9D8064F5-2134-4DDA-8CBD-5AC7A4FDC389}" type="presParOf" srcId="{23CF2C2D-8781-452B-999F-0DE5DBB6071A}" destId="{5524D119-D32F-407F-B69E-434E099137C3}" srcOrd="2" destOrd="0" presId="urn:microsoft.com/office/officeart/2018/5/layout/IconCircleLabelList"/>
    <dgm:cxn modelId="{5D37E08F-C6AF-4E1B-980A-5FB63B710A7C}" type="presParOf" srcId="{23CF2C2D-8781-452B-999F-0DE5DBB6071A}" destId="{9E065590-D356-4154-8559-44013EC54587}" srcOrd="3" destOrd="0" presId="urn:microsoft.com/office/officeart/2018/5/layout/IconCircleLabelList"/>
    <dgm:cxn modelId="{1A0D4008-B2C7-4DA5-819D-19E78C5C5810}" type="presParOf" srcId="{43BCBD46-0829-4BCB-819B-0B46B2BD5FF8}" destId="{323A92EC-B766-4E7D-B9C3-98E150413358}" srcOrd="5" destOrd="0" presId="urn:microsoft.com/office/officeart/2018/5/layout/IconCircleLabelList"/>
    <dgm:cxn modelId="{98F13B5D-EB90-4C8C-9089-55BF9548E2B9}" type="presParOf" srcId="{43BCBD46-0829-4BCB-819B-0B46B2BD5FF8}" destId="{E1C17243-2FA1-4765-81BF-2E55B11A6187}" srcOrd="6" destOrd="0" presId="urn:microsoft.com/office/officeart/2018/5/layout/IconCircleLabelList"/>
    <dgm:cxn modelId="{9C118C6F-17CF-4767-BE61-6ED7A9F3D71A}" type="presParOf" srcId="{E1C17243-2FA1-4765-81BF-2E55B11A6187}" destId="{C0D9A615-77BD-4B46-9F25-0B53F370EC95}" srcOrd="0" destOrd="0" presId="urn:microsoft.com/office/officeart/2018/5/layout/IconCircleLabelList"/>
    <dgm:cxn modelId="{C46F6F9C-CD24-44AC-961D-8AF6A0D9406D}" type="presParOf" srcId="{E1C17243-2FA1-4765-81BF-2E55B11A6187}" destId="{3FB9FB4E-669A-477F-8AAE-F413E6F26687}" srcOrd="1" destOrd="0" presId="urn:microsoft.com/office/officeart/2018/5/layout/IconCircleLabelList"/>
    <dgm:cxn modelId="{5F4F6EC0-53A0-4EEC-8D6B-F40D48E81F0B}" type="presParOf" srcId="{E1C17243-2FA1-4765-81BF-2E55B11A6187}" destId="{57877A33-B1B3-4877-B113-2E462E6B9B05}" srcOrd="2" destOrd="0" presId="urn:microsoft.com/office/officeart/2018/5/layout/IconCircleLabelList"/>
    <dgm:cxn modelId="{8409BD14-D5DE-48EB-B8CF-55583F600C39}" type="presParOf" srcId="{E1C17243-2FA1-4765-81BF-2E55B11A6187}" destId="{C23A3904-C075-4EBD-AE72-0830B3229AA0}" srcOrd="3" destOrd="0" presId="urn:microsoft.com/office/officeart/2018/5/layout/IconCircleLabelList"/>
    <dgm:cxn modelId="{F51D7F6F-A2C4-4E66-81BC-A4C60433D481}" type="presParOf" srcId="{43BCBD46-0829-4BCB-819B-0B46B2BD5FF8}" destId="{8550A4CA-6D0D-4309-A1F8-F9A17721233F}" srcOrd="7" destOrd="0" presId="urn:microsoft.com/office/officeart/2018/5/layout/IconCircleLabelList"/>
    <dgm:cxn modelId="{EE9769EB-FF9F-419D-AA7F-F53FA472F768}" type="presParOf" srcId="{43BCBD46-0829-4BCB-819B-0B46B2BD5FF8}" destId="{F61E88EE-8996-4838-BDEC-4CF4B1361C02}" srcOrd="8" destOrd="0" presId="urn:microsoft.com/office/officeart/2018/5/layout/IconCircleLabelList"/>
    <dgm:cxn modelId="{234D36D2-9D0D-4273-98C1-3EB89EAB691A}" type="presParOf" srcId="{F61E88EE-8996-4838-BDEC-4CF4B1361C02}" destId="{2E74B4A9-19F4-4F69-9498-788716F9AB54}" srcOrd="0" destOrd="0" presId="urn:microsoft.com/office/officeart/2018/5/layout/IconCircleLabelList"/>
    <dgm:cxn modelId="{7C324AED-68F6-4D66-9436-7CF2979B7672}" type="presParOf" srcId="{F61E88EE-8996-4838-BDEC-4CF4B1361C02}" destId="{BDBC86F9-A716-4DD1-B404-79992888729E}" srcOrd="1" destOrd="0" presId="urn:microsoft.com/office/officeart/2018/5/layout/IconCircleLabelList"/>
    <dgm:cxn modelId="{D0066640-01DC-45C1-97A6-D3E053F905DE}" type="presParOf" srcId="{F61E88EE-8996-4838-BDEC-4CF4B1361C02}" destId="{D568CFC3-C1EF-4C82-B7D5-8F2B80365A31}" srcOrd="2" destOrd="0" presId="urn:microsoft.com/office/officeart/2018/5/layout/IconCircleLabelList"/>
    <dgm:cxn modelId="{789D6B67-E0FC-4CAA-AEC6-20724AD0AA2A}" type="presParOf" srcId="{F61E88EE-8996-4838-BDEC-4CF4B1361C02}" destId="{52FF2691-5908-4894-9BE6-4B49F2173E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90D0DF-16B9-47EF-A889-9ACE454446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C11EF6-99A1-47FA-8B26-6369E2993925}">
      <dgm:prSet/>
      <dgm:spPr/>
      <dgm:t>
        <a:bodyPr/>
        <a:lstStyle/>
        <a:p>
          <a:pPr>
            <a:defRPr cap="all"/>
          </a:pPr>
          <a:r>
            <a:rPr lang="en-US" dirty="0"/>
            <a:t>Creation</a:t>
          </a:r>
        </a:p>
      </dgm:t>
    </dgm:pt>
    <dgm:pt modelId="{E34D4DDC-130C-4FD1-8BF3-30F586424CC1}" type="parTrans" cxnId="{F3B0793F-1F9E-481E-97D9-A48EE550883B}">
      <dgm:prSet/>
      <dgm:spPr/>
      <dgm:t>
        <a:bodyPr/>
        <a:lstStyle/>
        <a:p>
          <a:endParaRPr lang="en-US"/>
        </a:p>
      </dgm:t>
    </dgm:pt>
    <dgm:pt modelId="{EA60F37B-5ECA-43B2-92A3-5C1AE690817D}" type="sibTrans" cxnId="{F3B0793F-1F9E-481E-97D9-A48EE550883B}">
      <dgm:prSet/>
      <dgm:spPr/>
      <dgm:t>
        <a:bodyPr/>
        <a:lstStyle/>
        <a:p>
          <a:endParaRPr lang="en-US"/>
        </a:p>
      </dgm:t>
    </dgm:pt>
    <dgm:pt modelId="{DAE3D93D-8ACE-49BD-B4E4-BC963BE6EF3F}">
      <dgm:prSet/>
      <dgm:spPr/>
      <dgm:t>
        <a:bodyPr/>
        <a:lstStyle/>
        <a:p>
          <a:pPr>
            <a:defRPr cap="all"/>
          </a:pPr>
          <a:r>
            <a:rPr lang="en-US" dirty="0"/>
            <a:t>Edit</a:t>
          </a:r>
        </a:p>
      </dgm:t>
    </dgm:pt>
    <dgm:pt modelId="{033C0C4E-9B0F-4C71-9314-835F65689487}" type="parTrans" cxnId="{34366E76-1AA2-47A0-A757-F84B4F0720F8}">
      <dgm:prSet/>
      <dgm:spPr/>
      <dgm:t>
        <a:bodyPr/>
        <a:lstStyle/>
        <a:p>
          <a:endParaRPr lang="en-US"/>
        </a:p>
      </dgm:t>
    </dgm:pt>
    <dgm:pt modelId="{AC320E94-B894-4FA9-978F-56C12F7B7925}" type="sibTrans" cxnId="{34366E76-1AA2-47A0-A757-F84B4F0720F8}">
      <dgm:prSet/>
      <dgm:spPr/>
      <dgm:t>
        <a:bodyPr/>
        <a:lstStyle/>
        <a:p>
          <a:endParaRPr lang="en-US"/>
        </a:p>
      </dgm:t>
    </dgm:pt>
    <dgm:pt modelId="{866CFFD7-E116-446D-A4F2-84666A0B009A}">
      <dgm:prSet/>
      <dgm:spPr/>
      <dgm:t>
        <a:bodyPr/>
        <a:lstStyle/>
        <a:p>
          <a:pPr>
            <a:defRPr cap="all"/>
          </a:pPr>
          <a:r>
            <a:rPr lang="en-US"/>
            <a:t>Removing</a:t>
          </a:r>
        </a:p>
      </dgm:t>
    </dgm:pt>
    <dgm:pt modelId="{03F96876-DE47-47E3-B153-2E643AA15C83}" type="parTrans" cxnId="{C6F71DE5-9DAD-4E90-A840-ADFBB4FC2FF6}">
      <dgm:prSet/>
      <dgm:spPr/>
      <dgm:t>
        <a:bodyPr/>
        <a:lstStyle/>
        <a:p>
          <a:endParaRPr lang="en-US"/>
        </a:p>
      </dgm:t>
    </dgm:pt>
    <dgm:pt modelId="{896CCD05-19CF-4C2C-95A1-9E40C5F11EA5}" type="sibTrans" cxnId="{C6F71DE5-9DAD-4E90-A840-ADFBB4FC2FF6}">
      <dgm:prSet/>
      <dgm:spPr/>
      <dgm:t>
        <a:bodyPr/>
        <a:lstStyle/>
        <a:p>
          <a:endParaRPr lang="en-US"/>
        </a:p>
      </dgm:t>
    </dgm:pt>
    <dgm:pt modelId="{D40DF9CB-149F-46B1-B52C-7B0695C84468}">
      <dgm:prSet/>
      <dgm:spPr/>
      <dgm:t>
        <a:bodyPr/>
        <a:lstStyle/>
        <a:p>
          <a:pPr>
            <a:defRPr cap="all"/>
          </a:pPr>
          <a:r>
            <a:rPr lang="en-US"/>
            <a:t>Filtering</a:t>
          </a:r>
        </a:p>
      </dgm:t>
    </dgm:pt>
    <dgm:pt modelId="{252E2E9D-B92A-4C02-9D1B-51FE4F453669}" type="parTrans" cxnId="{337C4409-A759-4EA4-8E41-906943E257BA}">
      <dgm:prSet/>
      <dgm:spPr/>
      <dgm:t>
        <a:bodyPr/>
        <a:lstStyle/>
        <a:p>
          <a:endParaRPr lang="en-US"/>
        </a:p>
      </dgm:t>
    </dgm:pt>
    <dgm:pt modelId="{703CA2AD-476F-497B-A9EC-DB55CE3C6421}" type="sibTrans" cxnId="{337C4409-A759-4EA4-8E41-906943E257BA}">
      <dgm:prSet/>
      <dgm:spPr/>
      <dgm:t>
        <a:bodyPr/>
        <a:lstStyle/>
        <a:p>
          <a:endParaRPr lang="en-US"/>
        </a:p>
      </dgm:t>
    </dgm:pt>
    <dgm:pt modelId="{361FFBCC-8683-415A-A216-CD7210314EC4}">
      <dgm:prSet/>
      <dgm:spPr/>
      <dgm:t>
        <a:bodyPr/>
        <a:lstStyle/>
        <a:p>
          <a:pPr>
            <a:defRPr cap="all"/>
          </a:pPr>
          <a:r>
            <a:rPr lang="en-US" dirty="0"/>
            <a:t>Insert/remove from departments</a:t>
          </a:r>
        </a:p>
      </dgm:t>
    </dgm:pt>
    <dgm:pt modelId="{464940DC-A105-45ED-98F8-48B7FC93D205}" type="parTrans" cxnId="{957E72B0-2D8B-4170-99ED-F968BF63DF9B}">
      <dgm:prSet/>
      <dgm:spPr/>
      <dgm:t>
        <a:bodyPr/>
        <a:lstStyle/>
        <a:p>
          <a:endParaRPr lang="en-US"/>
        </a:p>
      </dgm:t>
    </dgm:pt>
    <dgm:pt modelId="{633EE7A0-200A-4B81-A95F-623A4AF04B38}" type="sibTrans" cxnId="{957E72B0-2D8B-4170-99ED-F968BF63DF9B}">
      <dgm:prSet/>
      <dgm:spPr/>
      <dgm:t>
        <a:bodyPr/>
        <a:lstStyle/>
        <a:p>
          <a:endParaRPr lang="en-US"/>
        </a:p>
      </dgm:t>
    </dgm:pt>
    <dgm:pt modelId="{C68EA501-24D2-475E-B53E-55EBD9C14B2B}">
      <dgm:prSet/>
      <dgm:spPr/>
      <dgm:t>
        <a:bodyPr/>
        <a:lstStyle/>
        <a:p>
          <a:pPr>
            <a:defRPr cap="all"/>
          </a:pPr>
          <a:r>
            <a:rPr lang="en-US" dirty="0"/>
            <a:t>User friendliness</a:t>
          </a:r>
        </a:p>
      </dgm:t>
    </dgm:pt>
    <dgm:pt modelId="{1DD0ED46-451D-4B86-8F27-F0094EEFE757}" type="parTrans" cxnId="{9309A070-4239-455F-AD17-F8B0F63B47E0}">
      <dgm:prSet/>
      <dgm:spPr/>
      <dgm:t>
        <a:bodyPr/>
        <a:lstStyle/>
        <a:p>
          <a:endParaRPr lang="en-US"/>
        </a:p>
      </dgm:t>
    </dgm:pt>
    <dgm:pt modelId="{25C32DB9-E816-4BF7-BA82-A3E517E5E700}" type="sibTrans" cxnId="{9309A070-4239-455F-AD17-F8B0F63B47E0}">
      <dgm:prSet/>
      <dgm:spPr/>
      <dgm:t>
        <a:bodyPr/>
        <a:lstStyle/>
        <a:p>
          <a:endParaRPr lang="en-US"/>
        </a:p>
      </dgm:t>
    </dgm:pt>
    <dgm:pt modelId="{F890BFA3-8343-435E-93AA-82C59814D32A}" type="pres">
      <dgm:prSet presAssocID="{8590D0DF-16B9-47EF-A889-9ACE454446E0}" presName="root" presStyleCnt="0">
        <dgm:presLayoutVars>
          <dgm:dir/>
          <dgm:resizeHandles val="exact"/>
        </dgm:presLayoutVars>
      </dgm:prSet>
      <dgm:spPr/>
    </dgm:pt>
    <dgm:pt modelId="{10C9E005-5623-4BFA-8758-D68D312528F4}" type="pres">
      <dgm:prSet presAssocID="{A1C11EF6-99A1-47FA-8B26-6369E2993925}" presName="compNode" presStyleCnt="0"/>
      <dgm:spPr/>
    </dgm:pt>
    <dgm:pt modelId="{EAA7E272-FB09-4C47-823C-393C59597C22}" type="pres">
      <dgm:prSet presAssocID="{A1C11EF6-99A1-47FA-8B26-6369E2993925}" presName="iconBgRect" presStyleLbl="bgShp" presStyleIdx="0" presStyleCnt="6"/>
      <dgm:spPr/>
    </dgm:pt>
    <dgm:pt modelId="{20163569-564C-4564-BAC9-AFBB2AAD7254}" type="pres">
      <dgm:prSet presAssocID="{A1C11EF6-99A1-47FA-8B26-6369E299392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25C9C6D8-352B-42A1-9B8E-C7D46D6684E7}" type="pres">
      <dgm:prSet presAssocID="{A1C11EF6-99A1-47FA-8B26-6369E2993925}" presName="spaceRect" presStyleCnt="0"/>
      <dgm:spPr/>
    </dgm:pt>
    <dgm:pt modelId="{44C5BEC2-160F-4775-9FE5-BA1ACB058EB4}" type="pres">
      <dgm:prSet presAssocID="{A1C11EF6-99A1-47FA-8B26-6369E2993925}" presName="textRect" presStyleLbl="revTx" presStyleIdx="0" presStyleCnt="6">
        <dgm:presLayoutVars>
          <dgm:chMax val="1"/>
          <dgm:chPref val="1"/>
        </dgm:presLayoutVars>
      </dgm:prSet>
      <dgm:spPr/>
    </dgm:pt>
    <dgm:pt modelId="{1B5CA790-74D2-4E2B-96F1-E9F7B7EAB567}" type="pres">
      <dgm:prSet presAssocID="{EA60F37B-5ECA-43B2-92A3-5C1AE690817D}" presName="sibTrans" presStyleCnt="0"/>
      <dgm:spPr/>
    </dgm:pt>
    <dgm:pt modelId="{DEDA1E61-F8F8-46F7-9F5F-0179195AC213}" type="pres">
      <dgm:prSet presAssocID="{DAE3D93D-8ACE-49BD-B4E4-BC963BE6EF3F}" presName="compNode" presStyleCnt="0"/>
      <dgm:spPr/>
    </dgm:pt>
    <dgm:pt modelId="{0908B3FA-031A-4BA5-948C-EFA996E1D57C}" type="pres">
      <dgm:prSet presAssocID="{DAE3D93D-8ACE-49BD-B4E4-BC963BE6EF3F}" presName="iconBgRect" presStyleLbl="bgShp" presStyleIdx="1" presStyleCnt="6"/>
      <dgm:spPr/>
    </dgm:pt>
    <dgm:pt modelId="{48A3CFB3-8063-466A-A581-6DD221A59201}" type="pres">
      <dgm:prSet presAssocID="{DAE3D93D-8ACE-49BD-B4E4-BC963BE6EF3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6D5E968-4A6B-4F18-A75C-151165DC84B5}" type="pres">
      <dgm:prSet presAssocID="{DAE3D93D-8ACE-49BD-B4E4-BC963BE6EF3F}" presName="spaceRect" presStyleCnt="0"/>
      <dgm:spPr/>
    </dgm:pt>
    <dgm:pt modelId="{D21D8F97-089F-4460-A914-17E121ED8764}" type="pres">
      <dgm:prSet presAssocID="{DAE3D93D-8ACE-49BD-B4E4-BC963BE6EF3F}" presName="textRect" presStyleLbl="revTx" presStyleIdx="1" presStyleCnt="6">
        <dgm:presLayoutVars>
          <dgm:chMax val="1"/>
          <dgm:chPref val="1"/>
        </dgm:presLayoutVars>
      </dgm:prSet>
      <dgm:spPr/>
    </dgm:pt>
    <dgm:pt modelId="{9A6ABDE9-DCB1-496F-B158-CC18E567ACFC}" type="pres">
      <dgm:prSet presAssocID="{AC320E94-B894-4FA9-978F-56C12F7B7925}" presName="sibTrans" presStyleCnt="0"/>
      <dgm:spPr/>
    </dgm:pt>
    <dgm:pt modelId="{B3C0D41C-71E8-4049-B7E5-3307F554E2CD}" type="pres">
      <dgm:prSet presAssocID="{866CFFD7-E116-446D-A4F2-84666A0B009A}" presName="compNode" presStyleCnt="0"/>
      <dgm:spPr/>
    </dgm:pt>
    <dgm:pt modelId="{309FE128-7BD3-4618-AB7F-93B5951587FA}" type="pres">
      <dgm:prSet presAssocID="{866CFFD7-E116-446D-A4F2-84666A0B009A}" presName="iconBgRect" presStyleLbl="bgShp" presStyleIdx="2" presStyleCnt="6"/>
      <dgm:spPr/>
    </dgm:pt>
    <dgm:pt modelId="{43D4CC74-D545-466F-88CF-6CC8258837CA}" type="pres">
      <dgm:prSet presAssocID="{866CFFD7-E116-446D-A4F2-84666A0B009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61E3009-2F98-4B1F-9B0E-CA272EFD1FAC}" type="pres">
      <dgm:prSet presAssocID="{866CFFD7-E116-446D-A4F2-84666A0B009A}" presName="spaceRect" presStyleCnt="0"/>
      <dgm:spPr/>
    </dgm:pt>
    <dgm:pt modelId="{CE183D03-14CA-42C5-8940-527667CC549D}" type="pres">
      <dgm:prSet presAssocID="{866CFFD7-E116-446D-A4F2-84666A0B009A}" presName="textRect" presStyleLbl="revTx" presStyleIdx="2" presStyleCnt="6">
        <dgm:presLayoutVars>
          <dgm:chMax val="1"/>
          <dgm:chPref val="1"/>
        </dgm:presLayoutVars>
      </dgm:prSet>
      <dgm:spPr/>
    </dgm:pt>
    <dgm:pt modelId="{9D1DD21A-0B2D-43AC-816F-672EA3259339}" type="pres">
      <dgm:prSet presAssocID="{896CCD05-19CF-4C2C-95A1-9E40C5F11EA5}" presName="sibTrans" presStyleCnt="0"/>
      <dgm:spPr/>
    </dgm:pt>
    <dgm:pt modelId="{01E7027C-84F8-4774-8416-9564F059D328}" type="pres">
      <dgm:prSet presAssocID="{D40DF9CB-149F-46B1-B52C-7B0695C84468}" presName="compNode" presStyleCnt="0"/>
      <dgm:spPr/>
    </dgm:pt>
    <dgm:pt modelId="{31E72FEF-16E1-4512-A5D0-25A6047B7389}" type="pres">
      <dgm:prSet presAssocID="{D40DF9CB-149F-46B1-B52C-7B0695C84468}" presName="iconBgRect" presStyleLbl="bgShp" presStyleIdx="3" presStyleCnt="6"/>
      <dgm:spPr/>
    </dgm:pt>
    <dgm:pt modelId="{192BEB51-040F-466B-94EA-1DF26AC944A6}" type="pres">
      <dgm:prSet presAssocID="{D40DF9CB-149F-46B1-B52C-7B0695C8446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110E1D6-D758-4465-ACFC-54ED65068CD6}" type="pres">
      <dgm:prSet presAssocID="{D40DF9CB-149F-46B1-B52C-7B0695C84468}" presName="spaceRect" presStyleCnt="0"/>
      <dgm:spPr/>
    </dgm:pt>
    <dgm:pt modelId="{B60AECD2-FFE5-40E2-B899-D1D1C86EC71F}" type="pres">
      <dgm:prSet presAssocID="{D40DF9CB-149F-46B1-B52C-7B0695C84468}" presName="textRect" presStyleLbl="revTx" presStyleIdx="3" presStyleCnt="6">
        <dgm:presLayoutVars>
          <dgm:chMax val="1"/>
          <dgm:chPref val="1"/>
        </dgm:presLayoutVars>
      </dgm:prSet>
      <dgm:spPr/>
    </dgm:pt>
    <dgm:pt modelId="{4B97BA43-7A75-42B6-A5D8-1CD635468D35}" type="pres">
      <dgm:prSet presAssocID="{703CA2AD-476F-497B-A9EC-DB55CE3C6421}" presName="sibTrans" presStyleCnt="0"/>
      <dgm:spPr/>
    </dgm:pt>
    <dgm:pt modelId="{F078C135-1667-487B-B02F-614269506BD5}" type="pres">
      <dgm:prSet presAssocID="{361FFBCC-8683-415A-A216-CD7210314EC4}" presName="compNode" presStyleCnt="0"/>
      <dgm:spPr/>
    </dgm:pt>
    <dgm:pt modelId="{10B63B9C-C186-45BD-8342-468B5ED2FC3E}" type="pres">
      <dgm:prSet presAssocID="{361FFBCC-8683-415A-A216-CD7210314EC4}" presName="iconBgRect" presStyleLbl="bgShp" presStyleIdx="4" presStyleCnt="6"/>
      <dgm:spPr/>
    </dgm:pt>
    <dgm:pt modelId="{92D6A006-BD90-4171-A52F-0A4BFB03532D}" type="pres">
      <dgm:prSet presAssocID="{361FFBCC-8683-415A-A216-CD7210314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03F86D1B-2A61-43DE-BA15-F15B5DF78840}" type="pres">
      <dgm:prSet presAssocID="{361FFBCC-8683-415A-A216-CD7210314EC4}" presName="spaceRect" presStyleCnt="0"/>
      <dgm:spPr/>
    </dgm:pt>
    <dgm:pt modelId="{B33700E2-4889-4043-A8A2-54DA940E8D7E}" type="pres">
      <dgm:prSet presAssocID="{361FFBCC-8683-415A-A216-CD7210314EC4}" presName="textRect" presStyleLbl="revTx" presStyleIdx="4" presStyleCnt="6">
        <dgm:presLayoutVars>
          <dgm:chMax val="1"/>
          <dgm:chPref val="1"/>
        </dgm:presLayoutVars>
      </dgm:prSet>
      <dgm:spPr/>
    </dgm:pt>
    <dgm:pt modelId="{5B45E208-277E-4106-99FB-AE33E7BC0B8C}" type="pres">
      <dgm:prSet presAssocID="{633EE7A0-200A-4B81-A95F-623A4AF04B38}" presName="sibTrans" presStyleCnt="0"/>
      <dgm:spPr/>
    </dgm:pt>
    <dgm:pt modelId="{82C8BEA3-CE71-4A16-88ED-837A85920B78}" type="pres">
      <dgm:prSet presAssocID="{C68EA501-24D2-475E-B53E-55EBD9C14B2B}" presName="compNode" presStyleCnt="0"/>
      <dgm:spPr/>
    </dgm:pt>
    <dgm:pt modelId="{0E925AA6-BC69-48C1-AD68-37C8C18B92F1}" type="pres">
      <dgm:prSet presAssocID="{C68EA501-24D2-475E-B53E-55EBD9C14B2B}" presName="iconBgRect" presStyleLbl="bgShp" presStyleIdx="5" presStyleCnt="6"/>
      <dgm:spPr/>
    </dgm:pt>
    <dgm:pt modelId="{FF7C6753-E4FD-468B-95C6-7813E75544E6}" type="pres">
      <dgm:prSet presAssocID="{C68EA501-24D2-475E-B53E-55EBD9C14B2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1E4EFB3-CA18-4A37-B9A8-FA01E31F93FD}" type="pres">
      <dgm:prSet presAssocID="{C68EA501-24D2-475E-B53E-55EBD9C14B2B}" presName="spaceRect" presStyleCnt="0"/>
      <dgm:spPr/>
    </dgm:pt>
    <dgm:pt modelId="{224F786D-49E8-49B1-B6AF-07711397E9D4}" type="pres">
      <dgm:prSet presAssocID="{C68EA501-24D2-475E-B53E-55EBD9C14B2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D06F101-69B9-4138-9BD4-73393DC7933B}" type="presOf" srcId="{361FFBCC-8683-415A-A216-CD7210314EC4}" destId="{B33700E2-4889-4043-A8A2-54DA940E8D7E}" srcOrd="0" destOrd="0" presId="urn:microsoft.com/office/officeart/2018/5/layout/IconCircleLabelList"/>
    <dgm:cxn modelId="{337C4409-A759-4EA4-8E41-906943E257BA}" srcId="{8590D0DF-16B9-47EF-A889-9ACE454446E0}" destId="{D40DF9CB-149F-46B1-B52C-7B0695C84468}" srcOrd="3" destOrd="0" parTransId="{252E2E9D-B92A-4C02-9D1B-51FE4F453669}" sibTransId="{703CA2AD-476F-497B-A9EC-DB55CE3C6421}"/>
    <dgm:cxn modelId="{1B7ADA09-D311-4AF3-9C4B-C2DA442E575E}" type="presOf" srcId="{8590D0DF-16B9-47EF-A889-9ACE454446E0}" destId="{F890BFA3-8343-435E-93AA-82C59814D32A}" srcOrd="0" destOrd="0" presId="urn:microsoft.com/office/officeart/2018/5/layout/IconCircleLabelList"/>
    <dgm:cxn modelId="{0F9C9F24-0A9F-42F4-BF89-7908BA488D3F}" type="presOf" srcId="{DAE3D93D-8ACE-49BD-B4E4-BC963BE6EF3F}" destId="{D21D8F97-089F-4460-A914-17E121ED8764}" srcOrd="0" destOrd="0" presId="urn:microsoft.com/office/officeart/2018/5/layout/IconCircleLabelList"/>
    <dgm:cxn modelId="{F3B0793F-1F9E-481E-97D9-A48EE550883B}" srcId="{8590D0DF-16B9-47EF-A889-9ACE454446E0}" destId="{A1C11EF6-99A1-47FA-8B26-6369E2993925}" srcOrd="0" destOrd="0" parTransId="{E34D4DDC-130C-4FD1-8BF3-30F586424CC1}" sibTransId="{EA60F37B-5ECA-43B2-92A3-5C1AE690817D}"/>
    <dgm:cxn modelId="{9309A070-4239-455F-AD17-F8B0F63B47E0}" srcId="{8590D0DF-16B9-47EF-A889-9ACE454446E0}" destId="{C68EA501-24D2-475E-B53E-55EBD9C14B2B}" srcOrd="5" destOrd="0" parTransId="{1DD0ED46-451D-4B86-8F27-F0094EEFE757}" sibTransId="{25C32DB9-E816-4BF7-BA82-A3E517E5E700}"/>
    <dgm:cxn modelId="{34366E76-1AA2-47A0-A757-F84B4F0720F8}" srcId="{8590D0DF-16B9-47EF-A889-9ACE454446E0}" destId="{DAE3D93D-8ACE-49BD-B4E4-BC963BE6EF3F}" srcOrd="1" destOrd="0" parTransId="{033C0C4E-9B0F-4C71-9314-835F65689487}" sibTransId="{AC320E94-B894-4FA9-978F-56C12F7B7925}"/>
    <dgm:cxn modelId="{42E47891-73DF-4387-9874-C44EBC3BCDC0}" type="presOf" srcId="{866CFFD7-E116-446D-A4F2-84666A0B009A}" destId="{CE183D03-14CA-42C5-8940-527667CC549D}" srcOrd="0" destOrd="0" presId="urn:microsoft.com/office/officeart/2018/5/layout/IconCircleLabelList"/>
    <dgm:cxn modelId="{3F0029AE-D3D6-43C8-A098-4BA0FC557E5D}" type="presOf" srcId="{D40DF9CB-149F-46B1-B52C-7B0695C84468}" destId="{B60AECD2-FFE5-40E2-B899-D1D1C86EC71F}" srcOrd="0" destOrd="0" presId="urn:microsoft.com/office/officeart/2018/5/layout/IconCircleLabelList"/>
    <dgm:cxn modelId="{957E72B0-2D8B-4170-99ED-F968BF63DF9B}" srcId="{8590D0DF-16B9-47EF-A889-9ACE454446E0}" destId="{361FFBCC-8683-415A-A216-CD7210314EC4}" srcOrd="4" destOrd="0" parTransId="{464940DC-A105-45ED-98F8-48B7FC93D205}" sibTransId="{633EE7A0-200A-4B81-A95F-623A4AF04B38}"/>
    <dgm:cxn modelId="{D3F7BBB3-9979-4AD1-92D4-776C6F04CE25}" type="presOf" srcId="{C68EA501-24D2-475E-B53E-55EBD9C14B2B}" destId="{224F786D-49E8-49B1-B6AF-07711397E9D4}" srcOrd="0" destOrd="0" presId="urn:microsoft.com/office/officeart/2018/5/layout/IconCircleLabelList"/>
    <dgm:cxn modelId="{C6F71DE5-9DAD-4E90-A840-ADFBB4FC2FF6}" srcId="{8590D0DF-16B9-47EF-A889-9ACE454446E0}" destId="{866CFFD7-E116-446D-A4F2-84666A0B009A}" srcOrd="2" destOrd="0" parTransId="{03F96876-DE47-47E3-B153-2E643AA15C83}" sibTransId="{896CCD05-19CF-4C2C-95A1-9E40C5F11EA5}"/>
    <dgm:cxn modelId="{F2D194FD-4078-4DC7-BD50-C432344F6029}" type="presOf" srcId="{A1C11EF6-99A1-47FA-8B26-6369E2993925}" destId="{44C5BEC2-160F-4775-9FE5-BA1ACB058EB4}" srcOrd="0" destOrd="0" presId="urn:microsoft.com/office/officeart/2018/5/layout/IconCircleLabelList"/>
    <dgm:cxn modelId="{F9BFD11D-75BB-4780-AF85-9A66826FEE5F}" type="presParOf" srcId="{F890BFA3-8343-435E-93AA-82C59814D32A}" destId="{10C9E005-5623-4BFA-8758-D68D312528F4}" srcOrd="0" destOrd="0" presId="urn:microsoft.com/office/officeart/2018/5/layout/IconCircleLabelList"/>
    <dgm:cxn modelId="{4A56F53B-B885-447B-905D-B6AD4FDCE6CF}" type="presParOf" srcId="{10C9E005-5623-4BFA-8758-D68D312528F4}" destId="{EAA7E272-FB09-4C47-823C-393C59597C22}" srcOrd="0" destOrd="0" presId="urn:microsoft.com/office/officeart/2018/5/layout/IconCircleLabelList"/>
    <dgm:cxn modelId="{9BAABD3A-8840-48DE-96AA-4EA84A8B5F2B}" type="presParOf" srcId="{10C9E005-5623-4BFA-8758-D68D312528F4}" destId="{20163569-564C-4564-BAC9-AFBB2AAD7254}" srcOrd="1" destOrd="0" presId="urn:microsoft.com/office/officeart/2018/5/layout/IconCircleLabelList"/>
    <dgm:cxn modelId="{182670DD-8C9D-4616-8D10-692796FADED3}" type="presParOf" srcId="{10C9E005-5623-4BFA-8758-D68D312528F4}" destId="{25C9C6D8-352B-42A1-9B8E-C7D46D6684E7}" srcOrd="2" destOrd="0" presId="urn:microsoft.com/office/officeart/2018/5/layout/IconCircleLabelList"/>
    <dgm:cxn modelId="{06516F27-0F32-4426-8A31-71014508ECAD}" type="presParOf" srcId="{10C9E005-5623-4BFA-8758-D68D312528F4}" destId="{44C5BEC2-160F-4775-9FE5-BA1ACB058EB4}" srcOrd="3" destOrd="0" presId="urn:microsoft.com/office/officeart/2018/5/layout/IconCircleLabelList"/>
    <dgm:cxn modelId="{D983F6BF-A943-4862-ACED-DCB4E3B17188}" type="presParOf" srcId="{F890BFA3-8343-435E-93AA-82C59814D32A}" destId="{1B5CA790-74D2-4E2B-96F1-E9F7B7EAB567}" srcOrd="1" destOrd="0" presId="urn:microsoft.com/office/officeart/2018/5/layout/IconCircleLabelList"/>
    <dgm:cxn modelId="{DD499C04-2D00-4E6C-8A4B-9D41930F4371}" type="presParOf" srcId="{F890BFA3-8343-435E-93AA-82C59814D32A}" destId="{DEDA1E61-F8F8-46F7-9F5F-0179195AC213}" srcOrd="2" destOrd="0" presId="urn:microsoft.com/office/officeart/2018/5/layout/IconCircleLabelList"/>
    <dgm:cxn modelId="{A41B1C2F-6C94-4595-A907-15C78B5F49ED}" type="presParOf" srcId="{DEDA1E61-F8F8-46F7-9F5F-0179195AC213}" destId="{0908B3FA-031A-4BA5-948C-EFA996E1D57C}" srcOrd="0" destOrd="0" presId="urn:microsoft.com/office/officeart/2018/5/layout/IconCircleLabelList"/>
    <dgm:cxn modelId="{8FFB3DEA-D327-4369-BCFA-B9C3286E288F}" type="presParOf" srcId="{DEDA1E61-F8F8-46F7-9F5F-0179195AC213}" destId="{48A3CFB3-8063-466A-A581-6DD221A59201}" srcOrd="1" destOrd="0" presId="urn:microsoft.com/office/officeart/2018/5/layout/IconCircleLabelList"/>
    <dgm:cxn modelId="{6A8E6DC1-E88F-4922-99BA-2CBF5CC5F2FD}" type="presParOf" srcId="{DEDA1E61-F8F8-46F7-9F5F-0179195AC213}" destId="{36D5E968-4A6B-4F18-A75C-151165DC84B5}" srcOrd="2" destOrd="0" presId="urn:microsoft.com/office/officeart/2018/5/layout/IconCircleLabelList"/>
    <dgm:cxn modelId="{B1A515AD-D8FD-40B9-8CB6-C47B9DBE4BCC}" type="presParOf" srcId="{DEDA1E61-F8F8-46F7-9F5F-0179195AC213}" destId="{D21D8F97-089F-4460-A914-17E121ED8764}" srcOrd="3" destOrd="0" presId="urn:microsoft.com/office/officeart/2018/5/layout/IconCircleLabelList"/>
    <dgm:cxn modelId="{8049A10C-9764-45DF-9C63-541CA5E3D796}" type="presParOf" srcId="{F890BFA3-8343-435E-93AA-82C59814D32A}" destId="{9A6ABDE9-DCB1-496F-B158-CC18E567ACFC}" srcOrd="3" destOrd="0" presId="urn:microsoft.com/office/officeart/2018/5/layout/IconCircleLabelList"/>
    <dgm:cxn modelId="{0F9C9615-399F-40FB-BA65-D3949D1C07B7}" type="presParOf" srcId="{F890BFA3-8343-435E-93AA-82C59814D32A}" destId="{B3C0D41C-71E8-4049-B7E5-3307F554E2CD}" srcOrd="4" destOrd="0" presId="urn:microsoft.com/office/officeart/2018/5/layout/IconCircleLabelList"/>
    <dgm:cxn modelId="{29309153-8590-4357-8CB3-EE5CE9D8D0C0}" type="presParOf" srcId="{B3C0D41C-71E8-4049-B7E5-3307F554E2CD}" destId="{309FE128-7BD3-4618-AB7F-93B5951587FA}" srcOrd="0" destOrd="0" presId="urn:microsoft.com/office/officeart/2018/5/layout/IconCircleLabelList"/>
    <dgm:cxn modelId="{39649EF1-3FE2-48CB-BDE7-0725A2590C1B}" type="presParOf" srcId="{B3C0D41C-71E8-4049-B7E5-3307F554E2CD}" destId="{43D4CC74-D545-466F-88CF-6CC8258837CA}" srcOrd="1" destOrd="0" presId="urn:microsoft.com/office/officeart/2018/5/layout/IconCircleLabelList"/>
    <dgm:cxn modelId="{937A514F-C1CC-43CF-98D5-C89BF4478A29}" type="presParOf" srcId="{B3C0D41C-71E8-4049-B7E5-3307F554E2CD}" destId="{661E3009-2F98-4B1F-9B0E-CA272EFD1FAC}" srcOrd="2" destOrd="0" presId="urn:microsoft.com/office/officeart/2018/5/layout/IconCircleLabelList"/>
    <dgm:cxn modelId="{044FD33C-906B-4066-8897-81D788519B21}" type="presParOf" srcId="{B3C0D41C-71E8-4049-B7E5-3307F554E2CD}" destId="{CE183D03-14CA-42C5-8940-527667CC549D}" srcOrd="3" destOrd="0" presId="urn:microsoft.com/office/officeart/2018/5/layout/IconCircleLabelList"/>
    <dgm:cxn modelId="{E411005E-74D5-4F28-AE15-32C67A35920A}" type="presParOf" srcId="{F890BFA3-8343-435E-93AA-82C59814D32A}" destId="{9D1DD21A-0B2D-43AC-816F-672EA3259339}" srcOrd="5" destOrd="0" presId="urn:microsoft.com/office/officeart/2018/5/layout/IconCircleLabelList"/>
    <dgm:cxn modelId="{124BEBD6-7C54-410A-ABD8-B7785E965867}" type="presParOf" srcId="{F890BFA3-8343-435E-93AA-82C59814D32A}" destId="{01E7027C-84F8-4774-8416-9564F059D328}" srcOrd="6" destOrd="0" presId="urn:microsoft.com/office/officeart/2018/5/layout/IconCircleLabelList"/>
    <dgm:cxn modelId="{4054D8E7-48D8-4083-90E8-F8F696181AE7}" type="presParOf" srcId="{01E7027C-84F8-4774-8416-9564F059D328}" destId="{31E72FEF-16E1-4512-A5D0-25A6047B7389}" srcOrd="0" destOrd="0" presId="urn:microsoft.com/office/officeart/2018/5/layout/IconCircleLabelList"/>
    <dgm:cxn modelId="{BC2B5733-2933-4064-A747-D8A62695FF49}" type="presParOf" srcId="{01E7027C-84F8-4774-8416-9564F059D328}" destId="{192BEB51-040F-466B-94EA-1DF26AC944A6}" srcOrd="1" destOrd="0" presId="urn:microsoft.com/office/officeart/2018/5/layout/IconCircleLabelList"/>
    <dgm:cxn modelId="{9AFBD98A-BA59-4E4A-860C-13AE7BBA535E}" type="presParOf" srcId="{01E7027C-84F8-4774-8416-9564F059D328}" destId="{0110E1D6-D758-4465-ACFC-54ED65068CD6}" srcOrd="2" destOrd="0" presId="urn:microsoft.com/office/officeart/2018/5/layout/IconCircleLabelList"/>
    <dgm:cxn modelId="{CE08DB2E-D5F2-459A-8FA8-82F3E75CC67A}" type="presParOf" srcId="{01E7027C-84F8-4774-8416-9564F059D328}" destId="{B60AECD2-FFE5-40E2-B899-D1D1C86EC71F}" srcOrd="3" destOrd="0" presId="urn:microsoft.com/office/officeart/2018/5/layout/IconCircleLabelList"/>
    <dgm:cxn modelId="{CCD12D21-B3CC-4A46-B84D-89E1241CE908}" type="presParOf" srcId="{F890BFA3-8343-435E-93AA-82C59814D32A}" destId="{4B97BA43-7A75-42B6-A5D8-1CD635468D35}" srcOrd="7" destOrd="0" presId="urn:microsoft.com/office/officeart/2018/5/layout/IconCircleLabelList"/>
    <dgm:cxn modelId="{45A9213C-7377-47D5-A9CA-558E4DC8939E}" type="presParOf" srcId="{F890BFA3-8343-435E-93AA-82C59814D32A}" destId="{F078C135-1667-487B-B02F-614269506BD5}" srcOrd="8" destOrd="0" presId="urn:microsoft.com/office/officeart/2018/5/layout/IconCircleLabelList"/>
    <dgm:cxn modelId="{0D5E28BE-74CB-48FE-899C-D6D9944647F9}" type="presParOf" srcId="{F078C135-1667-487B-B02F-614269506BD5}" destId="{10B63B9C-C186-45BD-8342-468B5ED2FC3E}" srcOrd="0" destOrd="0" presId="urn:microsoft.com/office/officeart/2018/5/layout/IconCircleLabelList"/>
    <dgm:cxn modelId="{A421831B-29B6-4D75-BBA2-B2D6C2F5B295}" type="presParOf" srcId="{F078C135-1667-487B-B02F-614269506BD5}" destId="{92D6A006-BD90-4171-A52F-0A4BFB03532D}" srcOrd="1" destOrd="0" presId="urn:microsoft.com/office/officeart/2018/5/layout/IconCircleLabelList"/>
    <dgm:cxn modelId="{86CEE78C-B0A4-479D-9023-272EF8E78F5A}" type="presParOf" srcId="{F078C135-1667-487B-B02F-614269506BD5}" destId="{03F86D1B-2A61-43DE-BA15-F15B5DF78840}" srcOrd="2" destOrd="0" presId="urn:microsoft.com/office/officeart/2018/5/layout/IconCircleLabelList"/>
    <dgm:cxn modelId="{4FD25009-4994-445A-A564-F49D884FE52B}" type="presParOf" srcId="{F078C135-1667-487B-B02F-614269506BD5}" destId="{B33700E2-4889-4043-A8A2-54DA940E8D7E}" srcOrd="3" destOrd="0" presId="urn:microsoft.com/office/officeart/2018/5/layout/IconCircleLabelList"/>
    <dgm:cxn modelId="{1F584718-30C9-4721-9693-53C074D230C5}" type="presParOf" srcId="{F890BFA3-8343-435E-93AA-82C59814D32A}" destId="{5B45E208-277E-4106-99FB-AE33E7BC0B8C}" srcOrd="9" destOrd="0" presId="urn:microsoft.com/office/officeart/2018/5/layout/IconCircleLabelList"/>
    <dgm:cxn modelId="{71A0D378-15A5-41B1-9D66-CA71B982F8BE}" type="presParOf" srcId="{F890BFA3-8343-435E-93AA-82C59814D32A}" destId="{82C8BEA3-CE71-4A16-88ED-837A85920B78}" srcOrd="10" destOrd="0" presId="urn:microsoft.com/office/officeart/2018/5/layout/IconCircleLabelList"/>
    <dgm:cxn modelId="{9F85034E-27E6-4DB8-A585-503AC9C3A7F2}" type="presParOf" srcId="{82C8BEA3-CE71-4A16-88ED-837A85920B78}" destId="{0E925AA6-BC69-48C1-AD68-37C8C18B92F1}" srcOrd="0" destOrd="0" presId="urn:microsoft.com/office/officeart/2018/5/layout/IconCircleLabelList"/>
    <dgm:cxn modelId="{FBEADC64-3B72-4670-892B-D573CA5A53E7}" type="presParOf" srcId="{82C8BEA3-CE71-4A16-88ED-837A85920B78}" destId="{FF7C6753-E4FD-468B-95C6-7813E75544E6}" srcOrd="1" destOrd="0" presId="urn:microsoft.com/office/officeart/2018/5/layout/IconCircleLabelList"/>
    <dgm:cxn modelId="{3BF4EDC0-CFFE-4B58-9E69-61D891A8B97F}" type="presParOf" srcId="{82C8BEA3-CE71-4A16-88ED-837A85920B78}" destId="{D1E4EFB3-CA18-4A37-B9A8-FA01E31F93FD}" srcOrd="2" destOrd="0" presId="urn:microsoft.com/office/officeart/2018/5/layout/IconCircleLabelList"/>
    <dgm:cxn modelId="{5F8CDFB9-0563-45E5-8D09-4E235A03046D}" type="presParOf" srcId="{82C8BEA3-CE71-4A16-88ED-837A85920B78}" destId="{224F786D-49E8-49B1-B6AF-07711397E9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012ED9-5352-4138-888F-FA975093822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5563E3-A682-4AD3-9EBD-DCB695DBFB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View</a:t>
          </a:r>
        </a:p>
      </dgm:t>
    </dgm:pt>
    <dgm:pt modelId="{E4E8A7D4-16A8-4CB6-B45E-4A303DB74E38}" type="parTrans" cxnId="{F7AB0206-BFFE-4B90-9680-787D3610D2F1}">
      <dgm:prSet/>
      <dgm:spPr/>
      <dgm:t>
        <a:bodyPr/>
        <a:lstStyle/>
        <a:p>
          <a:endParaRPr lang="en-US"/>
        </a:p>
      </dgm:t>
    </dgm:pt>
    <dgm:pt modelId="{33D7381A-4B6B-4C57-B4F9-FA6D9CF1DCA3}" type="sibTrans" cxnId="{F7AB0206-BFFE-4B90-9680-787D3610D2F1}">
      <dgm:prSet/>
      <dgm:spPr/>
      <dgm:t>
        <a:bodyPr/>
        <a:lstStyle/>
        <a:p>
          <a:endParaRPr lang="en-US"/>
        </a:p>
      </dgm:t>
    </dgm:pt>
    <dgm:pt modelId="{90661DCD-0708-4C48-8E6A-97611E9B83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Create</a:t>
          </a:r>
        </a:p>
      </dgm:t>
    </dgm:pt>
    <dgm:pt modelId="{BB19F9CE-E699-48F7-ADCF-CC07068B8A47}" type="parTrans" cxnId="{60A0595E-BA41-4985-8DFC-523872917ABE}">
      <dgm:prSet/>
      <dgm:spPr/>
      <dgm:t>
        <a:bodyPr/>
        <a:lstStyle/>
        <a:p>
          <a:endParaRPr lang="en-US"/>
        </a:p>
      </dgm:t>
    </dgm:pt>
    <dgm:pt modelId="{93840895-5095-4ACF-9456-207F43F43C11}" type="sibTrans" cxnId="{60A0595E-BA41-4985-8DFC-523872917ABE}">
      <dgm:prSet/>
      <dgm:spPr/>
      <dgm:t>
        <a:bodyPr/>
        <a:lstStyle/>
        <a:p>
          <a:endParaRPr lang="en-US"/>
        </a:p>
      </dgm:t>
    </dgm:pt>
    <dgm:pt modelId="{F1EFF8A3-BBF7-4FA7-B3F5-205DBFCF2B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Remove</a:t>
          </a:r>
        </a:p>
      </dgm:t>
    </dgm:pt>
    <dgm:pt modelId="{DD03C2E1-FD0C-4B24-BC17-8E665068544C}" type="parTrans" cxnId="{7D9C6748-8C89-4A5C-9FCE-1673C40E2BCA}">
      <dgm:prSet/>
      <dgm:spPr/>
      <dgm:t>
        <a:bodyPr/>
        <a:lstStyle/>
        <a:p>
          <a:endParaRPr lang="en-US"/>
        </a:p>
      </dgm:t>
    </dgm:pt>
    <dgm:pt modelId="{ADF08F3C-8193-4635-AD3A-2F57A87BACD0}" type="sibTrans" cxnId="{7D9C6748-8C89-4A5C-9FCE-1673C40E2BCA}">
      <dgm:prSet/>
      <dgm:spPr/>
      <dgm:t>
        <a:bodyPr/>
        <a:lstStyle/>
        <a:p>
          <a:endParaRPr lang="en-US"/>
        </a:p>
      </dgm:t>
    </dgm:pt>
    <dgm:pt modelId="{D27A438E-2C81-4EC4-AB40-C763C8D28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Edit</a:t>
          </a:r>
        </a:p>
      </dgm:t>
    </dgm:pt>
    <dgm:pt modelId="{EDA86212-03FF-4410-8D6B-9C401A64ED9E}" type="parTrans" cxnId="{19CB5E33-27D8-4E6F-9F8A-A68E7226BDC3}">
      <dgm:prSet/>
      <dgm:spPr/>
      <dgm:t>
        <a:bodyPr/>
        <a:lstStyle/>
        <a:p>
          <a:endParaRPr lang="en-US"/>
        </a:p>
      </dgm:t>
    </dgm:pt>
    <dgm:pt modelId="{A28C973A-36CD-4D93-BF1D-B59FAD27CFB6}" type="sibTrans" cxnId="{19CB5E33-27D8-4E6F-9F8A-A68E7226BDC3}">
      <dgm:prSet/>
      <dgm:spPr/>
      <dgm:t>
        <a:bodyPr/>
        <a:lstStyle/>
        <a:p>
          <a:endParaRPr lang="en-US"/>
        </a:p>
      </dgm:t>
    </dgm:pt>
    <dgm:pt modelId="{AD5D96F3-0A8A-4DD1-843C-9AC73241C5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Filter</a:t>
          </a:r>
        </a:p>
      </dgm:t>
    </dgm:pt>
    <dgm:pt modelId="{BFED1EB3-F3A7-4287-A0AE-54A6C51ACF76}" type="parTrans" cxnId="{21FA6778-40D2-42C2-B998-602923FB5074}">
      <dgm:prSet/>
      <dgm:spPr/>
      <dgm:t>
        <a:bodyPr/>
        <a:lstStyle/>
        <a:p>
          <a:endParaRPr lang="en-US"/>
        </a:p>
      </dgm:t>
    </dgm:pt>
    <dgm:pt modelId="{C1B880DC-29FE-460B-A188-CFA2CF3D4EB9}" type="sibTrans" cxnId="{21FA6778-40D2-42C2-B998-602923FB5074}">
      <dgm:prSet/>
      <dgm:spPr/>
      <dgm:t>
        <a:bodyPr/>
        <a:lstStyle/>
        <a:p>
          <a:endParaRPr lang="en-US"/>
        </a:p>
      </dgm:t>
    </dgm:pt>
    <dgm:pt modelId="{E2A25971-5E2F-4900-B3AB-964FA22ED519}" type="pres">
      <dgm:prSet presAssocID="{10012ED9-5352-4138-888F-FA9750938222}" presName="root" presStyleCnt="0">
        <dgm:presLayoutVars>
          <dgm:dir/>
          <dgm:resizeHandles val="exact"/>
        </dgm:presLayoutVars>
      </dgm:prSet>
      <dgm:spPr/>
    </dgm:pt>
    <dgm:pt modelId="{7DF88529-D90D-42B3-AF71-4048D2AF13E0}" type="pres">
      <dgm:prSet presAssocID="{1E5563E3-A682-4AD3-9EBD-DCB695DBFBFC}" presName="compNode" presStyleCnt="0"/>
      <dgm:spPr/>
    </dgm:pt>
    <dgm:pt modelId="{3DBDE0C0-6EF1-42E7-920F-EDC36E4F7678}" type="pres">
      <dgm:prSet presAssocID="{1E5563E3-A682-4AD3-9EBD-DCB695DBFBFC}" presName="iconBgRect" presStyleLbl="bgShp" presStyleIdx="0" presStyleCnt="5"/>
      <dgm:spPr/>
    </dgm:pt>
    <dgm:pt modelId="{34FB33AB-5F3A-44DA-B499-6F4A73902219}" type="pres">
      <dgm:prSet presAssocID="{1E5563E3-A682-4AD3-9EBD-DCB695DBFB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7F926BB1-5A7B-4CAB-AB85-9F52BC128395}" type="pres">
      <dgm:prSet presAssocID="{1E5563E3-A682-4AD3-9EBD-DCB695DBFBFC}" presName="spaceRect" presStyleCnt="0"/>
      <dgm:spPr/>
    </dgm:pt>
    <dgm:pt modelId="{1BEA563A-51CA-4579-A4A9-0977298F51C7}" type="pres">
      <dgm:prSet presAssocID="{1E5563E3-A682-4AD3-9EBD-DCB695DBFBFC}" presName="textRect" presStyleLbl="revTx" presStyleIdx="0" presStyleCnt="5">
        <dgm:presLayoutVars>
          <dgm:chMax val="1"/>
          <dgm:chPref val="1"/>
        </dgm:presLayoutVars>
      </dgm:prSet>
      <dgm:spPr/>
    </dgm:pt>
    <dgm:pt modelId="{42333523-4E73-4344-860D-D2B2CF54C4E8}" type="pres">
      <dgm:prSet presAssocID="{33D7381A-4B6B-4C57-B4F9-FA6D9CF1DCA3}" presName="sibTrans" presStyleCnt="0"/>
      <dgm:spPr/>
    </dgm:pt>
    <dgm:pt modelId="{ECD7A5A9-0AFE-4D88-B80F-E500894DFE69}" type="pres">
      <dgm:prSet presAssocID="{90661DCD-0708-4C48-8E6A-97611E9B8359}" presName="compNode" presStyleCnt="0"/>
      <dgm:spPr/>
    </dgm:pt>
    <dgm:pt modelId="{609FFB97-46EC-4DE4-8CFF-D1EDF7CCA5AF}" type="pres">
      <dgm:prSet presAssocID="{90661DCD-0708-4C48-8E6A-97611E9B8359}" presName="iconBgRect" presStyleLbl="bgShp" presStyleIdx="1" presStyleCnt="5"/>
      <dgm:spPr/>
    </dgm:pt>
    <dgm:pt modelId="{7083C703-29CF-4D60-83B2-9B9E55B674E6}" type="pres">
      <dgm:prSet presAssocID="{90661DCD-0708-4C48-8E6A-97611E9B835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AAAFD022-13DC-4AA6-8744-71436776D56A}" type="pres">
      <dgm:prSet presAssocID="{90661DCD-0708-4C48-8E6A-97611E9B8359}" presName="spaceRect" presStyleCnt="0"/>
      <dgm:spPr/>
    </dgm:pt>
    <dgm:pt modelId="{B58A2CAA-4AE1-403D-84D1-B51258107C96}" type="pres">
      <dgm:prSet presAssocID="{90661DCD-0708-4C48-8E6A-97611E9B8359}" presName="textRect" presStyleLbl="revTx" presStyleIdx="1" presStyleCnt="5">
        <dgm:presLayoutVars>
          <dgm:chMax val="1"/>
          <dgm:chPref val="1"/>
        </dgm:presLayoutVars>
      </dgm:prSet>
      <dgm:spPr/>
    </dgm:pt>
    <dgm:pt modelId="{2800718B-3549-4334-B252-3FB987545B45}" type="pres">
      <dgm:prSet presAssocID="{93840895-5095-4ACF-9456-207F43F43C11}" presName="sibTrans" presStyleCnt="0"/>
      <dgm:spPr/>
    </dgm:pt>
    <dgm:pt modelId="{C76CF714-FC14-47CF-9DBF-A0F78A1778AE}" type="pres">
      <dgm:prSet presAssocID="{F1EFF8A3-BBF7-4FA7-B3F5-205DBFCF2B5E}" presName="compNode" presStyleCnt="0"/>
      <dgm:spPr/>
    </dgm:pt>
    <dgm:pt modelId="{1042A371-ADB7-4FDC-B6E1-91F9A6FA6495}" type="pres">
      <dgm:prSet presAssocID="{F1EFF8A3-BBF7-4FA7-B3F5-205DBFCF2B5E}" presName="iconBgRect" presStyleLbl="bgShp" presStyleIdx="2" presStyleCnt="5"/>
      <dgm:spPr/>
    </dgm:pt>
    <dgm:pt modelId="{BE3ABC39-A50D-4BF2-B16F-7C71F773A2A1}" type="pres">
      <dgm:prSet presAssocID="{F1EFF8A3-BBF7-4FA7-B3F5-205DBFCF2B5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E697F4AB-44B0-4E82-9487-4919133E11B9}" type="pres">
      <dgm:prSet presAssocID="{F1EFF8A3-BBF7-4FA7-B3F5-205DBFCF2B5E}" presName="spaceRect" presStyleCnt="0"/>
      <dgm:spPr/>
    </dgm:pt>
    <dgm:pt modelId="{CE02E1AB-D9CE-458D-928A-183C19AF8F44}" type="pres">
      <dgm:prSet presAssocID="{F1EFF8A3-BBF7-4FA7-B3F5-205DBFCF2B5E}" presName="textRect" presStyleLbl="revTx" presStyleIdx="2" presStyleCnt="5">
        <dgm:presLayoutVars>
          <dgm:chMax val="1"/>
          <dgm:chPref val="1"/>
        </dgm:presLayoutVars>
      </dgm:prSet>
      <dgm:spPr/>
    </dgm:pt>
    <dgm:pt modelId="{9A48687E-8923-4FDF-A7AE-E6CF4B621A9F}" type="pres">
      <dgm:prSet presAssocID="{ADF08F3C-8193-4635-AD3A-2F57A87BACD0}" presName="sibTrans" presStyleCnt="0"/>
      <dgm:spPr/>
    </dgm:pt>
    <dgm:pt modelId="{3F62393A-684C-47F7-9485-49DEA901F65B}" type="pres">
      <dgm:prSet presAssocID="{D27A438E-2C81-4EC4-AB40-C763C8D28EC0}" presName="compNode" presStyleCnt="0"/>
      <dgm:spPr/>
    </dgm:pt>
    <dgm:pt modelId="{A40C4F24-0DC3-44D0-A54A-70966FBDD34B}" type="pres">
      <dgm:prSet presAssocID="{D27A438E-2C81-4EC4-AB40-C763C8D28EC0}" presName="iconBgRect" presStyleLbl="bgShp" presStyleIdx="3" presStyleCnt="5"/>
      <dgm:spPr/>
    </dgm:pt>
    <dgm:pt modelId="{041BAC81-ACBE-4E92-AD3B-B9D21BA7165D}" type="pres">
      <dgm:prSet presAssocID="{D27A438E-2C81-4EC4-AB40-C763C8D28EC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33913228-234F-4116-BBC9-D4823C55ED0B}" type="pres">
      <dgm:prSet presAssocID="{D27A438E-2C81-4EC4-AB40-C763C8D28EC0}" presName="spaceRect" presStyleCnt="0"/>
      <dgm:spPr/>
    </dgm:pt>
    <dgm:pt modelId="{81461F51-0AAD-46F1-9190-F85F77C76E27}" type="pres">
      <dgm:prSet presAssocID="{D27A438E-2C81-4EC4-AB40-C763C8D28EC0}" presName="textRect" presStyleLbl="revTx" presStyleIdx="3" presStyleCnt="5">
        <dgm:presLayoutVars>
          <dgm:chMax val="1"/>
          <dgm:chPref val="1"/>
        </dgm:presLayoutVars>
      </dgm:prSet>
      <dgm:spPr/>
    </dgm:pt>
    <dgm:pt modelId="{EA03277C-6839-41EA-9EF6-05A917ED52C1}" type="pres">
      <dgm:prSet presAssocID="{A28C973A-36CD-4D93-BF1D-B59FAD27CFB6}" presName="sibTrans" presStyleCnt="0"/>
      <dgm:spPr/>
    </dgm:pt>
    <dgm:pt modelId="{2CAC4C9E-1BB6-47FF-8EEF-43094AF5F6B7}" type="pres">
      <dgm:prSet presAssocID="{AD5D96F3-0A8A-4DD1-843C-9AC73241C5FC}" presName="compNode" presStyleCnt="0"/>
      <dgm:spPr/>
    </dgm:pt>
    <dgm:pt modelId="{FFA1DFDF-22E8-43EF-8065-3C1EE82B0D95}" type="pres">
      <dgm:prSet presAssocID="{AD5D96F3-0A8A-4DD1-843C-9AC73241C5FC}" presName="iconBgRect" presStyleLbl="bgShp" presStyleIdx="4" presStyleCnt="5"/>
      <dgm:spPr/>
    </dgm:pt>
    <dgm:pt modelId="{C7A0337A-8994-457E-A599-8DB29DB6521E}" type="pres">
      <dgm:prSet presAssocID="{AD5D96F3-0A8A-4DD1-843C-9AC73241C5F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B82A439-5C58-450A-A92B-30D5AEDA038B}" type="pres">
      <dgm:prSet presAssocID="{AD5D96F3-0A8A-4DD1-843C-9AC73241C5FC}" presName="spaceRect" presStyleCnt="0"/>
      <dgm:spPr/>
    </dgm:pt>
    <dgm:pt modelId="{6E3C11DF-ED31-4CD1-A0CF-A10EF7F991F2}" type="pres">
      <dgm:prSet presAssocID="{AD5D96F3-0A8A-4DD1-843C-9AC73241C5F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7AB0206-BFFE-4B90-9680-787D3610D2F1}" srcId="{10012ED9-5352-4138-888F-FA9750938222}" destId="{1E5563E3-A682-4AD3-9EBD-DCB695DBFBFC}" srcOrd="0" destOrd="0" parTransId="{E4E8A7D4-16A8-4CB6-B45E-4A303DB74E38}" sibTransId="{33D7381A-4B6B-4C57-B4F9-FA6D9CF1DCA3}"/>
    <dgm:cxn modelId="{CF14372F-18EF-44F3-89EF-EB9D5CA60AA3}" type="presOf" srcId="{90661DCD-0708-4C48-8E6A-97611E9B8359}" destId="{B58A2CAA-4AE1-403D-84D1-B51258107C96}" srcOrd="0" destOrd="0" presId="urn:microsoft.com/office/officeart/2018/5/layout/IconCircleLabelList"/>
    <dgm:cxn modelId="{19CB5E33-27D8-4E6F-9F8A-A68E7226BDC3}" srcId="{10012ED9-5352-4138-888F-FA9750938222}" destId="{D27A438E-2C81-4EC4-AB40-C763C8D28EC0}" srcOrd="3" destOrd="0" parTransId="{EDA86212-03FF-4410-8D6B-9C401A64ED9E}" sibTransId="{A28C973A-36CD-4D93-BF1D-B59FAD27CFB6}"/>
    <dgm:cxn modelId="{F2F5115C-4733-41C9-9559-658682BC4C43}" type="presOf" srcId="{1E5563E3-A682-4AD3-9EBD-DCB695DBFBFC}" destId="{1BEA563A-51CA-4579-A4A9-0977298F51C7}" srcOrd="0" destOrd="0" presId="urn:microsoft.com/office/officeart/2018/5/layout/IconCircleLabelList"/>
    <dgm:cxn modelId="{60A0595E-BA41-4985-8DFC-523872917ABE}" srcId="{10012ED9-5352-4138-888F-FA9750938222}" destId="{90661DCD-0708-4C48-8E6A-97611E9B8359}" srcOrd="1" destOrd="0" parTransId="{BB19F9CE-E699-48F7-ADCF-CC07068B8A47}" sibTransId="{93840895-5095-4ACF-9456-207F43F43C11}"/>
    <dgm:cxn modelId="{7D9C6748-8C89-4A5C-9FCE-1673C40E2BCA}" srcId="{10012ED9-5352-4138-888F-FA9750938222}" destId="{F1EFF8A3-BBF7-4FA7-B3F5-205DBFCF2B5E}" srcOrd="2" destOrd="0" parTransId="{DD03C2E1-FD0C-4B24-BC17-8E665068544C}" sibTransId="{ADF08F3C-8193-4635-AD3A-2F57A87BACD0}"/>
    <dgm:cxn modelId="{21FA6778-40D2-42C2-B998-602923FB5074}" srcId="{10012ED9-5352-4138-888F-FA9750938222}" destId="{AD5D96F3-0A8A-4DD1-843C-9AC73241C5FC}" srcOrd="4" destOrd="0" parTransId="{BFED1EB3-F3A7-4287-A0AE-54A6C51ACF76}" sibTransId="{C1B880DC-29FE-460B-A188-CFA2CF3D4EB9}"/>
    <dgm:cxn modelId="{B1086985-48E2-40D3-B8F3-1573BB9E56D8}" type="presOf" srcId="{AD5D96F3-0A8A-4DD1-843C-9AC73241C5FC}" destId="{6E3C11DF-ED31-4CD1-A0CF-A10EF7F991F2}" srcOrd="0" destOrd="0" presId="urn:microsoft.com/office/officeart/2018/5/layout/IconCircleLabelList"/>
    <dgm:cxn modelId="{81D1C4C6-1C10-4E61-98C7-30E1988AA84A}" type="presOf" srcId="{D27A438E-2C81-4EC4-AB40-C763C8D28EC0}" destId="{81461F51-0AAD-46F1-9190-F85F77C76E27}" srcOrd="0" destOrd="0" presId="urn:microsoft.com/office/officeart/2018/5/layout/IconCircleLabelList"/>
    <dgm:cxn modelId="{6F5496E2-B1AB-4185-9B39-8A8D4C7654EA}" type="presOf" srcId="{10012ED9-5352-4138-888F-FA9750938222}" destId="{E2A25971-5E2F-4900-B3AB-964FA22ED519}" srcOrd="0" destOrd="0" presId="urn:microsoft.com/office/officeart/2018/5/layout/IconCircleLabelList"/>
    <dgm:cxn modelId="{DBA3FAE3-6019-4E13-8BC1-24CC300C0E69}" type="presOf" srcId="{F1EFF8A3-BBF7-4FA7-B3F5-205DBFCF2B5E}" destId="{CE02E1AB-D9CE-458D-928A-183C19AF8F44}" srcOrd="0" destOrd="0" presId="urn:microsoft.com/office/officeart/2018/5/layout/IconCircleLabelList"/>
    <dgm:cxn modelId="{6C6E2C7B-63C4-4683-8766-D88FC8741946}" type="presParOf" srcId="{E2A25971-5E2F-4900-B3AB-964FA22ED519}" destId="{7DF88529-D90D-42B3-AF71-4048D2AF13E0}" srcOrd="0" destOrd="0" presId="urn:microsoft.com/office/officeart/2018/5/layout/IconCircleLabelList"/>
    <dgm:cxn modelId="{2ECAF691-4295-4D9B-8620-2AF392F26F91}" type="presParOf" srcId="{7DF88529-D90D-42B3-AF71-4048D2AF13E0}" destId="{3DBDE0C0-6EF1-42E7-920F-EDC36E4F7678}" srcOrd="0" destOrd="0" presId="urn:microsoft.com/office/officeart/2018/5/layout/IconCircleLabelList"/>
    <dgm:cxn modelId="{17AF8823-60EB-4A1A-9DC3-307124B4D162}" type="presParOf" srcId="{7DF88529-D90D-42B3-AF71-4048D2AF13E0}" destId="{34FB33AB-5F3A-44DA-B499-6F4A73902219}" srcOrd="1" destOrd="0" presId="urn:microsoft.com/office/officeart/2018/5/layout/IconCircleLabelList"/>
    <dgm:cxn modelId="{019CFBF9-2F67-41C8-AFDA-9D75FCAC3C68}" type="presParOf" srcId="{7DF88529-D90D-42B3-AF71-4048D2AF13E0}" destId="{7F926BB1-5A7B-4CAB-AB85-9F52BC128395}" srcOrd="2" destOrd="0" presId="urn:microsoft.com/office/officeart/2018/5/layout/IconCircleLabelList"/>
    <dgm:cxn modelId="{88082294-CC03-4C37-A0A1-736D2ECFE829}" type="presParOf" srcId="{7DF88529-D90D-42B3-AF71-4048D2AF13E0}" destId="{1BEA563A-51CA-4579-A4A9-0977298F51C7}" srcOrd="3" destOrd="0" presId="urn:microsoft.com/office/officeart/2018/5/layout/IconCircleLabelList"/>
    <dgm:cxn modelId="{F0310C9E-87C9-41B8-B798-4928118215A4}" type="presParOf" srcId="{E2A25971-5E2F-4900-B3AB-964FA22ED519}" destId="{42333523-4E73-4344-860D-D2B2CF54C4E8}" srcOrd="1" destOrd="0" presId="urn:microsoft.com/office/officeart/2018/5/layout/IconCircleLabelList"/>
    <dgm:cxn modelId="{00EDABEA-1A80-4ABE-820E-D7F921F3E9E6}" type="presParOf" srcId="{E2A25971-5E2F-4900-B3AB-964FA22ED519}" destId="{ECD7A5A9-0AFE-4D88-B80F-E500894DFE69}" srcOrd="2" destOrd="0" presId="urn:microsoft.com/office/officeart/2018/5/layout/IconCircleLabelList"/>
    <dgm:cxn modelId="{6B507D4F-BFFA-434C-92BB-30FCBBF4B569}" type="presParOf" srcId="{ECD7A5A9-0AFE-4D88-B80F-E500894DFE69}" destId="{609FFB97-46EC-4DE4-8CFF-D1EDF7CCA5AF}" srcOrd="0" destOrd="0" presId="urn:microsoft.com/office/officeart/2018/5/layout/IconCircleLabelList"/>
    <dgm:cxn modelId="{03F97D08-015C-42E6-A721-C4493181383C}" type="presParOf" srcId="{ECD7A5A9-0AFE-4D88-B80F-E500894DFE69}" destId="{7083C703-29CF-4D60-83B2-9B9E55B674E6}" srcOrd="1" destOrd="0" presId="urn:microsoft.com/office/officeart/2018/5/layout/IconCircleLabelList"/>
    <dgm:cxn modelId="{22D93896-066D-4776-8078-8FF4A544E487}" type="presParOf" srcId="{ECD7A5A9-0AFE-4D88-B80F-E500894DFE69}" destId="{AAAFD022-13DC-4AA6-8744-71436776D56A}" srcOrd="2" destOrd="0" presId="urn:microsoft.com/office/officeart/2018/5/layout/IconCircleLabelList"/>
    <dgm:cxn modelId="{DAC00B8D-005B-4DBB-B662-92FCDD4DD87B}" type="presParOf" srcId="{ECD7A5A9-0AFE-4D88-B80F-E500894DFE69}" destId="{B58A2CAA-4AE1-403D-84D1-B51258107C96}" srcOrd="3" destOrd="0" presId="urn:microsoft.com/office/officeart/2018/5/layout/IconCircleLabelList"/>
    <dgm:cxn modelId="{C05FD536-3672-4F85-BCB8-F9AFEE7205D4}" type="presParOf" srcId="{E2A25971-5E2F-4900-B3AB-964FA22ED519}" destId="{2800718B-3549-4334-B252-3FB987545B45}" srcOrd="3" destOrd="0" presId="urn:microsoft.com/office/officeart/2018/5/layout/IconCircleLabelList"/>
    <dgm:cxn modelId="{4A0B83A1-6C22-4F8A-95AD-6AF962D704A7}" type="presParOf" srcId="{E2A25971-5E2F-4900-B3AB-964FA22ED519}" destId="{C76CF714-FC14-47CF-9DBF-A0F78A1778AE}" srcOrd="4" destOrd="0" presId="urn:microsoft.com/office/officeart/2018/5/layout/IconCircleLabelList"/>
    <dgm:cxn modelId="{C9EE95FB-3AEF-4F0B-8288-B3CA0E949881}" type="presParOf" srcId="{C76CF714-FC14-47CF-9DBF-A0F78A1778AE}" destId="{1042A371-ADB7-4FDC-B6E1-91F9A6FA6495}" srcOrd="0" destOrd="0" presId="urn:microsoft.com/office/officeart/2018/5/layout/IconCircleLabelList"/>
    <dgm:cxn modelId="{05C1BAC7-726F-4433-9629-F202BBF0D1E3}" type="presParOf" srcId="{C76CF714-FC14-47CF-9DBF-A0F78A1778AE}" destId="{BE3ABC39-A50D-4BF2-B16F-7C71F773A2A1}" srcOrd="1" destOrd="0" presId="urn:microsoft.com/office/officeart/2018/5/layout/IconCircleLabelList"/>
    <dgm:cxn modelId="{7F8236E0-1B45-4A1A-9864-364127A03D87}" type="presParOf" srcId="{C76CF714-FC14-47CF-9DBF-A0F78A1778AE}" destId="{E697F4AB-44B0-4E82-9487-4919133E11B9}" srcOrd="2" destOrd="0" presId="urn:microsoft.com/office/officeart/2018/5/layout/IconCircleLabelList"/>
    <dgm:cxn modelId="{E4368364-4BA7-4166-ADDB-4E9580908F47}" type="presParOf" srcId="{C76CF714-FC14-47CF-9DBF-A0F78A1778AE}" destId="{CE02E1AB-D9CE-458D-928A-183C19AF8F44}" srcOrd="3" destOrd="0" presId="urn:microsoft.com/office/officeart/2018/5/layout/IconCircleLabelList"/>
    <dgm:cxn modelId="{8B883FAF-0C6E-4016-8874-F2AFB9CF4658}" type="presParOf" srcId="{E2A25971-5E2F-4900-B3AB-964FA22ED519}" destId="{9A48687E-8923-4FDF-A7AE-E6CF4B621A9F}" srcOrd="5" destOrd="0" presId="urn:microsoft.com/office/officeart/2018/5/layout/IconCircleLabelList"/>
    <dgm:cxn modelId="{2A2A07B1-7CBA-408B-BA76-A53C8CEB66C8}" type="presParOf" srcId="{E2A25971-5E2F-4900-B3AB-964FA22ED519}" destId="{3F62393A-684C-47F7-9485-49DEA901F65B}" srcOrd="6" destOrd="0" presId="urn:microsoft.com/office/officeart/2018/5/layout/IconCircleLabelList"/>
    <dgm:cxn modelId="{81FCFCB4-C34F-4619-BDFF-17DF045CA0E6}" type="presParOf" srcId="{3F62393A-684C-47F7-9485-49DEA901F65B}" destId="{A40C4F24-0DC3-44D0-A54A-70966FBDD34B}" srcOrd="0" destOrd="0" presId="urn:microsoft.com/office/officeart/2018/5/layout/IconCircleLabelList"/>
    <dgm:cxn modelId="{AFF02C46-8F31-4DA7-B62D-F6D196F08EC9}" type="presParOf" srcId="{3F62393A-684C-47F7-9485-49DEA901F65B}" destId="{041BAC81-ACBE-4E92-AD3B-B9D21BA7165D}" srcOrd="1" destOrd="0" presId="urn:microsoft.com/office/officeart/2018/5/layout/IconCircleLabelList"/>
    <dgm:cxn modelId="{BA79BBF3-3030-41D4-B5DA-CB7B57028127}" type="presParOf" srcId="{3F62393A-684C-47F7-9485-49DEA901F65B}" destId="{33913228-234F-4116-BBC9-D4823C55ED0B}" srcOrd="2" destOrd="0" presId="urn:microsoft.com/office/officeart/2018/5/layout/IconCircleLabelList"/>
    <dgm:cxn modelId="{E424C969-A9B5-4EEA-83DD-3C5F41A6E847}" type="presParOf" srcId="{3F62393A-684C-47F7-9485-49DEA901F65B}" destId="{81461F51-0AAD-46F1-9190-F85F77C76E27}" srcOrd="3" destOrd="0" presId="urn:microsoft.com/office/officeart/2018/5/layout/IconCircleLabelList"/>
    <dgm:cxn modelId="{9CF2EBC2-4964-4EB7-B0BD-903CDE4E5E35}" type="presParOf" srcId="{E2A25971-5E2F-4900-B3AB-964FA22ED519}" destId="{EA03277C-6839-41EA-9EF6-05A917ED52C1}" srcOrd="7" destOrd="0" presId="urn:microsoft.com/office/officeart/2018/5/layout/IconCircleLabelList"/>
    <dgm:cxn modelId="{8BE92053-FEB3-422E-9D4B-FD8516E03BEF}" type="presParOf" srcId="{E2A25971-5E2F-4900-B3AB-964FA22ED519}" destId="{2CAC4C9E-1BB6-47FF-8EEF-43094AF5F6B7}" srcOrd="8" destOrd="0" presId="urn:microsoft.com/office/officeart/2018/5/layout/IconCircleLabelList"/>
    <dgm:cxn modelId="{04B23C38-972B-4E6F-99AD-DD2FAA55BFA8}" type="presParOf" srcId="{2CAC4C9E-1BB6-47FF-8EEF-43094AF5F6B7}" destId="{FFA1DFDF-22E8-43EF-8065-3C1EE82B0D95}" srcOrd="0" destOrd="0" presId="urn:microsoft.com/office/officeart/2018/5/layout/IconCircleLabelList"/>
    <dgm:cxn modelId="{C67FE850-72A0-4947-BF03-535B8CF3CEB7}" type="presParOf" srcId="{2CAC4C9E-1BB6-47FF-8EEF-43094AF5F6B7}" destId="{C7A0337A-8994-457E-A599-8DB29DB6521E}" srcOrd="1" destOrd="0" presId="urn:microsoft.com/office/officeart/2018/5/layout/IconCircleLabelList"/>
    <dgm:cxn modelId="{1629B43A-CA19-49E5-BF92-A3A0CD0EB961}" type="presParOf" srcId="{2CAC4C9E-1BB6-47FF-8EEF-43094AF5F6B7}" destId="{3B82A439-5C58-450A-A92B-30D5AEDA038B}" srcOrd="2" destOrd="0" presId="urn:microsoft.com/office/officeart/2018/5/layout/IconCircleLabelList"/>
    <dgm:cxn modelId="{50DFE30F-456F-4B05-B0B7-340E4BFE837E}" type="presParOf" srcId="{2CAC4C9E-1BB6-47FF-8EEF-43094AF5F6B7}" destId="{6E3C11DF-ED31-4CD1-A0CF-A10EF7F991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A27F5-B1F5-46D4-A2ED-09B7D651466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52423-70E7-455C-9171-59FB927FE70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1BF1B-841B-4C2A-9863-C020503F13B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friendliness </a:t>
          </a:r>
        </a:p>
      </dsp:txBody>
      <dsp:txXfrm>
        <a:off x="1941716" y="718"/>
        <a:ext cx="4571887" cy="1681139"/>
      </dsp:txXfrm>
    </dsp:sp>
    <dsp:sp modelId="{102F474F-85D1-434B-A54F-69C5A87C2B1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7D738-9FE6-4C31-A7D4-CA6947B5429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AD305-4F04-4918-9219-F8E2875A27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Good working ethic </a:t>
          </a:r>
        </a:p>
      </dsp:txBody>
      <dsp:txXfrm>
        <a:off x="1941716" y="2102143"/>
        <a:ext cx="4571887" cy="1681139"/>
      </dsp:txXfrm>
    </dsp:sp>
    <dsp:sp modelId="{83F0B649-DF08-4197-9F9B-44A1A3BA1FB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057C1-7295-45D4-B77D-9AA94D4B7BD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DE648-1913-4520-A3FE-CBCD7E923EB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Provided solutions to the company’s problems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45318-B021-4FF9-8A39-B16473C26C34}">
      <dsp:nvSpPr>
        <dsp:cNvPr id="0" name=""/>
        <dsp:cNvSpPr/>
      </dsp:nvSpPr>
      <dsp:spPr>
        <a:xfrm>
          <a:off x="592801" y="4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418AC-8D68-4D4B-BAC1-9073E35381D0}">
      <dsp:nvSpPr>
        <dsp:cNvPr id="0" name=""/>
        <dsp:cNvSpPr/>
      </dsp:nvSpPr>
      <dsp:spPr>
        <a:xfrm>
          <a:off x="826801" y="70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CD2C4-FBA7-4672-B1B2-D478BD49CD52}">
      <dsp:nvSpPr>
        <dsp:cNvPr id="0" name=""/>
        <dsp:cNvSpPr/>
      </dsp:nvSpPr>
      <dsp:spPr>
        <a:xfrm>
          <a:off x="241801" y="1907713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Creation</a:t>
          </a:r>
        </a:p>
      </dsp:txBody>
      <dsp:txXfrm>
        <a:off x="241801" y="1907713"/>
        <a:ext cx="1800000" cy="810000"/>
      </dsp:txXfrm>
    </dsp:sp>
    <dsp:sp modelId="{B4410CEE-F826-4D11-980E-D4D2CA890F3D}">
      <dsp:nvSpPr>
        <dsp:cNvPr id="0" name=""/>
        <dsp:cNvSpPr/>
      </dsp:nvSpPr>
      <dsp:spPr>
        <a:xfrm>
          <a:off x="2707801" y="4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AFCD6-DF35-4EB1-8CAA-4366D6A23D33}">
      <dsp:nvSpPr>
        <dsp:cNvPr id="0" name=""/>
        <dsp:cNvSpPr/>
      </dsp:nvSpPr>
      <dsp:spPr>
        <a:xfrm>
          <a:off x="2941801" y="70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3C999-27BE-4099-A66C-997014E9D21A}">
      <dsp:nvSpPr>
        <dsp:cNvPr id="0" name=""/>
        <dsp:cNvSpPr/>
      </dsp:nvSpPr>
      <dsp:spPr>
        <a:xfrm>
          <a:off x="2356801" y="1907713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Edit</a:t>
          </a:r>
        </a:p>
      </dsp:txBody>
      <dsp:txXfrm>
        <a:off x="2356801" y="1907713"/>
        <a:ext cx="1800000" cy="810000"/>
      </dsp:txXfrm>
    </dsp:sp>
    <dsp:sp modelId="{F3B163F9-62BB-4388-BAF2-566953A7F973}">
      <dsp:nvSpPr>
        <dsp:cNvPr id="0" name=""/>
        <dsp:cNvSpPr/>
      </dsp:nvSpPr>
      <dsp:spPr>
        <a:xfrm>
          <a:off x="4822802" y="4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61BE0-DEF5-48FA-9CE6-8F332252530A}">
      <dsp:nvSpPr>
        <dsp:cNvPr id="0" name=""/>
        <dsp:cNvSpPr/>
      </dsp:nvSpPr>
      <dsp:spPr>
        <a:xfrm>
          <a:off x="5056802" y="70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65590-D356-4154-8559-44013EC54587}">
      <dsp:nvSpPr>
        <dsp:cNvPr id="0" name=""/>
        <dsp:cNvSpPr/>
      </dsp:nvSpPr>
      <dsp:spPr>
        <a:xfrm>
          <a:off x="4471802" y="1907713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Removing</a:t>
          </a:r>
        </a:p>
      </dsp:txBody>
      <dsp:txXfrm>
        <a:off x="4471802" y="1907713"/>
        <a:ext cx="1800000" cy="810000"/>
      </dsp:txXfrm>
    </dsp:sp>
    <dsp:sp modelId="{C0D9A615-77BD-4B46-9F25-0B53F370EC95}">
      <dsp:nvSpPr>
        <dsp:cNvPr id="0" name=""/>
        <dsp:cNvSpPr/>
      </dsp:nvSpPr>
      <dsp:spPr>
        <a:xfrm>
          <a:off x="1650301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9FB4E-669A-477F-8AAE-F413E6F26687}">
      <dsp:nvSpPr>
        <dsp:cNvPr id="0" name=""/>
        <dsp:cNvSpPr/>
      </dsp:nvSpPr>
      <dsp:spPr>
        <a:xfrm>
          <a:off x="18843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A3904-C075-4EBD-AE72-0830B3229AA0}">
      <dsp:nvSpPr>
        <dsp:cNvPr id="0" name=""/>
        <dsp:cNvSpPr/>
      </dsp:nvSpPr>
      <dsp:spPr>
        <a:xfrm>
          <a:off x="1299301" y="4607713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Including employees/removing employees</a:t>
          </a:r>
        </a:p>
      </dsp:txBody>
      <dsp:txXfrm>
        <a:off x="1299301" y="4607713"/>
        <a:ext cx="1800000" cy="810000"/>
      </dsp:txXfrm>
    </dsp:sp>
    <dsp:sp modelId="{2E74B4A9-19F4-4F69-9498-788716F9AB54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C86F9-A716-4DD1-B404-79992888729E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F2691-5908-4894-9BE6-4B49F2173EDB}">
      <dsp:nvSpPr>
        <dsp:cNvPr id="0" name=""/>
        <dsp:cNvSpPr/>
      </dsp:nvSpPr>
      <dsp:spPr>
        <a:xfrm>
          <a:off x="3414302" y="4607713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User friendliness</a:t>
          </a:r>
        </a:p>
      </dsp:txBody>
      <dsp:txXfrm>
        <a:off x="3414302" y="4607713"/>
        <a:ext cx="1800000" cy="81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7E272-FB09-4C47-823C-393C59597C22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63569-564C-4564-BAC9-AFBB2AAD7254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5BEC2-160F-4775-9FE5-BA1ACB058EB4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Creation</a:t>
          </a:r>
        </a:p>
      </dsp:txBody>
      <dsp:txXfrm>
        <a:off x="241801" y="1997713"/>
        <a:ext cx="1800000" cy="720000"/>
      </dsp:txXfrm>
    </dsp:sp>
    <dsp:sp modelId="{0908B3FA-031A-4BA5-948C-EFA996E1D57C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3CFB3-8063-466A-A581-6DD221A59201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8F97-089F-4460-A914-17E121ED8764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Edit</a:t>
          </a:r>
        </a:p>
      </dsp:txBody>
      <dsp:txXfrm>
        <a:off x="2356801" y="1997713"/>
        <a:ext cx="1800000" cy="720000"/>
      </dsp:txXfrm>
    </dsp:sp>
    <dsp:sp modelId="{309FE128-7BD3-4618-AB7F-93B5951587FA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4CC74-D545-466F-88CF-6CC8258837CA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83D03-14CA-42C5-8940-527667CC549D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Removing</a:t>
          </a:r>
        </a:p>
      </dsp:txBody>
      <dsp:txXfrm>
        <a:off x="4471802" y="1997713"/>
        <a:ext cx="1800000" cy="720000"/>
      </dsp:txXfrm>
    </dsp:sp>
    <dsp:sp modelId="{31E72FEF-16E1-4512-A5D0-25A6047B7389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BEB51-040F-466B-94EA-1DF26AC944A6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AECD2-FFE5-40E2-B899-D1D1C86EC71F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Filtering</a:t>
          </a:r>
        </a:p>
      </dsp:txBody>
      <dsp:txXfrm>
        <a:off x="241801" y="4607713"/>
        <a:ext cx="1800000" cy="720000"/>
      </dsp:txXfrm>
    </dsp:sp>
    <dsp:sp modelId="{10B63B9C-C186-45BD-8342-468B5ED2FC3E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6A006-BD90-4171-A52F-0A4BFB03532D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700E2-4889-4043-A8A2-54DA940E8D7E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Insert/remove from departments</a:t>
          </a:r>
        </a:p>
      </dsp:txBody>
      <dsp:txXfrm>
        <a:off x="2356801" y="4607713"/>
        <a:ext cx="1800000" cy="720000"/>
      </dsp:txXfrm>
    </dsp:sp>
    <dsp:sp modelId="{0E925AA6-BC69-48C1-AD68-37C8C18B92F1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C6753-E4FD-468B-95C6-7813E75544E6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F786D-49E8-49B1-B6AF-07711397E9D4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User friendliness</a:t>
          </a:r>
        </a:p>
      </dsp:txBody>
      <dsp:txXfrm>
        <a:off x="4471802" y="4607713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DE0C0-6EF1-42E7-920F-EDC36E4F7678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B33AB-5F3A-44DA-B499-6F4A73902219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A563A-51CA-4579-A4A9-0977298F51C7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View</a:t>
          </a:r>
        </a:p>
      </dsp:txBody>
      <dsp:txXfrm>
        <a:off x="241801" y="1997713"/>
        <a:ext cx="1800000" cy="720000"/>
      </dsp:txXfrm>
    </dsp:sp>
    <dsp:sp modelId="{609FFB97-46EC-4DE4-8CFF-D1EDF7CCA5AF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3C703-29CF-4D60-83B2-9B9E55B674E6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A2CAA-4AE1-403D-84D1-B51258107C96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Create</a:t>
          </a:r>
        </a:p>
      </dsp:txBody>
      <dsp:txXfrm>
        <a:off x="2356801" y="1997713"/>
        <a:ext cx="1800000" cy="720000"/>
      </dsp:txXfrm>
    </dsp:sp>
    <dsp:sp modelId="{1042A371-ADB7-4FDC-B6E1-91F9A6FA6495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ABC39-A50D-4BF2-B16F-7C71F773A2A1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2E1AB-D9CE-458D-928A-183C19AF8F44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Remove</a:t>
          </a:r>
        </a:p>
      </dsp:txBody>
      <dsp:txXfrm>
        <a:off x="4471802" y="1997713"/>
        <a:ext cx="1800000" cy="720000"/>
      </dsp:txXfrm>
    </dsp:sp>
    <dsp:sp modelId="{A40C4F24-0DC3-44D0-A54A-70966FBDD34B}">
      <dsp:nvSpPr>
        <dsp:cNvPr id="0" name=""/>
        <dsp:cNvSpPr/>
      </dsp:nvSpPr>
      <dsp:spPr>
        <a:xfrm>
          <a:off x="1650301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BAC81-ACBE-4E92-AD3B-B9D21BA7165D}">
      <dsp:nvSpPr>
        <dsp:cNvPr id="0" name=""/>
        <dsp:cNvSpPr/>
      </dsp:nvSpPr>
      <dsp:spPr>
        <a:xfrm>
          <a:off x="18843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61F51-0AAD-46F1-9190-F85F77C76E27}">
      <dsp:nvSpPr>
        <dsp:cNvPr id="0" name=""/>
        <dsp:cNvSpPr/>
      </dsp:nvSpPr>
      <dsp:spPr>
        <a:xfrm>
          <a:off x="12993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Edit</a:t>
          </a:r>
        </a:p>
      </dsp:txBody>
      <dsp:txXfrm>
        <a:off x="1299301" y="4607713"/>
        <a:ext cx="1800000" cy="720000"/>
      </dsp:txXfrm>
    </dsp:sp>
    <dsp:sp modelId="{FFA1DFDF-22E8-43EF-8065-3C1EE82B0D95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0337A-8994-457E-A599-8DB29DB6521E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C11DF-ED31-4CD1-A0CF-A10EF7F991F2}">
      <dsp:nvSpPr>
        <dsp:cNvPr id="0" name=""/>
        <dsp:cNvSpPr/>
      </dsp:nvSpPr>
      <dsp:spPr>
        <a:xfrm>
          <a:off x="34143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Filter</a:t>
          </a:r>
        </a:p>
      </dsp:txBody>
      <dsp:txXfrm>
        <a:off x="3414302" y="460771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0087-5B30-4442-BA08-22489CF37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E1199-9413-4428-857C-B9BE2DBBD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3017-0412-4725-9313-382DC728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D3F-A3B3-4864-B2BD-CF9F5D8488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D09C-B07A-4810-88CB-02829612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010F-D421-4535-8583-5364C76F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530F-4EEE-41EA-A9B3-AB0B1311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7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7743-5F09-4B45-A533-659B4102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F9BDF-4EE2-4BE3-9214-9990C166E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53C4-2005-433D-943B-F8709BD3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D3F-A3B3-4864-B2BD-CF9F5D8488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3655-38D2-4F1E-9E36-07DF6EDA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B7A13-2455-4660-9E53-71028DD3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530F-4EEE-41EA-A9B3-AB0B1311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087EE-865F-4E11-AEE0-B69578D2C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3F936-8C67-4F7D-BDB3-6EEDA29C4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3507C-F1F6-46C3-AF56-FFA7DC13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D3F-A3B3-4864-B2BD-CF9F5D8488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C7E7A-05BD-47D7-AC41-CB8ABDCA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D1D9-2552-47F3-8556-528A23F7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530F-4EEE-41EA-A9B3-AB0B1311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8438-D56B-4FB9-8F7C-E378E59D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A380-BD50-4925-A410-69AA2899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53C9-9725-421B-9ACE-EBEC902D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D3F-A3B3-4864-B2BD-CF9F5D8488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D421-AD22-4338-8453-90584427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A378-6AA0-4648-8ED0-C49DF58C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530F-4EEE-41EA-A9B3-AB0B1311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B2DE-4558-48B3-A909-6D93DDED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571E-4306-4BC4-BE3A-D6F60787B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2F43E-1971-4919-9EE4-B5BDF39F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D3F-A3B3-4864-B2BD-CF9F5D8488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A858-36E1-4AD1-8DDA-87394138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F35EA-748C-4512-96D0-9AE16A6F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530F-4EEE-41EA-A9B3-AB0B1311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7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8AC4-6F49-4515-85CB-C06BF892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9DF3-6426-4BE0-9C9B-DB968F04C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8C1DD-B979-47FE-A38D-5EE107F0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C63BB-590C-4E2B-9903-2D5F975D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D3F-A3B3-4864-B2BD-CF9F5D8488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8E642-D825-4C38-B2A4-3E4F94A7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9FAE2-C5C6-4E69-B618-BDCEB80F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530F-4EEE-41EA-A9B3-AB0B1311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8605-6843-4EF1-AB3B-4F467218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93BA-E9F9-4340-940D-EFE642F1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8F499-52B8-4CCC-9363-2FB23893D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A5B38-9EBD-49DC-8EE7-FFF8733A9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C0B78-6C8C-42E1-9D10-A733D67F3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F954C-9E56-433E-81AA-F54D7DC8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D3F-A3B3-4864-B2BD-CF9F5D8488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6D352-6A9B-4818-B6FD-1B7E5052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C88AD-9A50-4D4A-8E62-95B3B691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530F-4EEE-41EA-A9B3-AB0B1311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EE42-8ED1-4AE5-AF55-E1A55CD3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66FDF-5FC7-4F1A-B6D7-5373687E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D3F-A3B3-4864-B2BD-CF9F5D8488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C4CB-B0DC-4370-8142-AAE03CD3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D271D-C4DC-4B8B-9F2B-868BCCC0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530F-4EEE-41EA-A9B3-AB0B1311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701DE-7001-4C05-B3C2-C54AE3E2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D3F-A3B3-4864-B2BD-CF9F5D8488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464D8-2648-41BB-879B-2A3BD742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D645E-17DE-4C9F-9D52-88D8C5BC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530F-4EEE-41EA-A9B3-AB0B1311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E162-8145-4529-BB1B-1E64578D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AFA7-4C80-4A0F-A713-ED7E2A8F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53CE8-33A4-4632-A623-2D63D76F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F0D09-07BB-45A0-B332-AAD92257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D3F-A3B3-4864-B2BD-CF9F5D8488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7F49E-A371-426F-99DE-14A323C3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71D13-6E44-4788-A338-EFEBFF89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530F-4EEE-41EA-A9B3-AB0B1311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3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131C-4D70-4094-82FC-B8FA75EA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E06EA-CB6D-4BF7-9930-F5B2912C4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A4BB9-7220-4363-8378-CCA012F4B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D1DC5-A593-4138-841B-B298FE0E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D3F-A3B3-4864-B2BD-CF9F5D8488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09D9E-8155-4FFC-8DCE-F526E890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9A4CB-7D01-4656-A2EE-B69B549B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530F-4EEE-41EA-A9B3-AB0B1311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A8D80-FBBB-4D5C-AB63-0F2A8923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304D2-B272-4911-94A5-50CCDB98B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699EF-D3E4-4EA3-988C-47717ACC2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7D3F-A3B3-4864-B2BD-CF9F5D8488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15CDC-42A1-47C2-9BC0-FC8C82B5A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11385-F6AD-4C5C-A18F-3C28838E8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530F-4EEE-41EA-A9B3-AB0B1311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82FDC3-5F49-4CC1-BB91-501AC02D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721" y="4127094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KILR Tech project presentation</a:t>
            </a:r>
            <a:b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7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on Media Bazaar’s software solution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drawing, flower&#10;&#10;Description automatically generated">
            <a:extLst>
              <a:ext uri="{FF2B5EF4-FFF2-40B4-BE49-F238E27FC236}">
                <a16:creationId xmlns:a16="http://schemas.microsoft.com/office/drawing/2014/main" id="{5BD0FECB-79B2-4DE8-9D53-91E2B5A23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4" r="1" b="1"/>
          <a:stretch/>
        </p:blipFill>
        <p:spPr>
          <a:xfrm>
            <a:off x="293552" y="1433790"/>
            <a:ext cx="4141760" cy="399041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202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D8A9-3C6D-4C83-8B72-34DB554A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Team Members</a:t>
            </a:r>
          </a:p>
        </p:txBody>
      </p:sp>
      <p:pic>
        <p:nvPicPr>
          <p:cNvPr id="5" name="Content Placeholder 4" descr="A person sitting in a dark room&#10;&#10;Description automatically generated">
            <a:extLst>
              <a:ext uri="{FF2B5EF4-FFF2-40B4-BE49-F238E27FC236}">
                <a16:creationId xmlns:a16="http://schemas.microsoft.com/office/drawing/2014/main" id="{E52551BE-952E-4196-AC99-E426B4723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7" y="1416796"/>
            <a:ext cx="2668727" cy="27460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D9B31-43B6-48E1-9DF9-0A260E8D8353}"/>
              </a:ext>
            </a:extLst>
          </p:cNvPr>
          <p:cNvSpPr txBox="1"/>
          <p:nvPr/>
        </p:nvSpPr>
        <p:spPr>
          <a:xfrm>
            <a:off x="1669466" y="4248753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Radoslav Karaganchev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74CC5-3B87-48CC-9B0C-FC73247525DB}"/>
              </a:ext>
            </a:extLst>
          </p:cNvPr>
          <p:cNvSpPr txBox="1"/>
          <p:nvPr/>
        </p:nvSpPr>
        <p:spPr>
          <a:xfrm>
            <a:off x="4457180" y="4251756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Lukas </a:t>
            </a:r>
            <a:r>
              <a:rPr lang="en-US" dirty="0" err="1"/>
              <a:t>Rimavičius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09337-1781-44DF-B474-BC87C579BE0F}"/>
              </a:ext>
            </a:extLst>
          </p:cNvPr>
          <p:cNvSpPr txBox="1"/>
          <p:nvPr/>
        </p:nvSpPr>
        <p:spPr>
          <a:xfrm>
            <a:off x="7189594" y="4251756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Ivan </a:t>
            </a:r>
            <a:r>
              <a:rPr lang="en-US" dirty="0" err="1"/>
              <a:t>Marinchev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78DC4-94FD-4807-8FEF-FAE156AFA352}"/>
              </a:ext>
            </a:extLst>
          </p:cNvPr>
          <p:cNvSpPr txBox="1"/>
          <p:nvPr/>
        </p:nvSpPr>
        <p:spPr>
          <a:xfrm>
            <a:off x="9636276" y="4251756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Kristian </a:t>
            </a:r>
            <a:r>
              <a:rPr lang="en-US" dirty="0" err="1"/>
              <a:t>Lachev</a:t>
            </a:r>
            <a:endParaRPr lang="en-US" dirty="0"/>
          </a:p>
        </p:txBody>
      </p:sp>
      <p:pic>
        <p:nvPicPr>
          <p:cNvPr id="4" name="Picture 3" descr="A person sitting in a chair&#10;&#10;Description automatically generated">
            <a:extLst>
              <a:ext uri="{FF2B5EF4-FFF2-40B4-BE49-F238E27FC236}">
                <a16:creationId xmlns:a16="http://schemas.microsoft.com/office/drawing/2014/main" id="{3AF194BC-2C8E-42B4-8E56-106E90AD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941" y="1416797"/>
            <a:ext cx="2133043" cy="2749435"/>
          </a:xfrm>
          <a:prstGeom prst="rect">
            <a:avLst/>
          </a:prstGeom>
        </p:spPr>
      </p:pic>
      <p:pic>
        <p:nvPicPr>
          <p:cNvPr id="7" name="Picture 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155126C-6A3B-42E9-94F0-C00872AAE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11" y="1416796"/>
            <a:ext cx="2536136" cy="2749435"/>
          </a:xfrm>
          <a:prstGeom prst="rect">
            <a:avLst/>
          </a:prstGeom>
        </p:spPr>
      </p:pic>
      <p:pic>
        <p:nvPicPr>
          <p:cNvPr id="12" name="Picture 11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82AF2477-1C5E-4787-8B04-858627C00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89" y="1420195"/>
            <a:ext cx="2059527" cy="27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6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B870-6A73-4399-B68A-67FAF803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you should choose us?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A042B7-4EDC-40F4-80FD-D9EBF1CF7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5420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9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8E340-7BBD-4C5A-99AA-A57A93DE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07" y="718389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E237E4-8081-4A4D-8DE5-0418F43CC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877371"/>
              </p:ext>
            </p:extLst>
          </p:nvPr>
        </p:nvGraphicFramePr>
        <p:xfrm>
          <a:off x="5194300" y="5464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20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18EFF-1508-4C43-8352-2D4F365C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	</a:t>
            </a:r>
            <a:b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583A4CC-0D6B-41D8-8BD3-7F144BEC5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9961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8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8B128-207A-46B0-90D6-EF22A793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142" y="710000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E97E80-8C38-4EFF-A59C-FF3B6786D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264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71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AE6FF-3E1A-4FF2-BAB5-4FEF85B0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 for your attention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1C29-D54E-4353-844F-7C893484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14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KILR Tech project presentation on Media Bazaar’s software solution</vt:lpstr>
      <vt:lpstr>Team Members</vt:lpstr>
      <vt:lpstr>Why you should choose us?</vt:lpstr>
      <vt:lpstr>Department</vt:lpstr>
      <vt:lpstr>Employee  </vt:lpstr>
      <vt:lpstr>Stock</vt:lpstr>
      <vt:lpstr>Thank you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KILR Tech project presentation</dc:title>
  <dc:creator>Karaganchev,Radoslav R.</dc:creator>
  <cp:lastModifiedBy>Karaganchev,Radoslav R.</cp:lastModifiedBy>
  <cp:revision>3</cp:revision>
  <dcterms:created xsi:type="dcterms:W3CDTF">2020-03-24T23:11:03Z</dcterms:created>
  <dcterms:modified xsi:type="dcterms:W3CDTF">2020-03-25T23:18:31Z</dcterms:modified>
</cp:coreProperties>
</file>