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7" r:id="rId2"/>
  </p:sldMasterIdLst>
  <p:notesMasterIdLst>
    <p:notesMasterId r:id="rId25"/>
  </p:notesMasterIdLst>
  <p:sldIdLst>
    <p:sldId id="263" r:id="rId3"/>
    <p:sldId id="299" r:id="rId4"/>
    <p:sldId id="300" r:id="rId5"/>
    <p:sldId id="30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310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862" autoAdjust="0"/>
  </p:normalViewPr>
  <p:slideViewPr>
    <p:cSldViewPr snapToGrid="0">
      <p:cViewPr varScale="1">
        <p:scale>
          <a:sx n="70" d="100"/>
          <a:sy n="70" d="100"/>
        </p:scale>
        <p:origin x="13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53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iderlabs.com/blog/2015/04/14/docker-events-explained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>
                <a:solidFill>
                  <a:schemeClr val="dk1"/>
                </a:solidFill>
              </a:rPr>
              <a:t>Onvermijdelijk</a:t>
            </a:r>
            <a:r>
              <a:rPr lang="en-GB" sz="1100" dirty="0">
                <a:solidFill>
                  <a:schemeClr val="dk1"/>
                </a:solidFill>
              </a:rPr>
              <a:t> Docker…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VRAAG: Wie </a:t>
            </a:r>
            <a:r>
              <a:rPr lang="en-GB" sz="1100" b="1" dirty="0" err="1">
                <a:solidFill>
                  <a:schemeClr val="dk1"/>
                </a:solidFill>
              </a:rPr>
              <a:t>gebruikt</a:t>
            </a:r>
            <a:r>
              <a:rPr lang="en-GB" sz="1100" b="1" dirty="0">
                <a:solidFill>
                  <a:schemeClr val="dk1"/>
                </a:solidFill>
              </a:rPr>
              <a:t> docker </a:t>
            </a:r>
            <a:r>
              <a:rPr lang="en-GB" sz="1100" b="1" dirty="0" err="1">
                <a:solidFill>
                  <a:schemeClr val="dk1"/>
                </a:solidFill>
              </a:rPr>
              <a:t>thuis</a:t>
            </a:r>
            <a:r>
              <a:rPr lang="en-GB" sz="1100" b="1" dirty="0">
                <a:solidFill>
                  <a:schemeClr val="dk1"/>
                </a:solidFill>
              </a:rPr>
              <a:t> of </a:t>
            </a:r>
            <a:r>
              <a:rPr lang="en-GB" sz="1100" b="1" dirty="0" err="1">
                <a:solidFill>
                  <a:schemeClr val="dk1"/>
                </a:solidFill>
              </a:rPr>
              <a:t>wil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dit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gaan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gebruiken</a:t>
            </a:r>
            <a:r>
              <a:rPr lang="en-GB" sz="1100" b="1" dirty="0">
                <a:solidFill>
                  <a:schemeClr val="dk1"/>
                </a:solidFill>
              </a:rPr>
              <a:t>?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Veel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klanten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willen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graag</a:t>
            </a:r>
            <a:r>
              <a:rPr lang="en-GB" sz="1100" dirty="0">
                <a:solidFill>
                  <a:schemeClr val="dk1"/>
                </a:solidFill>
              </a:rPr>
              <a:t> ‘</a:t>
            </a:r>
            <a:r>
              <a:rPr lang="en-GB" sz="1100" dirty="0" err="1">
                <a:solidFill>
                  <a:schemeClr val="dk1"/>
                </a:solidFill>
              </a:rPr>
              <a:t>iets</a:t>
            </a:r>
            <a:r>
              <a:rPr lang="en-GB" sz="1100" dirty="0">
                <a:solidFill>
                  <a:schemeClr val="dk1"/>
                </a:solidFill>
              </a:rPr>
              <a:t>’ met docker </a:t>
            </a:r>
            <a:r>
              <a:rPr lang="en-GB" sz="1100" dirty="0" err="1">
                <a:solidFill>
                  <a:schemeClr val="dk1"/>
                </a:solidFill>
              </a:rPr>
              <a:t>gaan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doen</a:t>
            </a:r>
            <a:r>
              <a:rPr lang="en-GB" sz="1100" dirty="0">
                <a:solidFill>
                  <a:schemeClr val="dk1"/>
                </a:solidFill>
              </a:rPr>
              <a:t> maar </a:t>
            </a:r>
            <a:r>
              <a:rPr lang="en-GB" sz="1100" dirty="0" err="1">
                <a:solidFill>
                  <a:schemeClr val="dk1"/>
                </a:solidFill>
              </a:rPr>
              <a:t>weten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vaak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hoe ze het </a:t>
            </a:r>
            <a:r>
              <a:rPr lang="en-GB" sz="1100" dirty="0" err="1">
                <a:solidFill>
                  <a:schemeClr val="dk1"/>
                </a:solidFill>
              </a:rPr>
              <a:t>moeten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aanpakken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Uitleg</a:t>
            </a:r>
            <a:r>
              <a:rPr lang="en-GB" sz="1100" dirty="0">
                <a:solidFill>
                  <a:schemeClr val="dk1"/>
                </a:solidFill>
              </a:rPr>
              <a:t> Build, Ship, Run (Anywhere;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helemaal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waar</a:t>
            </a:r>
            <a:r>
              <a:rPr lang="en-GB" sz="1100" dirty="0">
                <a:solidFill>
                  <a:schemeClr val="dk1"/>
                </a:solidFill>
              </a:rPr>
              <a:t>. </a:t>
            </a:r>
            <a:r>
              <a:rPr lang="en-GB" sz="1100" dirty="0" err="1">
                <a:solidFill>
                  <a:schemeClr val="dk1"/>
                </a:solidFill>
              </a:rPr>
              <a:t>Als</a:t>
            </a:r>
            <a:r>
              <a:rPr lang="en-GB" sz="1100" dirty="0">
                <a:solidFill>
                  <a:schemeClr val="dk1"/>
                </a:solidFill>
              </a:rPr>
              <a:t> de </a:t>
            </a:r>
            <a:r>
              <a:rPr lang="en-GB" sz="1100" dirty="0" err="1">
                <a:solidFill>
                  <a:schemeClr val="dk1"/>
                </a:solidFill>
              </a:rPr>
              <a:t>onderliggende</a:t>
            </a:r>
            <a:r>
              <a:rPr lang="en-GB" sz="1100" dirty="0">
                <a:solidFill>
                  <a:schemeClr val="dk1"/>
                </a:solidFill>
              </a:rPr>
              <a:t> HW </a:t>
            </a:r>
            <a:r>
              <a:rPr lang="en-GB" sz="1100" dirty="0" err="1">
                <a:solidFill>
                  <a:schemeClr val="dk1"/>
                </a:solidFill>
              </a:rPr>
              <a:t>architectuur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anders</a:t>
            </a:r>
            <a:r>
              <a:rPr lang="en-GB" sz="1100" dirty="0">
                <a:solidFill>
                  <a:schemeClr val="dk1"/>
                </a:solidFill>
              </a:rPr>
              <a:t> is dan </a:t>
            </a:r>
            <a:r>
              <a:rPr lang="en-GB" sz="1100" dirty="0" err="1">
                <a:solidFill>
                  <a:schemeClr val="dk1"/>
                </a:solidFill>
              </a:rPr>
              <a:t>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zonder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container </a:t>
            </a:r>
            <a:r>
              <a:rPr lang="en-GB" sz="1100" dirty="0" err="1">
                <a:solidFill>
                  <a:schemeClr val="dk1"/>
                </a:solidFill>
              </a:rPr>
              <a:t>worden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gedeployed</a:t>
            </a:r>
            <a:r>
              <a:rPr lang="en-GB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46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Voorbeeld NGINX dockerfile van Github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Korte beschrijving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066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plaatje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geeft</a:t>
            </a:r>
            <a:r>
              <a:rPr lang="en-GB" dirty="0">
                <a:solidFill>
                  <a:schemeClr val="dk1"/>
                </a:solidFill>
              </a:rPr>
              <a:t> de </a:t>
            </a:r>
            <a:r>
              <a:rPr lang="en-GB" dirty="0" err="1">
                <a:solidFill>
                  <a:schemeClr val="dk1"/>
                </a:solidFill>
              </a:rPr>
              <a:t>verschillende</a:t>
            </a:r>
            <a:r>
              <a:rPr lang="en-GB" dirty="0">
                <a:solidFill>
                  <a:schemeClr val="dk1"/>
                </a:solidFill>
              </a:rPr>
              <a:t> container states </a:t>
            </a:r>
            <a:r>
              <a:rPr lang="en-GB" dirty="0" err="1">
                <a:solidFill>
                  <a:schemeClr val="dk1"/>
                </a:solidFill>
              </a:rPr>
              <a:t>weer</a:t>
            </a:r>
            <a:r>
              <a:rPr lang="en-GB" dirty="0">
                <a:solidFill>
                  <a:schemeClr val="dk1"/>
                </a:solidFill>
              </a:rPr>
              <a:t> die via de API </a:t>
            </a:r>
            <a:r>
              <a:rPr lang="en-GB" dirty="0" err="1">
                <a:solidFill>
                  <a:schemeClr val="dk1"/>
                </a:solidFill>
              </a:rPr>
              <a:t>beschikbaar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zijn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Van </a:t>
            </a:r>
            <a:r>
              <a:rPr lang="en-GB" dirty="0" err="1">
                <a:solidFill>
                  <a:schemeClr val="dk1"/>
                </a:solidFill>
              </a:rPr>
              <a:t>deze</a:t>
            </a:r>
            <a:r>
              <a:rPr lang="en-GB" dirty="0">
                <a:solidFill>
                  <a:schemeClr val="dk1"/>
                </a:solidFill>
              </a:rPr>
              <a:t> states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events </a:t>
            </a:r>
            <a:r>
              <a:rPr lang="en-GB" dirty="0" err="1">
                <a:solidFill>
                  <a:schemeClr val="dk1"/>
                </a:solidFill>
              </a:rPr>
              <a:t>wordt</a:t>
            </a:r>
            <a:r>
              <a:rPr lang="en-GB" dirty="0">
                <a:solidFill>
                  <a:schemeClr val="dk1"/>
                </a:solidFill>
              </a:rPr>
              <a:t> door third party tooling </a:t>
            </a:r>
            <a:r>
              <a:rPr lang="en-GB" dirty="0" err="1">
                <a:solidFill>
                  <a:schemeClr val="dk1"/>
                </a:solidFill>
              </a:rPr>
              <a:t>zoals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kubernetes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gebruik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gemaakt</a:t>
            </a:r>
            <a:r>
              <a:rPr lang="en-GB" dirty="0">
                <a:solidFill>
                  <a:schemeClr val="dk1"/>
                </a:solidFill>
              </a:rPr>
              <a:t> om </a:t>
            </a:r>
            <a:r>
              <a:rPr lang="en-GB" dirty="0" err="1">
                <a:solidFill>
                  <a:schemeClr val="dk1"/>
                </a:solidFill>
              </a:rPr>
              <a:t>te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kijken</a:t>
            </a:r>
            <a:r>
              <a:rPr lang="en-GB" dirty="0">
                <a:solidFill>
                  <a:schemeClr val="dk1"/>
                </a:solidFill>
              </a:rPr>
              <a:t> wat de status van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container is.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https://gliderlabs.com/blog/2015/04/14/docker-events-explained/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03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</a:rPr>
              <a:t>Zoals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gezegd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willen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veel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partijen</a:t>
            </a:r>
            <a:r>
              <a:rPr lang="en-GB" dirty="0">
                <a:solidFill>
                  <a:schemeClr val="dk1"/>
                </a:solidFill>
              </a:rPr>
              <a:t> ‘</a:t>
            </a:r>
            <a:r>
              <a:rPr lang="en-GB" dirty="0" err="1">
                <a:solidFill>
                  <a:schemeClr val="dk1"/>
                </a:solidFill>
              </a:rPr>
              <a:t>iets</a:t>
            </a:r>
            <a:r>
              <a:rPr lang="en-GB" dirty="0">
                <a:solidFill>
                  <a:schemeClr val="dk1"/>
                </a:solidFill>
              </a:rPr>
              <a:t>’ met Docker </a:t>
            </a:r>
            <a:r>
              <a:rPr lang="en-GB" dirty="0" err="1">
                <a:solidFill>
                  <a:schemeClr val="dk1"/>
                </a:solidFill>
              </a:rPr>
              <a:t>gaan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doen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</a:rPr>
              <a:t>Er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zijn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echter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nog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aantal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uitdagingen</a:t>
            </a:r>
            <a:r>
              <a:rPr lang="en-GB" dirty="0">
                <a:solidFill>
                  <a:schemeClr val="dk1"/>
                </a:solidFill>
              </a:rPr>
              <a:t> die </a:t>
            </a:r>
            <a:r>
              <a:rPr lang="en-GB" dirty="0" err="1">
                <a:solidFill>
                  <a:schemeClr val="dk1"/>
                </a:solidFill>
              </a:rPr>
              <a:t>overwonnen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moeten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worden</a:t>
            </a:r>
            <a:r>
              <a:rPr lang="en-GB" dirty="0">
                <a:solidFill>
                  <a:schemeClr val="dk1"/>
                </a:solidFill>
              </a:rPr>
              <a:t>. De </a:t>
            </a:r>
            <a:r>
              <a:rPr lang="en-GB" dirty="0" err="1">
                <a:solidFill>
                  <a:schemeClr val="dk1"/>
                </a:solidFill>
              </a:rPr>
              <a:t>geschiedenis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herhaalt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zich</a:t>
            </a:r>
            <a:r>
              <a:rPr lang="en-GB" dirty="0">
                <a:solidFill>
                  <a:schemeClr val="dk1"/>
                </a:solidFill>
              </a:rPr>
              <a:t>… </a:t>
            </a:r>
            <a:r>
              <a:rPr lang="en-GB" dirty="0" err="1">
                <a:solidFill>
                  <a:schemeClr val="dk1"/>
                </a:solidFill>
              </a:rPr>
              <a:t>Toen</a:t>
            </a:r>
            <a:r>
              <a:rPr lang="en-GB" dirty="0">
                <a:solidFill>
                  <a:schemeClr val="dk1"/>
                </a:solidFill>
              </a:rPr>
              <a:t> we van bare-metal </a:t>
            </a:r>
            <a:r>
              <a:rPr lang="en-GB" dirty="0" err="1">
                <a:solidFill>
                  <a:schemeClr val="dk1"/>
                </a:solidFill>
              </a:rPr>
              <a:t>overstapten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naar</a:t>
            </a:r>
            <a:r>
              <a:rPr lang="en-GB" dirty="0">
                <a:solidFill>
                  <a:schemeClr val="dk1"/>
                </a:solidFill>
              </a:rPr>
              <a:t> VMs </a:t>
            </a:r>
            <a:r>
              <a:rPr lang="en-GB" dirty="0" err="1">
                <a:solidFill>
                  <a:schemeClr val="dk1"/>
                </a:solidFill>
              </a:rPr>
              <a:t>hebben</a:t>
            </a:r>
            <a:r>
              <a:rPr lang="en-GB" dirty="0">
                <a:solidFill>
                  <a:schemeClr val="dk1"/>
                </a:solidFill>
              </a:rPr>
              <a:t> we </a:t>
            </a:r>
            <a:r>
              <a:rPr lang="en-GB" dirty="0" err="1">
                <a:solidFill>
                  <a:schemeClr val="dk1"/>
                </a:solidFill>
              </a:rPr>
              <a:t>deze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uitdagingen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ook</a:t>
            </a:r>
            <a:r>
              <a:rPr lang="en-GB" dirty="0">
                <a:solidFill>
                  <a:schemeClr val="dk1"/>
                </a:solidFill>
              </a:rPr>
              <a:t> al </a:t>
            </a:r>
            <a:r>
              <a:rPr lang="en-GB" dirty="0" err="1">
                <a:solidFill>
                  <a:schemeClr val="dk1"/>
                </a:solidFill>
              </a:rPr>
              <a:t>eens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voorbij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zien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komen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Logging: map je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volume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laat</a:t>
            </a:r>
            <a:r>
              <a:rPr lang="en-GB" dirty="0">
                <a:solidFill>
                  <a:schemeClr val="dk1"/>
                </a:solidFill>
              </a:rPr>
              <a:t> je </a:t>
            </a:r>
            <a:r>
              <a:rPr lang="en-GB" dirty="0" err="1">
                <a:solidFill>
                  <a:schemeClr val="dk1"/>
                </a:solidFill>
              </a:rPr>
              <a:t>hier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naartoe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loggen</a:t>
            </a:r>
            <a:r>
              <a:rPr lang="en-GB" dirty="0">
                <a:solidFill>
                  <a:schemeClr val="dk1"/>
                </a:solidFill>
              </a:rPr>
              <a:t> of </a:t>
            </a:r>
            <a:r>
              <a:rPr lang="en-GB" dirty="0" err="1">
                <a:solidFill>
                  <a:schemeClr val="dk1"/>
                </a:solidFill>
              </a:rPr>
              <a:t>gebruik</a:t>
            </a:r>
            <a:r>
              <a:rPr lang="en-GB" dirty="0">
                <a:solidFill>
                  <a:schemeClr val="dk1"/>
                </a:solidFill>
              </a:rPr>
              <a:t> je </a:t>
            </a:r>
            <a:r>
              <a:rPr lang="en-GB" dirty="0" err="1">
                <a:solidFill>
                  <a:schemeClr val="dk1"/>
                </a:solidFill>
              </a:rPr>
              <a:t>stdout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stderr om de logging via docker op </a:t>
            </a:r>
            <a:r>
              <a:rPr lang="en-GB" dirty="0" err="1">
                <a:solidFill>
                  <a:schemeClr val="dk1"/>
                </a:solidFill>
              </a:rPr>
              <a:t>te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vangen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te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persisteren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Security: Hoe </a:t>
            </a:r>
            <a:r>
              <a:rPr lang="en-GB" dirty="0" err="1">
                <a:solidFill>
                  <a:schemeClr val="dk1"/>
                </a:solidFill>
              </a:rPr>
              <a:t>strikt</a:t>
            </a:r>
            <a:r>
              <a:rPr lang="en-GB" dirty="0">
                <a:solidFill>
                  <a:schemeClr val="dk1"/>
                </a:solidFill>
              </a:rPr>
              <a:t> is de </a:t>
            </a:r>
            <a:r>
              <a:rPr lang="en-GB" dirty="0" err="1">
                <a:solidFill>
                  <a:schemeClr val="dk1"/>
                </a:solidFill>
              </a:rPr>
              <a:t>scheiding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tussen</a:t>
            </a:r>
            <a:r>
              <a:rPr lang="en-GB" dirty="0">
                <a:solidFill>
                  <a:schemeClr val="dk1"/>
                </a:solidFill>
              </a:rPr>
              <a:t> containers. Kan </a:t>
            </a:r>
            <a:r>
              <a:rPr lang="en-GB" dirty="0" err="1">
                <a:solidFill>
                  <a:schemeClr val="dk1"/>
                </a:solidFill>
              </a:rPr>
              <a:t>hier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uitgebroken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worden</a:t>
            </a:r>
            <a:r>
              <a:rPr lang="en-GB" dirty="0">
                <a:solidFill>
                  <a:schemeClr val="dk1"/>
                </a:solidFill>
              </a:rPr>
              <a:t>? Hoe </a:t>
            </a:r>
            <a:r>
              <a:rPr lang="en-GB" dirty="0" err="1">
                <a:solidFill>
                  <a:schemeClr val="dk1"/>
                </a:solidFill>
              </a:rPr>
              <a:t>garandeer</a:t>
            </a:r>
            <a:r>
              <a:rPr lang="en-GB" dirty="0">
                <a:solidFill>
                  <a:schemeClr val="dk1"/>
                </a:solidFill>
              </a:rPr>
              <a:t> je de </a:t>
            </a:r>
            <a:r>
              <a:rPr lang="en-GB" dirty="0" err="1">
                <a:solidFill>
                  <a:schemeClr val="dk1"/>
                </a:solidFill>
              </a:rPr>
              <a:t>veiligheid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hiervan</a:t>
            </a:r>
            <a:r>
              <a:rPr lang="en-GB" dirty="0">
                <a:solidFill>
                  <a:schemeClr val="dk1"/>
                </a:solidFill>
              </a:rPr>
              <a:t>? (</a:t>
            </a:r>
            <a:r>
              <a:rPr lang="en-GB" dirty="0" err="1">
                <a:solidFill>
                  <a:schemeClr val="dk1"/>
                </a:solidFill>
              </a:rPr>
              <a:t>bijv</a:t>
            </a:r>
            <a:r>
              <a:rPr lang="en-GB" dirty="0">
                <a:solidFill>
                  <a:schemeClr val="dk1"/>
                </a:solidFill>
              </a:rPr>
              <a:t>. </a:t>
            </a:r>
            <a:r>
              <a:rPr lang="en-GB" dirty="0" err="1">
                <a:solidFill>
                  <a:schemeClr val="dk1"/>
                </a:solidFill>
              </a:rPr>
              <a:t>bij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overheden</a:t>
            </a:r>
            <a:r>
              <a:rPr lang="en-GB" dirty="0">
                <a:solidFill>
                  <a:schemeClr val="dk1"/>
                </a:solidFill>
              </a:rPr>
              <a:t> met </a:t>
            </a:r>
            <a:r>
              <a:rPr lang="en-GB" dirty="0" err="1">
                <a:solidFill>
                  <a:schemeClr val="dk1"/>
                </a:solidFill>
              </a:rPr>
              <a:t>gevoelige</a:t>
            </a:r>
            <a:r>
              <a:rPr lang="en-GB" dirty="0">
                <a:solidFill>
                  <a:schemeClr val="dk1"/>
                </a:solidFill>
              </a:rPr>
              <a:t> data)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Persistence: Containers die ‘</a:t>
            </a:r>
            <a:r>
              <a:rPr lang="en-GB" dirty="0" err="1">
                <a:solidFill>
                  <a:schemeClr val="dk1"/>
                </a:solidFill>
              </a:rPr>
              <a:t>zwerven</a:t>
            </a:r>
            <a:r>
              <a:rPr lang="en-GB" dirty="0">
                <a:solidFill>
                  <a:schemeClr val="dk1"/>
                </a:solidFill>
              </a:rPr>
              <a:t>’ over je </a:t>
            </a:r>
            <a:r>
              <a:rPr lang="en-GB" dirty="0" err="1">
                <a:solidFill>
                  <a:schemeClr val="dk1"/>
                </a:solidFill>
              </a:rPr>
              <a:t>infrastructuur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maken</a:t>
            </a:r>
            <a:r>
              <a:rPr lang="en-GB" dirty="0">
                <a:solidFill>
                  <a:schemeClr val="dk1"/>
                </a:solidFill>
              </a:rPr>
              <a:t> het </a:t>
            </a:r>
            <a:r>
              <a:rPr lang="en-GB" dirty="0" err="1">
                <a:solidFill>
                  <a:schemeClr val="dk1"/>
                </a:solidFill>
              </a:rPr>
              <a:t>lastig</a:t>
            </a:r>
            <a:r>
              <a:rPr lang="en-GB" dirty="0">
                <a:solidFill>
                  <a:schemeClr val="dk1"/>
                </a:solidFill>
              </a:rPr>
              <a:t> om </a:t>
            </a:r>
            <a:r>
              <a:rPr lang="en-GB" dirty="0" err="1">
                <a:solidFill>
                  <a:schemeClr val="dk1"/>
                </a:solidFill>
              </a:rPr>
              <a:t>bijvoorbeeld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database </a:t>
            </a:r>
            <a:r>
              <a:rPr lang="en-GB" dirty="0" err="1">
                <a:solidFill>
                  <a:schemeClr val="dk1"/>
                </a:solidFill>
              </a:rPr>
              <a:t>te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hosten</a:t>
            </a:r>
            <a:r>
              <a:rPr lang="en-GB" dirty="0">
                <a:solidFill>
                  <a:schemeClr val="dk1"/>
                </a:solidFill>
              </a:rPr>
              <a:t>. </a:t>
            </a:r>
            <a:r>
              <a:rPr lang="en-GB" dirty="0" err="1">
                <a:solidFill>
                  <a:schemeClr val="dk1"/>
                </a:solidFill>
              </a:rPr>
              <a:t>Laat</a:t>
            </a:r>
            <a:r>
              <a:rPr lang="en-GB" dirty="0">
                <a:solidFill>
                  <a:schemeClr val="dk1"/>
                </a:solidFill>
              </a:rPr>
              <a:t> je </a:t>
            </a:r>
            <a:r>
              <a:rPr lang="en-GB" dirty="0" err="1">
                <a:solidFill>
                  <a:schemeClr val="dk1"/>
                </a:solidFill>
              </a:rPr>
              <a:t>deze</a:t>
            </a:r>
            <a:r>
              <a:rPr lang="en-GB" dirty="0">
                <a:solidFill>
                  <a:schemeClr val="dk1"/>
                </a:solidFill>
              </a:rPr>
              <a:t> op </a:t>
            </a:r>
            <a:r>
              <a:rPr lang="en-GB" dirty="0" err="1">
                <a:solidFill>
                  <a:schemeClr val="dk1"/>
                </a:solidFill>
              </a:rPr>
              <a:t>dezelfde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plek</a:t>
            </a:r>
            <a:r>
              <a:rPr lang="en-GB" dirty="0">
                <a:solidFill>
                  <a:schemeClr val="dk1"/>
                </a:solidFill>
              </a:rPr>
              <a:t> in je cluster </a:t>
            </a:r>
            <a:r>
              <a:rPr lang="en-GB" dirty="0" err="1">
                <a:solidFill>
                  <a:schemeClr val="dk1"/>
                </a:solidFill>
              </a:rPr>
              <a:t>landen</a:t>
            </a:r>
            <a:r>
              <a:rPr lang="en-GB" dirty="0">
                <a:solidFill>
                  <a:schemeClr val="dk1"/>
                </a:solidFill>
              </a:rPr>
              <a:t> of </a:t>
            </a:r>
            <a:r>
              <a:rPr lang="en-GB" dirty="0" err="1">
                <a:solidFill>
                  <a:schemeClr val="dk1"/>
                </a:solidFill>
              </a:rPr>
              <a:t>kies</a:t>
            </a:r>
            <a:r>
              <a:rPr lang="en-GB" dirty="0">
                <a:solidFill>
                  <a:schemeClr val="dk1"/>
                </a:solidFill>
              </a:rPr>
              <a:t> je steeds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andere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plek</a:t>
            </a:r>
            <a:r>
              <a:rPr lang="en-GB" dirty="0">
                <a:solidFill>
                  <a:schemeClr val="dk1"/>
                </a:solidFill>
              </a:rPr>
              <a:t> maar </a:t>
            </a:r>
            <a:r>
              <a:rPr lang="en-GB" dirty="0" err="1">
                <a:solidFill>
                  <a:schemeClr val="dk1"/>
                </a:solidFill>
              </a:rPr>
              <a:t>laat</a:t>
            </a:r>
            <a:r>
              <a:rPr lang="en-GB" dirty="0">
                <a:solidFill>
                  <a:schemeClr val="dk1"/>
                </a:solidFill>
              </a:rPr>
              <a:t> je de storage </a:t>
            </a:r>
            <a:r>
              <a:rPr lang="en-GB" dirty="0" err="1">
                <a:solidFill>
                  <a:schemeClr val="dk1"/>
                </a:solidFill>
              </a:rPr>
              <a:t>centraal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staan</a:t>
            </a:r>
            <a:r>
              <a:rPr lang="en-GB" dirty="0">
                <a:solidFill>
                  <a:schemeClr val="dk1"/>
                </a:solidFill>
              </a:rPr>
              <a:t>. Of </a:t>
            </a:r>
            <a:r>
              <a:rPr lang="en-GB" dirty="0" err="1">
                <a:solidFill>
                  <a:schemeClr val="dk1"/>
                </a:solidFill>
              </a:rPr>
              <a:t>kies</a:t>
            </a:r>
            <a:r>
              <a:rPr lang="en-GB" dirty="0">
                <a:solidFill>
                  <a:schemeClr val="dk1"/>
                </a:solidFill>
              </a:rPr>
              <a:t> je </a:t>
            </a:r>
            <a:r>
              <a:rPr lang="en-GB" dirty="0" err="1">
                <a:solidFill>
                  <a:schemeClr val="dk1"/>
                </a:solidFill>
              </a:rPr>
              <a:t>zoals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nog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vaak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wordt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aanbevolen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voor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VM </a:t>
            </a:r>
            <a:r>
              <a:rPr lang="en-GB" dirty="0" err="1">
                <a:solidFill>
                  <a:schemeClr val="dk1"/>
                </a:solidFill>
              </a:rPr>
              <a:t>voor</a:t>
            </a:r>
            <a:r>
              <a:rPr lang="en-GB" dirty="0">
                <a:solidFill>
                  <a:schemeClr val="dk1"/>
                </a:solidFill>
              </a:rPr>
              <a:t> persistence </a:t>
            </a:r>
            <a:r>
              <a:rPr lang="en-GB" dirty="0" err="1">
                <a:solidFill>
                  <a:schemeClr val="dk1"/>
                </a:solidFill>
              </a:rPr>
              <a:t>intensieve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applicaties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Run anywhere: is </a:t>
            </a:r>
            <a:r>
              <a:rPr lang="en-GB" dirty="0" err="1">
                <a:solidFill>
                  <a:schemeClr val="dk1"/>
                </a:solidFill>
              </a:rPr>
              <a:t>eigenlijk</a:t>
            </a:r>
            <a:r>
              <a:rPr lang="en-GB" dirty="0">
                <a:solidFill>
                  <a:schemeClr val="dk1"/>
                </a:solidFill>
              </a:rPr>
              <a:t> run almost anywhere. Je </a:t>
            </a:r>
            <a:r>
              <a:rPr lang="en-GB" dirty="0" err="1">
                <a:solidFill>
                  <a:schemeClr val="dk1"/>
                </a:solidFill>
              </a:rPr>
              <a:t>kunt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container </a:t>
            </a:r>
            <a:r>
              <a:rPr lang="en-GB" dirty="0" err="1">
                <a:solidFill>
                  <a:schemeClr val="dk1"/>
                </a:solidFill>
              </a:rPr>
              <a:t>gebaseerd</a:t>
            </a:r>
            <a:r>
              <a:rPr lang="en-GB" dirty="0">
                <a:solidFill>
                  <a:schemeClr val="dk1"/>
                </a:solidFill>
              </a:rPr>
              <a:t> op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x86 image </a:t>
            </a:r>
            <a:r>
              <a:rPr lang="en-GB" dirty="0" err="1">
                <a:solidFill>
                  <a:schemeClr val="dk1"/>
                </a:solidFill>
              </a:rPr>
              <a:t>niet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zomaar</a:t>
            </a:r>
            <a:r>
              <a:rPr lang="en-GB" dirty="0">
                <a:solidFill>
                  <a:schemeClr val="dk1"/>
                </a:solidFill>
              </a:rPr>
              <a:t> op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ARM platform </a:t>
            </a:r>
            <a:r>
              <a:rPr lang="en-GB" dirty="0" err="1">
                <a:solidFill>
                  <a:schemeClr val="dk1"/>
                </a:solidFill>
              </a:rPr>
              <a:t>draaien</a:t>
            </a:r>
            <a:r>
              <a:rPr lang="en-GB" dirty="0">
                <a:solidFill>
                  <a:schemeClr val="dk1"/>
                </a:solidFill>
              </a:rPr>
              <a:t>. </a:t>
            </a:r>
            <a:r>
              <a:rPr lang="en-GB" dirty="0" err="1">
                <a:solidFill>
                  <a:schemeClr val="dk1"/>
                </a:solidFill>
              </a:rPr>
              <a:t>Hiervoor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moet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deze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zijn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gebaseerd</a:t>
            </a:r>
            <a:r>
              <a:rPr lang="en-GB" dirty="0">
                <a:solidFill>
                  <a:schemeClr val="dk1"/>
                </a:solidFill>
              </a:rPr>
              <a:t> op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ARM image.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7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218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9375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5996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simple way is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expose your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xhost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 that container can render to the correct display by reading and writing though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X11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unix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socket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Interactive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(om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kunnen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interacteren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Environment variable display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naar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display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Map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socket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als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volume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Niet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veilig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omdat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zo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vanalles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naar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je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xhost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schrijven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Beter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omdat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rechten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het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uitvoeren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terugkomen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Beste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omdat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zo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alleen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dat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docker process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schrijven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4361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Je eigen </a:t>
            </a:r>
            <a:r>
              <a:rPr lang="nl-NL" dirty="0" err="1"/>
              <a:t>credentials</a:t>
            </a:r>
            <a:r>
              <a:rPr lang="nl-NL" dirty="0"/>
              <a:t> gebruiken om de display server te </a:t>
            </a:r>
            <a:r>
              <a:rPr lang="nl-NL" dirty="0" smtClean="0"/>
              <a:t>gebruiken</a:t>
            </a:r>
          </a:p>
          <a:p>
            <a:r>
              <a:rPr lang="nl-NL" dirty="0" smtClean="0"/>
              <a:t>Nadeel</a:t>
            </a:r>
            <a:r>
              <a:rPr lang="nl-NL" baseline="0" dirty="0" smtClean="0"/>
              <a:t> is dat het dan </a:t>
            </a:r>
            <a:r>
              <a:rPr lang="nl-NL" baseline="0" dirty="0" err="1" smtClean="0"/>
              <a:t>ongeisoleerd</a:t>
            </a:r>
            <a:r>
              <a:rPr lang="nl-NL" baseline="0" dirty="0" smtClean="0"/>
              <a:t> 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898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Nadeel</a:t>
            </a:r>
            <a:r>
              <a:rPr lang="nl-NL" baseline="0" dirty="0" smtClean="0"/>
              <a:t> niet portable, containers bevatten username en password file van </a:t>
            </a:r>
            <a:r>
              <a:rPr lang="nl-NL" baseline="0" dirty="0" err="1" smtClean="0"/>
              <a:t>local</a:t>
            </a:r>
            <a:r>
              <a:rPr lang="nl-NL" baseline="0" dirty="0" smtClean="0"/>
              <a:t> system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7107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Ssh</a:t>
            </a:r>
            <a:r>
              <a:rPr lang="nl-NL" dirty="0"/>
              <a:t> server tegen </a:t>
            </a:r>
            <a:r>
              <a:rPr lang="nl-NL" dirty="0" err="1"/>
              <a:t>docker</a:t>
            </a:r>
            <a:r>
              <a:rPr lang="nl-NL" dirty="0"/>
              <a:t> principe in, een ding per container</a:t>
            </a:r>
          </a:p>
          <a:p>
            <a:r>
              <a:rPr lang="nl-NL" dirty="0"/>
              <a:t>Porten moeten juist geconfigureerd worden</a:t>
            </a:r>
          </a:p>
          <a:p>
            <a:r>
              <a:rPr lang="nl-NL" dirty="0"/>
              <a:t>De </a:t>
            </a:r>
            <a:r>
              <a:rPr lang="nl-NL" dirty="0" err="1"/>
              <a:t>passwords</a:t>
            </a:r>
            <a:r>
              <a:rPr lang="nl-NL" dirty="0"/>
              <a:t> en </a:t>
            </a:r>
            <a:r>
              <a:rPr lang="nl-NL" dirty="0" err="1"/>
              <a:t>keys</a:t>
            </a:r>
            <a:r>
              <a:rPr lang="nl-NL" dirty="0"/>
              <a:t> zelfde</a:t>
            </a:r>
          </a:p>
          <a:p>
            <a:r>
              <a:rPr lang="nl-NL" dirty="0"/>
              <a:t>Bij iedere start kunnen de </a:t>
            </a:r>
            <a:r>
              <a:rPr lang="nl-NL" dirty="0" err="1"/>
              <a:t>ipadressen</a:t>
            </a:r>
            <a:r>
              <a:rPr lang="nl-NL" dirty="0"/>
              <a:t> vernieuwd zijn, </a:t>
            </a:r>
            <a:r>
              <a:rPr lang="nl-NL" dirty="0" err="1"/>
              <a:t>docker</a:t>
            </a:r>
            <a:r>
              <a:rPr lang="nl-NL" dirty="0"/>
              <a:t> vragen wat het is</a:t>
            </a:r>
          </a:p>
          <a:p>
            <a:r>
              <a:rPr lang="nl-NL" dirty="0"/>
              <a:t>Lage </a:t>
            </a:r>
            <a:r>
              <a:rPr lang="nl-NL" dirty="0" err="1"/>
              <a:t>framerate</a:t>
            </a:r>
            <a:r>
              <a:rPr lang="nl-NL" dirty="0"/>
              <a:t> omdat het over het netwerk </a:t>
            </a:r>
            <a:r>
              <a:rPr lang="nl-NL" dirty="0" err="1"/>
              <a:t>ipv</a:t>
            </a:r>
            <a:r>
              <a:rPr lang="nl-NL" dirty="0"/>
              <a:t> over de </a:t>
            </a:r>
            <a:r>
              <a:rPr lang="nl-NL" dirty="0" err="1"/>
              <a:t>unix</a:t>
            </a:r>
            <a:r>
              <a:rPr lang="nl-NL" dirty="0"/>
              <a:t> socket gaat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048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>
                <a:solidFill>
                  <a:schemeClr val="dk1"/>
                </a:solidFill>
              </a:rPr>
              <a:t>Onvermijdelijk</a:t>
            </a:r>
            <a:r>
              <a:rPr lang="en-GB" sz="1100" dirty="0">
                <a:solidFill>
                  <a:schemeClr val="dk1"/>
                </a:solidFill>
              </a:rPr>
              <a:t> Docker…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VRAAG: Wie </a:t>
            </a:r>
            <a:r>
              <a:rPr lang="en-GB" sz="1100" b="1" dirty="0" err="1">
                <a:solidFill>
                  <a:schemeClr val="dk1"/>
                </a:solidFill>
              </a:rPr>
              <a:t>gebruikt</a:t>
            </a:r>
            <a:r>
              <a:rPr lang="en-GB" sz="1100" b="1" dirty="0">
                <a:solidFill>
                  <a:schemeClr val="dk1"/>
                </a:solidFill>
              </a:rPr>
              <a:t> docker </a:t>
            </a:r>
            <a:r>
              <a:rPr lang="en-GB" sz="1100" b="1" dirty="0" err="1">
                <a:solidFill>
                  <a:schemeClr val="dk1"/>
                </a:solidFill>
              </a:rPr>
              <a:t>thuis</a:t>
            </a:r>
            <a:r>
              <a:rPr lang="en-GB" sz="1100" b="1" dirty="0">
                <a:solidFill>
                  <a:schemeClr val="dk1"/>
                </a:solidFill>
              </a:rPr>
              <a:t> of </a:t>
            </a:r>
            <a:r>
              <a:rPr lang="en-GB" sz="1100" b="1" dirty="0" err="1">
                <a:solidFill>
                  <a:schemeClr val="dk1"/>
                </a:solidFill>
              </a:rPr>
              <a:t>wil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dit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gaan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gebruiken</a:t>
            </a:r>
            <a:r>
              <a:rPr lang="en-GB" sz="1100" b="1" dirty="0">
                <a:solidFill>
                  <a:schemeClr val="dk1"/>
                </a:solidFill>
              </a:rPr>
              <a:t>?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Veel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klanten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willen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graag</a:t>
            </a:r>
            <a:r>
              <a:rPr lang="en-GB" sz="1100" dirty="0">
                <a:solidFill>
                  <a:schemeClr val="dk1"/>
                </a:solidFill>
              </a:rPr>
              <a:t> ‘</a:t>
            </a:r>
            <a:r>
              <a:rPr lang="en-GB" sz="1100" dirty="0" err="1">
                <a:solidFill>
                  <a:schemeClr val="dk1"/>
                </a:solidFill>
              </a:rPr>
              <a:t>iets</a:t>
            </a:r>
            <a:r>
              <a:rPr lang="en-GB" sz="1100" dirty="0">
                <a:solidFill>
                  <a:schemeClr val="dk1"/>
                </a:solidFill>
              </a:rPr>
              <a:t>’ met docker </a:t>
            </a:r>
            <a:r>
              <a:rPr lang="en-GB" sz="1100" dirty="0" err="1">
                <a:solidFill>
                  <a:schemeClr val="dk1"/>
                </a:solidFill>
              </a:rPr>
              <a:t>gaan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doen</a:t>
            </a:r>
            <a:r>
              <a:rPr lang="en-GB" sz="1100" dirty="0">
                <a:solidFill>
                  <a:schemeClr val="dk1"/>
                </a:solidFill>
              </a:rPr>
              <a:t> maar </a:t>
            </a:r>
            <a:r>
              <a:rPr lang="en-GB" sz="1100" dirty="0" err="1">
                <a:solidFill>
                  <a:schemeClr val="dk1"/>
                </a:solidFill>
              </a:rPr>
              <a:t>weten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vaak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hoe ze het </a:t>
            </a:r>
            <a:r>
              <a:rPr lang="en-GB" sz="1100" dirty="0" err="1">
                <a:solidFill>
                  <a:schemeClr val="dk1"/>
                </a:solidFill>
              </a:rPr>
              <a:t>moeten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aanpakken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Uitleg</a:t>
            </a:r>
            <a:r>
              <a:rPr lang="en-GB" sz="1100" dirty="0">
                <a:solidFill>
                  <a:schemeClr val="dk1"/>
                </a:solidFill>
              </a:rPr>
              <a:t> Build, Ship, Run (Anywhere;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helemaal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waar</a:t>
            </a:r>
            <a:r>
              <a:rPr lang="en-GB" sz="1100" dirty="0">
                <a:solidFill>
                  <a:schemeClr val="dk1"/>
                </a:solidFill>
              </a:rPr>
              <a:t>. </a:t>
            </a:r>
            <a:r>
              <a:rPr lang="en-GB" sz="1100" dirty="0" err="1">
                <a:solidFill>
                  <a:schemeClr val="dk1"/>
                </a:solidFill>
              </a:rPr>
              <a:t>Als</a:t>
            </a:r>
            <a:r>
              <a:rPr lang="en-GB" sz="1100" dirty="0">
                <a:solidFill>
                  <a:schemeClr val="dk1"/>
                </a:solidFill>
              </a:rPr>
              <a:t> de </a:t>
            </a:r>
            <a:r>
              <a:rPr lang="en-GB" sz="1100" dirty="0" err="1">
                <a:solidFill>
                  <a:schemeClr val="dk1"/>
                </a:solidFill>
              </a:rPr>
              <a:t>onderliggende</a:t>
            </a:r>
            <a:r>
              <a:rPr lang="en-GB" sz="1100" dirty="0">
                <a:solidFill>
                  <a:schemeClr val="dk1"/>
                </a:solidFill>
              </a:rPr>
              <a:t> HW </a:t>
            </a:r>
            <a:r>
              <a:rPr lang="en-GB" sz="1100" dirty="0" err="1">
                <a:solidFill>
                  <a:schemeClr val="dk1"/>
                </a:solidFill>
              </a:rPr>
              <a:t>architectuur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anders</a:t>
            </a:r>
            <a:r>
              <a:rPr lang="en-GB" sz="1100" dirty="0">
                <a:solidFill>
                  <a:schemeClr val="dk1"/>
                </a:solidFill>
              </a:rPr>
              <a:t> is dan </a:t>
            </a:r>
            <a:r>
              <a:rPr lang="en-GB" sz="1100" dirty="0" err="1">
                <a:solidFill>
                  <a:schemeClr val="dk1"/>
                </a:solidFill>
              </a:rPr>
              <a:t>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zonder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container </a:t>
            </a:r>
            <a:r>
              <a:rPr lang="en-GB" sz="1100" dirty="0" err="1">
                <a:solidFill>
                  <a:schemeClr val="dk1"/>
                </a:solidFill>
              </a:rPr>
              <a:t>worden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gedeployed</a:t>
            </a:r>
            <a:r>
              <a:rPr lang="en-GB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645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centos</a:t>
            </a:r>
            <a:br>
              <a:rPr lang="en-US" dirty="0"/>
            </a:br>
            <a:r>
              <a:rPr lang="en-US" dirty="0"/>
              <a:t>RUN yum install -y </a:t>
            </a:r>
            <a:r>
              <a:rPr lang="en-US" dirty="0" err="1"/>
              <a:t>xeyes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CMD ["/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xeyes</a:t>
            </a:r>
            <a:r>
              <a:rPr lang="en-US" dirty="0"/>
              <a:t>"]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01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>
                <a:solidFill>
                  <a:schemeClr val="dk1"/>
                </a:solidFill>
              </a:rPr>
              <a:t>Onvermijdelijk</a:t>
            </a:r>
            <a:r>
              <a:rPr lang="en-GB" sz="1100" dirty="0">
                <a:solidFill>
                  <a:schemeClr val="dk1"/>
                </a:solidFill>
              </a:rPr>
              <a:t> Docker…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VRAAG: Wie </a:t>
            </a:r>
            <a:r>
              <a:rPr lang="en-GB" sz="1100" b="1" dirty="0" err="1">
                <a:solidFill>
                  <a:schemeClr val="dk1"/>
                </a:solidFill>
              </a:rPr>
              <a:t>gebruikt</a:t>
            </a:r>
            <a:r>
              <a:rPr lang="en-GB" sz="1100" b="1" dirty="0">
                <a:solidFill>
                  <a:schemeClr val="dk1"/>
                </a:solidFill>
              </a:rPr>
              <a:t> docker </a:t>
            </a:r>
            <a:r>
              <a:rPr lang="en-GB" sz="1100" b="1" dirty="0" err="1">
                <a:solidFill>
                  <a:schemeClr val="dk1"/>
                </a:solidFill>
              </a:rPr>
              <a:t>thuis</a:t>
            </a:r>
            <a:r>
              <a:rPr lang="en-GB" sz="1100" b="1" dirty="0">
                <a:solidFill>
                  <a:schemeClr val="dk1"/>
                </a:solidFill>
              </a:rPr>
              <a:t> of </a:t>
            </a:r>
            <a:r>
              <a:rPr lang="en-GB" sz="1100" b="1" dirty="0" err="1">
                <a:solidFill>
                  <a:schemeClr val="dk1"/>
                </a:solidFill>
              </a:rPr>
              <a:t>wil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dit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gaan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gebruiken</a:t>
            </a:r>
            <a:r>
              <a:rPr lang="en-GB" sz="1100" b="1" dirty="0">
                <a:solidFill>
                  <a:schemeClr val="dk1"/>
                </a:solidFill>
              </a:rPr>
              <a:t>?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Veel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klanten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willen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graag</a:t>
            </a:r>
            <a:r>
              <a:rPr lang="en-GB" sz="1100" dirty="0">
                <a:solidFill>
                  <a:schemeClr val="dk1"/>
                </a:solidFill>
              </a:rPr>
              <a:t> ‘</a:t>
            </a:r>
            <a:r>
              <a:rPr lang="en-GB" sz="1100" dirty="0" err="1">
                <a:solidFill>
                  <a:schemeClr val="dk1"/>
                </a:solidFill>
              </a:rPr>
              <a:t>iets</a:t>
            </a:r>
            <a:r>
              <a:rPr lang="en-GB" sz="1100" dirty="0">
                <a:solidFill>
                  <a:schemeClr val="dk1"/>
                </a:solidFill>
              </a:rPr>
              <a:t>’ met docker </a:t>
            </a:r>
            <a:r>
              <a:rPr lang="en-GB" sz="1100" dirty="0" err="1">
                <a:solidFill>
                  <a:schemeClr val="dk1"/>
                </a:solidFill>
              </a:rPr>
              <a:t>gaan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doen</a:t>
            </a:r>
            <a:r>
              <a:rPr lang="en-GB" sz="1100" dirty="0">
                <a:solidFill>
                  <a:schemeClr val="dk1"/>
                </a:solidFill>
              </a:rPr>
              <a:t> maar </a:t>
            </a:r>
            <a:r>
              <a:rPr lang="en-GB" sz="1100" dirty="0" err="1">
                <a:solidFill>
                  <a:schemeClr val="dk1"/>
                </a:solidFill>
              </a:rPr>
              <a:t>weten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vaak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hoe ze het </a:t>
            </a:r>
            <a:r>
              <a:rPr lang="en-GB" sz="1100" dirty="0" err="1">
                <a:solidFill>
                  <a:schemeClr val="dk1"/>
                </a:solidFill>
              </a:rPr>
              <a:t>moeten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aanpakken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Uitleg</a:t>
            </a:r>
            <a:r>
              <a:rPr lang="en-GB" sz="1100" dirty="0">
                <a:solidFill>
                  <a:schemeClr val="dk1"/>
                </a:solidFill>
              </a:rPr>
              <a:t> Build, Ship, Run (Anywhere;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helemaal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waar</a:t>
            </a:r>
            <a:r>
              <a:rPr lang="en-GB" sz="1100" dirty="0">
                <a:solidFill>
                  <a:schemeClr val="dk1"/>
                </a:solidFill>
              </a:rPr>
              <a:t>. </a:t>
            </a:r>
            <a:r>
              <a:rPr lang="en-GB" sz="1100" dirty="0" err="1">
                <a:solidFill>
                  <a:schemeClr val="dk1"/>
                </a:solidFill>
              </a:rPr>
              <a:t>Als</a:t>
            </a:r>
            <a:r>
              <a:rPr lang="en-GB" sz="1100" dirty="0">
                <a:solidFill>
                  <a:schemeClr val="dk1"/>
                </a:solidFill>
              </a:rPr>
              <a:t> de </a:t>
            </a:r>
            <a:r>
              <a:rPr lang="en-GB" sz="1100" dirty="0" err="1">
                <a:solidFill>
                  <a:schemeClr val="dk1"/>
                </a:solidFill>
              </a:rPr>
              <a:t>onderliggende</a:t>
            </a:r>
            <a:r>
              <a:rPr lang="en-GB" sz="1100" dirty="0">
                <a:solidFill>
                  <a:schemeClr val="dk1"/>
                </a:solidFill>
              </a:rPr>
              <a:t> HW </a:t>
            </a:r>
            <a:r>
              <a:rPr lang="en-GB" sz="1100" dirty="0" err="1">
                <a:solidFill>
                  <a:schemeClr val="dk1"/>
                </a:solidFill>
              </a:rPr>
              <a:t>architectuur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anders</a:t>
            </a:r>
            <a:r>
              <a:rPr lang="en-GB" sz="1100" dirty="0">
                <a:solidFill>
                  <a:schemeClr val="dk1"/>
                </a:solidFill>
              </a:rPr>
              <a:t> is dan </a:t>
            </a:r>
            <a:r>
              <a:rPr lang="en-GB" sz="1100" dirty="0" err="1">
                <a:solidFill>
                  <a:schemeClr val="dk1"/>
                </a:solidFill>
              </a:rPr>
              <a:t>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zonder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container </a:t>
            </a:r>
            <a:r>
              <a:rPr lang="en-GB" sz="1100" dirty="0" err="1">
                <a:solidFill>
                  <a:schemeClr val="dk1"/>
                </a:solidFill>
              </a:rPr>
              <a:t>worden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gedeployed</a:t>
            </a:r>
            <a:r>
              <a:rPr lang="en-GB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71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>
                <a:solidFill>
                  <a:schemeClr val="dk1"/>
                </a:solidFill>
              </a:rPr>
              <a:t>Onvermijdelijk</a:t>
            </a:r>
            <a:r>
              <a:rPr lang="en-GB" sz="1100" dirty="0">
                <a:solidFill>
                  <a:schemeClr val="dk1"/>
                </a:solidFill>
              </a:rPr>
              <a:t> Docker…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VRAAG: Wie </a:t>
            </a:r>
            <a:r>
              <a:rPr lang="en-GB" sz="1100" b="1" dirty="0" err="1">
                <a:solidFill>
                  <a:schemeClr val="dk1"/>
                </a:solidFill>
              </a:rPr>
              <a:t>gebruikt</a:t>
            </a:r>
            <a:r>
              <a:rPr lang="en-GB" sz="1100" b="1" dirty="0">
                <a:solidFill>
                  <a:schemeClr val="dk1"/>
                </a:solidFill>
              </a:rPr>
              <a:t> docker </a:t>
            </a:r>
            <a:r>
              <a:rPr lang="en-GB" sz="1100" b="1" dirty="0" err="1">
                <a:solidFill>
                  <a:schemeClr val="dk1"/>
                </a:solidFill>
              </a:rPr>
              <a:t>thuis</a:t>
            </a:r>
            <a:r>
              <a:rPr lang="en-GB" sz="1100" b="1" dirty="0">
                <a:solidFill>
                  <a:schemeClr val="dk1"/>
                </a:solidFill>
              </a:rPr>
              <a:t> of </a:t>
            </a:r>
            <a:r>
              <a:rPr lang="en-GB" sz="1100" b="1" dirty="0" err="1">
                <a:solidFill>
                  <a:schemeClr val="dk1"/>
                </a:solidFill>
              </a:rPr>
              <a:t>wil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dit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gaan</a:t>
            </a:r>
            <a:r>
              <a:rPr lang="en-GB" sz="1100" b="1" dirty="0">
                <a:solidFill>
                  <a:schemeClr val="dk1"/>
                </a:solidFill>
              </a:rPr>
              <a:t> </a:t>
            </a:r>
            <a:r>
              <a:rPr lang="en-GB" sz="1100" b="1" dirty="0" err="1">
                <a:solidFill>
                  <a:schemeClr val="dk1"/>
                </a:solidFill>
              </a:rPr>
              <a:t>gebruiken</a:t>
            </a:r>
            <a:r>
              <a:rPr lang="en-GB" sz="1100" b="1" dirty="0">
                <a:solidFill>
                  <a:schemeClr val="dk1"/>
                </a:solidFill>
              </a:rPr>
              <a:t>?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Veel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klanten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willen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graag</a:t>
            </a:r>
            <a:r>
              <a:rPr lang="en-GB" sz="1100" dirty="0">
                <a:solidFill>
                  <a:schemeClr val="dk1"/>
                </a:solidFill>
              </a:rPr>
              <a:t> ‘</a:t>
            </a:r>
            <a:r>
              <a:rPr lang="en-GB" sz="1100" dirty="0" err="1">
                <a:solidFill>
                  <a:schemeClr val="dk1"/>
                </a:solidFill>
              </a:rPr>
              <a:t>iets</a:t>
            </a:r>
            <a:r>
              <a:rPr lang="en-GB" sz="1100" dirty="0">
                <a:solidFill>
                  <a:schemeClr val="dk1"/>
                </a:solidFill>
              </a:rPr>
              <a:t>’ met docker </a:t>
            </a:r>
            <a:r>
              <a:rPr lang="en-GB" sz="1100" dirty="0" err="1">
                <a:solidFill>
                  <a:schemeClr val="dk1"/>
                </a:solidFill>
              </a:rPr>
              <a:t>gaan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doen</a:t>
            </a:r>
            <a:r>
              <a:rPr lang="en-GB" sz="1100" dirty="0">
                <a:solidFill>
                  <a:schemeClr val="dk1"/>
                </a:solidFill>
              </a:rPr>
              <a:t> maar </a:t>
            </a:r>
            <a:r>
              <a:rPr lang="en-GB" sz="1100" dirty="0" err="1">
                <a:solidFill>
                  <a:schemeClr val="dk1"/>
                </a:solidFill>
              </a:rPr>
              <a:t>weten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vaak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hoe ze het </a:t>
            </a:r>
            <a:r>
              <a:rPr lang="en-GB" sz="1100" dirty="0" err="1">
                <a:solidFill>
                  <a:schemeClr val="dk1"/>
                </a:solidFill>
              </a:rPr>
              <a:t>moeten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aanpakken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Uitleg</a:t>
            </a:r>
            <a:r>
              <a:rPr lang="en-GB" sz="1100" dirty="0">
                <a:solidFill>
                  <a:schemeClr val="dk1"/>
                </a:solidFill>
              </a:rPr>
              <a:t> Build, Ship, Run (Anywhere;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helemaal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waar</a:t>
            </a:r>
            <a:r>
              <a:rPr lang="en-GB" sz="1100" dirty="0">
                <a:solidFill>
                  <a:schemeClr val="dk1"/>
                </a:solidFill>
              </a:rPr>
              <a:t>. </a:t>
            </a:r>
            <a:r>
              <a:rPr lang="en-GB" sz="1100" dirty="0" err="1">
                <a:solidFill>
                  <a:schemeClr val="dk1"/>
                </a:solidFill>
              </a:rPr>
              <a:t>Als</a:t>
            </a:r>
            <a:r>
              <a:rPr lang="en-GB" sz="1100" dirty="0">
                <a:solidFill>
                  <a:schemeClr val="dk1"/>
                </a:solidFill>
              </a:rPr>
              <a:t> de </a:t>
            </a:r>
            <a:r>
              <a:rPr lang="en-GB" sz="1100" dirty="0" err="1">
                <a:solidFill>
                  <a:schemeClr val="dk1"/>
                </a:solidFill>
              </a:rPr>
              <a:t>onderliggende</a:t>
            </a:r>
            <a:r>
              <a:rPr lang="en-GB" sz="1100" dirty="0">
                <a:solidFill>
                  <a:schemeClr val="dk1"/>
                </a:solidFill>
              </a:rPr>
              <a:t> HW </a:t>
            </a:r>
            <a:r>
              <a:rPr lang="en-GB" sz="1100" dirty="0" err="1">
                <a:solidFill>
                  <a:schemeClr val="dk1"/>
                </a:solidFill>
              </a:rPr>
              <a:t>architectuur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anders</a:t>
            </a:r>
            <a:r>
              <a:rPr lang="en-GB" sz="1100" dirty="0">
                <a:solidFill>
                  <a:schemeClr val="dk1"/>
                </a:solidFill>
              </a:rPr>
              <a:t> is dan </a:t>
            </a:r>
            <a:r>
              <a:rPr lang="en-GB" sz="1100" dirty="0" err="1">
                <a:solidFill>
                  <a:schemeClr val="dk1"/>
                </a:solidFill>
              </a:rPr>
              <a:t>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niet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zonder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meer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container </a:t>
            </a:r>
            <a:r>
              <a:rPr lang="en-GB" sz="1100" dirty="0" err="1">
                <a:solidFill>
                  <a:schemeClr val="dk1"/>
                </a:solidFill>
              </a:rPr>
              <a:t>worden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gedeployed</a:t>
            </a:r>
            <a:r>
              <a:rPr lang="en-GB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5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Docker adopters.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46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Plaatje1: </a:t>
            </a:r>
            <a:r>
              <a:rPr lang="en-GB" sz="1100" dirty="0" err="1">
                <a:solidFill>
                  <a:schemeClr val="dk1"/>
                </a:solidFill>
              </a:rPr>
              <a:t>Traditionele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opzet</a:t>
            </a:r>
            <a:r>
              <a:rPr lang="en-GB" sz="1100" dirty="0">
                <a:solidFill>
                  <a:schemeClr val="dk1"/>
                </a:solidFill>
              </a:rPr>
              <a:t> die je </a:t>
            </a:r>
            <a:r>
              <a:rPr lang="en-GB" sz="1100" dirty="0" err="1">
                <a:solidFill>
                  <a:schemeClr val="dk1"/>
                </a:solidFill>
              </a:rPr>
              <a:t>eerder</a:t>
            </a:r>
            <a:r>
              <a:rPr lang="en-GB" sz="1100" dirty="0">
                <a:solidFill>
                  <a:schemeClr val="dk1"/>
                </a:solidFill>
              </a:rPr>
              <a:t> zag. VMs </a:t>
            </a:r>
            <a:r>
              <a:rPr lang="en-GB" sz="1100" dirty="0" err="1">
                <a:solidFill>
                  <a:schemeClr val="dk1"/>
                </a:solidFill>
              </a:rPr>
              <a:t>bovenop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host OS </a:t>
            </a:r>
            <a:r>
              <a:rPr lang="en-GB" sz="1100" dirty="0" err="1">
                <a:solidFill>
                  <a:schemeClr val="dk1"/>
                </a:solidFill>
              </a:rPr>
              <a:t>en</a:t>
            </a:r>
            <a:r>
              <a:rPr lang="en-GB" sz="1100" dirty="0">
                <a:solidFill>
                  <a:schemeClr val="dk1"/>
                </a:solidFill>
              </a:rPr>
              <a:t> hypervisor met elk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eigen OS </a:t>
            </a:r>
            <a:r>
              <a:rPr lang="en-GB" sz="1100" dirty="0" err="1">
                <a:solidFill>
                  <a:schemeClr val="dk1"/>
                </a:solidFill>
              </a:rPr>
              <a:t>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daarin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hun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applicaties</a:t>
            </a:r>
            <a:r>
              <a:rPr lang="en-GB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</a:rPr>
              <a:t>Plaatje2: Containerized </a:t>
            </a:r>
            <a:r>
              <a:rPr lang="en-GB" sz="1100" dirty="0" err="1">
                <a:solidFill>
                  <a:schemeClr val="dk1"/>
                </a:solidFill>
              </a:rPr>
              <a:t>opzet</a:t>
            </a:r>
            <a:r>
              <a:rPr lang="en-GB" sz="1100" dirty="0">
                <a:solidFill>
                  <a:schemeClr val="dk1"/>
                </a:solidFill>
              </a:rPr>
              <a:t>. Host OS met </a:t>
            </a:r>
            <a:r>
              <a:rPr lang="en-GB" sz="1100" dirty="0" err="1">
                <a:solidFill>
                  <a:schemeClr val="dk1"/>
                </a:solidFill>
              </a:rPr>
              <a:t>daarop</a:t>
            </a:r>
            <a:r>
              <a:rPr lang="en-GB" sz="1100" dirty="0">
                <a:solidFill>
                  <a:schemeClr val="dk1"/>
                </a:solidFill>
              </a:rPr>
              <a:t> containers met elk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eigen </a:t>
            </a:r>
            <a:r>
              <a:rPr lang="en-GB" sz="1100" dirty="0" err="1">
                <a:solidFill>
                  <a:schemeClr val="dk1"/>
                </a:solidFill>
              </a:rPr>
              <a:t>applicatie</a:t>
            </a:r>
            <a:r>
              <a:rPr lang="en-GB" sz="1100" dirty="0">
                <a:solidFill>
                  <a:schemeClr val="dk1"/>
                </a:solidFill>
              </a:rPr>
              <a:t>. Microservices </a:t>
            </a:r>
            <a:r>
              <a:rPr lang="en-GB" sz="1100" dirty="0" err="1">
                <a:solidFill>
                  <a:schemeClr val="dk1"/>
                </a:solidFill>
              </a:rPr>
              <a:t>architectuur</a:t>
            </a:r>
            <a:r>
              <a:rPr lang="en-GB" sz="1100" dirty="0">
                <a:solidFill>
                  <a:schemeClr val="dk1"/>
                </a:solidFill>
              </a:rPr>
              <a:t>. Het </a:t>
            </a:r>
            <a:r>
              <a:rPr lang="en-GB" sz="1100" dirty="0" err="1">
                <a:solidFill>
                  <a:schemeClr val="dk1"/>
                </a:solidFill>
              </a:rPr>
              <a:t>liefst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een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applicatie</a:t>
            </a:r>
            <a:r>
              <a:rPr lang="en-GB" sz="1100" dirty="0">
                <a:solidFill>
                  <a:schemeClr val="dk1"/>
                </a:solidFill>
              </a:rPr>
              <a:t>/service per container.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NEXT: </a:t>
            </a:r>
            <a:r>
              <a:rPr lang="en-GB" sz="1100" b="1" dirty="0" err="1">
                <a:solidFill>
                  <a:schemeClr val="dk1"/>
                </a:solidFill>
              </a:rPr>
              <a:t>Architectuur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63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Basis </a:t>
            </a:r>
            <a:r>
              <a:rPr lang="en-GB" sz="1100" dirty="0" err="1"/>
              <a:t>architectuur</a:t>
            </a:r>
            <a:r>
              <a:rPr lang="en-GB" sz="1100" dirty="0"/>
              <a:t> van </a:t>
            </a:r>
            <a:r>
              <a:rPr lang="en-GB" sz="1100" dirty="0" err="1"/>
              <a:t>een</a:t>
            </a:r>
            <a:r>
              <a:rPr lang="en-GB" sz="1100" dirty="0"/>
              <a:t> Docker </a:t>
            </a:r>
            <a:r>
              <a:rPr lang="en-GB" sz="1100" dirty="0" err="1"/>
              <a:t>systeem</a:t>
            </a: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/>
              <a:t>Client server </a:t>
            </a:r>
            <a:r>
              <a:rPr lang="en-GB" sz="1100" dirty="0" err="1"/>
              <a:t>architectuur</a:t>
            </a:r>
            <a:endParaRPr lang="en-GB" sz="1100"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/>
              <a:t>Client </a:t>
            </a:r>
            <a:r>
              <a:rPr lang="en-GB" sz="1100" dirty="0" err="1"/>
              <a:t>en</a:t>
            </a:r>
            <a:r>
              <a:rPr lang="en-GB" sz="1100" dirty="0"/>
              <a:t> host </a:t>
            </a:r>
            <a:r>
              <a:rPr lang="en-GB" sz="1100" dirty="0" err="1"/>
              <a:t>draaien</a:t>
            </a:r>
            <a:r>
              <a:rPr lang="en-GB" sz="1100" dirty="0"/>
              <a:t> </a:t>
            </a:r>
            <a:r>
              <a:rPr lang="en-GB" sz="1100" dirty="0" err="1"/>
              <a:t>veelal</a:t>
            </a:r>
            <a:r>
              <a:rPr lang="en-GB" sz="1100" dirty="0"/>
              <a:t> op </a:t>
            </a:r>
            <a:r>
              <a:rPr lang="en-GB" sz="1100" dirty="0" err="1"/>
              <a:t>dezelfde</a:t>
            </a:r>
            <a:r>
              <a:rPr lang="en-GB" sz="1100" dirty="0"/>
              <a:t> machine (maar </a:t>
            </a:r>
            <a:r>
              <a:rPr lang="en-GB" sz="1100" dirty="0" err="1"/>
              <a:t>niet</a:t>
            </a:r>
            <a:r>
              <a:rPr lang="en-GB" sz="1100" dirty="0"/>
              <a:t> </a:t>
            </a:r>
            <a:r>
              <a:rPr lang="en-GB" sz="1100" dirty="0" err="1"/>
              <a:t>verplicht</a:t>
            </a:r>
            <a:r>
              <a:rPr lang="en-GB" sz="1100" dirty="0"/>
              <a:t>)</a:t>
            </a:r>
            <a:endParaRPr sz="1100"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 err="1"/>
              <a:t>Communicatie</a:t>
            </a:r>
            <a:r>
              <a:rPr lang="en-GB" sz="1100" dirty="0"/>
              <a:t> </a:t>
            </a:r>
            <a:r>
              <a:rPr lang="en-GB" sz="1100" dirty="0" err="1"/>
              <a:t>verloopt</a:t>
            </a:r>
            <a:r>
              <a:rPr lang="en-GB" sz="1100" dirty="0"/>
              <a:t> via RESTful API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 dirty="0"/>
              <a:t>Registry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26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Docker images </a:t>
            </a:r>
            <a:r>
              <a:rPr lang="en-GB" sz="1100" dirty="0" err="1"/>
              <a:t>zijn</a:t>
            </a:r>
            <a:r>
              <a:rPr lang="en-GB" sz="1100" dirty="0"/>
              <a:t> read only templates </a:t>
            </a:r>
            <a:r>
              <a:rPr lang="en-GB" sz="1100" dirty="0" err="1"/>
              <a:t>welke</a:t>
            </a:r>
            <a:r>
              <a:rPr lang="en-GB" sz="1100" dirty="0"/>
              <a:t> </a:t>
            </a:r>
            <a:r>
              <a:rPr lang="en-GB" sz="1100" dirty="0" err="1"/>
              <a:t>bestaan</a:t>
            </a:r>
            <a:r>
              <a:rPr lang="en-GB" sz="1100" dirty="0"/>
              <a:t> </a:t>
            </a:r>
            <a:r>
              <a:rPr lang="en-GB" sz="1100" dirty="0" err="1"/>
              <a:t>uit</a:t>
            </a:r>
            <a:r>
              <a:rPr lang="en-GB" sz="1100" dirty="0"/>
              <a:t> </a:t>
            </a:r>
            <a:r>
              <a:rPr lang="en-GB" sz="1100" dirty="0" err="1"/>
              <a:t>een</a:t>
            </a:r>
            <a:r>
              <a:rPr lang="en-GB" sz="1100" dirty="0"/>
              <a:t> </a:t>
            </a:r>
            <a:r>
              <a:rPr lang="en-GB" sz="1100" dirty="0" err="1"/>
              <a:t>aantal</a:t>
            </a:r>
            <a:r>
              <a:rPr lang="en-GB" sz="1100" dirty="0"/>
              <a:t> </a:t>
            </a:r>
            <a:r>
              <a:rPr lang="en-GB" sz="1100" dirty="0" err="1"/>
              <a:t>lagen</a:t>
            </a:r>
            <a:r>
              <a:rPr lang="en-GB" sz="1100" dirty="0"/>
              <a:t>. 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Dit</a:t>
            </a:r>
            <a:r>
              <a:rPr lang="en-GB" sz="1100" dirty="0"/>
              <a:t>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mogelijk</a:t>
            </a:r>
            <a:r>
              <a:rPr lang="en-GB" sz="1100" dirty="0"/>
              <a:t> </a:t>
            </a:r>
            <a:r>
              <a:rPr lang="en-GB" sz="1100" dirty="0" err="1"/>
              <a:t>gemaakt</a:t>
            </a:r>
            <a:r>
              <a:rPr lang="en-GB" sz="1100" dirty="0"/>
              <a:t> door </a:t>
            </a:r>
            <a:r>
              <a:rPr lang="en-GB" sz="1100" dirty="0" err="1"/>
              <a:t>UnionFS</a:t>
            </a:r>
            <a:r>
              <a:rPr lang="en-GB" sz="1100" dirty="0"/>
              <a:t> (union file system) </a:t>
            </a:r>
            <a:r>
              <a:rPr lang="en-GB" sz="1100" dirty="0" err="1"/>
              <a:t>en</a:t>
            </a:r>
            <a:r>
              <a:rPr lang="en-GB" sz="1100" dirty="0"/>
              <a:t> </a:t>
            </a:r>
            <a:r>
              <a:rPr lang="en-GB" sz="1100" dirty="0" err="1"/>
              <a:t>zorgt</a:t>
            </a:r>
            <a:r>
              <a:rPr lang="en-GB" sz="1100" dirty="0"/>
              <a:t> </a:t>
            </a:r>
            <a:r>
              <a:rPr lang="en-GB" sz="1100" dirty="0" err="1"/>
              <a:t>ervoor</a:t>
            </a:r>
            <a:r>
              <a:rPr lang="en-GB" sz="1100" dirty="0"/>
              <a:t> </a:t>
            </a:r>
            <a:r>
              <a:rPr lang="en-GB" sz="1100" dirty="0" err="1"/>
              <a:t>dat</a:t>
            </a:r>
            <a:r>
              <a:rPr lang="en-GB" sz="1100" dirty="0"/>
              <a:t> je files </a:t>
            </a:r>
            <a:r>
              <a:rPr lang="en-GB" sz="1100" dirty="0" err="1"/>
              <a:t>en</a:t>
            </a:r>
            <a:r>
              <a:rPr lang="en-GB" sz="1100" dirty="0"/>
              <a:t> directories </a:t>
            </a:r>
            <a:r>
              <a:rPr lang="en-GB" sz="1100" dirty="0" err="1"/>
              <a:t>uit</a:t>
            </a:r>
            <a:r>
              <a:rPr lang="en-GB" sz="1100" dirty="0"/>
              <a:t> </a:t>
            </a:r>
            <a:r>
              <a:rPr lang="en-GB" sz="1100" dirty="0" err="1"/>
              <a:t>verschillende</a:t>
            </a:r>
            <a:r>
              <a:rPr lang="en-GB" sz="1100" dirty="0"/>
              <a:t> </a:t>
            </a:r>
            <a:r>
              <a:rPr lang="en-GB" sz="1100" dirty="0" err="1"/>
              <a:t>filesystemen</a:t>
            </a:r>
            <a:r>
              <a:rPr lang="en-GB" sz="1100" dirty="0"/>
              <a:t> </a:t>
            </a:r>
            <a:r>
              <a:rPr lang="en-GB" sz="1100" dirty="0" err="1"/>
              <a:t>kunt</a:t>
            </a:r>
            <a:r>
              <a:rPr lang="en-GB" sz="1100" dirty="0"/>
              <a:t> </a:t>
            </a:r>
            <a:r>
              <a:rPr lang="en-GB" sz="1100" dirty="0" err="1"/>
              <a:t>combineren</a:t>
            </a:r>
            <a:r>
              <a:rPr lang="en-GB" sz="1100" dirty="0"/>
              <a:t> tot </a:t>
            </a:r>
            <a:r>
              <a:rPr lang="en-GB" sz="1100" dirty="0" err="1"/>
              <a:t>een</a:t>
            </a:r>
            <a:r>
              <a:rPr lang="en-GB" sz="1100" dirty="0"/>
              <a:t> </a:t>
            </a:r>
            <a:r>
              <a:rPr lang="en-GB" sz="1100" dirty="0" err="1"/>
              <a:t>geheel</a:t>
            </a: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Wanneer</a:t>
            </a:r>
            <a:r>
              <a:rPr lang="en-GB" sz="1100" dirty="0"/>
              <a:t> je </a:t>
            </a:r>
            <a:r>
              <a:rPr lang="en-GB" sz="1100" dirty="0" err="1"/>
              <a:t>iets</a:t>
            </a:r>
            <a:r>
              <a:rPr lang="en-GB" sz="1100" dirty="0"/>
              <a:t> </a:t>
            </a:r>
            <a:r>
              <a:rPr lang="en-GB" sz="1100" dirty="0" err="1"/>
              <a:t>wijzigt</a:t>
            </a:r>
            <a:r>
              <a:rPr lang="en-GB" sz="1100" dirty="0"/>
              <a:t>, </a:t>
            </a:r>
            <a:r>
              <a:rPr lang="en-GB" sz="1100" dirty="0" err="1"/>
              <a:t>bijvoorbeeld</a:t>
            </a:r>
            <a:r>
              <a:rPr lang="en-GB" sz="1100" dirty="0"/>
              <a:t> </a:t>
            </a:r>
            <a:r>
              <a:rPr lang="en-GB" sz="1100" dirty="0" err="1"/>
              <a:t>een</a:t>
            </a:r>
            <a:r>
              <a:rPr lang="en-GB" sz="1100" dirty="0"/>
              <a:t> file </a:t>
            </a:r>
            <a:r>
              <a:rPr lang="en-GB" sz="1100" dirty="0" err="1"/>
              <a:t>toevoegt</a:t>
            </a:r>
            <a:r>
              <a:rPr lang="en-GB" sz="1100" dirty="0"/>
              <a:t>,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er</a:t>
            </a:r>
            <a:r>
              <a:rPr lang="en-GB" sz="1100" dirty="0"/>
              <a:t> </a:t>
            </a:r>
            <a:r>
              <a:rPr lang="en-GB" sz="1100" dirty="0" err="1"/>
              <a:t>een</a:t>
            </a:r>
            <a:r>
              <a:rPr lang="en-GB" sz="1100" dirty="0"/>
              <a:t> </a:t>
            </a:r>
            <a:r>
              <a:rPr lang="en-GB" sz="1100" dirty="0" err="1"/>
              <a:t>nieuwe</a:t>
            </a:r>
            <a:r>
              <a:rPr lang="en-GB" sz="1100" dirty="0"/>
              <a:t> </a:t>
            </a:r>
            <a:r>
              <a:rPr lang="en-GB" sz="1100" dirty="0" err="1"/>
              <a:t>laag</a:t>
            </a:r>
            <a:r>
              <a:rPr lang="en-GB" sz="1100" dirty="0"/>
              <a:t> </a:t>
            </a:r>
            <a:r>
              <a:rPr lang="en-GB" sz="1100" dirty="0" err="1"/>
              <a:t>toegevoegd</a:t>
            </a:r>
            <a:r>
              <a:rPr lang="en-GB" sz="1100" dirty="0"/>
              <a:t>. Het image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dus</a:t>
            </a:r>
            <a:r>
              <a:rPr lang="en-GB" sz="1100" dirty="0"/>
              <a:t> </a:t>
            </a:r>
            <a:r>
              <a:rPr lang="en-GB" sz="1100" dirty="0" err="1"/>
              <a:t>niet</a:t>
            </a:r>
            <a:r>
              <a:rPr lang="en-GB" sz="1100" dirty="0"/>
              <a:t> </a:t>
            </a:r>
            <a:r>
              <a:rPr lang="en-GB" sz="1100" dirty="0" err="1"/>
              <a:t>compleet</a:t>
            </a:r>
            <a:r>
              <a:rPr lang="en-GB" sz="1100" dirty="0"/>
              <a:t> </a:t>
            </a:r>
            <a:r>
              <a:rPr lang="en-GB" sz="1100" dirty="0" err="1"/>
              <a:t>opnieuw</a:t>
            </a:r>
            <a:r>
              <a:rPr lang="en-GB" sz="1100" dirty="0"/>
              <a:t> </a:t>
            </a:r>
            <a:r>
              <a:rPr lang="en-GB" sz="1100" dirty="0" err="1"/>
              <a:t>gemaakt</a:t>
            </a:r>
            <a:r>
              <a:rPr lang="en-GB" sz="1100" dirty="0"/>
              <a:t>. </a:t>
            </a:r>
            <a:r>
              <a:rPr lang="en-GB" sz="1100" dirty="0" err="1"/>
              <a:t>Als</a:t>
            </a:r>
            <a:r>
              <a:rPr lang="en-GB" sz="1100" dirty="0"/>
              <a:t> je </a:t>
            </a:r>
            <a:r>
              <a:rPr lang="en-GB" sz="1100" dirty="0" err="1"/>
              <a:t>dit</a:t>
            </a:r>
            <a:r>
              <a:rPr lang="en-GB" sz="1100" dirty="0"/>
              <a:t> wilt </a:t>
            </a:r>
            <a:r>
              <a:rPr lang="en-GB" sz="1100" dirty="0" err="1"/>
              <a:t>distribueren</a:t>
            </a:r>
            <a:r>
              <a:rPr lang="en-GB" sz="1100" dirty="0"/>
              <a:t> </a:t>
            </a:r>
            <a:r>
              <a:rPr lang="en-GB" sz="1100" dirty="0" err="1"/>
              <a:t>hoef</a:t>
            </a:r>
            <a:r>
              <a:rPr lang="en-GB" sz="1100" dirty="0"/>
              <a:t> je </a:t>
            </a:r>
            <a:r>
              <a:rPr lang="en-GB" sz="1100" dirty="0" err="1"/>
              <a:t>dus</a:t>
            </a:r>
            <a:r>
              <a:rPr lang="en-GB" sz="1100" dirty="0"/>
              <a:t> </a:t>
            </a:r>
            <a:r>
              <a:rPr lang="en-GB" sz="1100" dirty="0" err="1"/>
              <a:t>alleen</a:t>
            </a:r>
            <a:r>
              <a:rPr lang="en-GB" sz="1100" dirty="0"/>
              <a:t> de </a:t>
            </a:r>
            <a:r>
              <a:rPr lang="en-GB" sz="1100" dirty="0" err="1"/>
              <a:t>nieuwe</a:t>
            </a:r>
            <a:r>
              <a:rPr lang="en-GB" sz="1100" dirty="0"/>
              <a:t> </a:t>
            </a:r>
            <a:r>
              <a:rPr lang="en-GB" sz="1100" dirty="0" err="1"/>
              <a:t>lagen</a:t>
            </a:r>
            <a:r>
              <a:rPr lang="en-GB" sz="1100" dirty="0"/>
              <a:t> </a:t>
            </a:r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distribueren</a:t>
            </a: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Wanneer</a:t>
            </a:r>
            <a:r>
              <a:rPr lang="en-GB" sz="1100" dirty="0"/>
              <a:t> </a:t>
            </a:r>
            <a:r>
              <a:rPr lang="en-GB" sz="1100" dirty="0" err="1"/>
              <a:t>een</a:t>
            </a:r>
            <a:r>
              <a:rPr lang="en-GB" sz="1100" dirty="0"/>
              <a:t> container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uitgevoerd</a:t>
            </a:r>
            <a:r>
              <a:rPr lang="en-GB" sz="1100" dirty="0"/>
              <a:t> </a:t>
            </a:r>
            <a:r>
              <a:rPr lang="en-GB" sz="1100" dirty="0" err="1"/>
              <a:t>voegt</a:t>
            </a:r>
            <a:r>
              <a:rPr lang="en-GB" sz="1100" dirty="0"/>
              <a:t> Docker </a:t>
            </a:r>
            <a:r>
              <a:rPr lang="en-GB" sz="1100" dirty="0" err="1"/>
              <a:t>een</a:t>
            </a:r>
            <a:r>
              <a:rPr lang="en-GB" sz="1100" dirty="0"/>
              <a:t> read/write </a:t>
            </a:r>
            <a:r>
              <a:rPr lang="en-GB" sz="1100" dirty="0" err="1"/>
              <a:t>laag</a:t>
            </a:r>
            <a:r>
              <a:rPr lang="en-GB" sz="1100" dirty="0"/>
              <a:t> toe </a:t>
            </a:r>
            <a:r>
              <a:rPr lang="en-GB" sz="1100" dirty="0" err="1"/>
              <a:t>waarin</a:t>
            </a:r>
            <a:r>
              <a:rPr lang="en-GB" sz="1100" dirty="0"/>
              <a:t> je </a:t>
            </a:r>
            <a:r>
              <a:rPr lang="en-GB" sz="1100" dirty="0" err="1"/>
              <a:t>applicatie</a:t>
            </a:r>
            <a:r>
              <a:rPr lang="en-GB" sz="1100" dirty="0"/>
              <a:t> </a:t>
            </a:r>
            <a:r>
              <a:rPr lang="en-GB" sz="1100" dirty="0" err="1"/>
              <a:t>draait</a:t>
            </a:r>
            <a:r>
              <a:rPr lang="en-GB" sz="1100" dirty="0"/>
              <a:t>. </a:t>
            </a:r>
            <a:r>
              <a:rPr lang="en-GB" sz="1100" dirty="0" err="1"/>
              <a:t>Alles</a:t>
            </a:r>
            <a:r>
              <a:rPr lang="en-GB" sz="1100" dirty="0"/>
              <a:t> wat </a:t>
            </a:r>
            <a:r>
              <a:rPr lang="en-GB" sz="1100" dirty="0" err="1"/>
              <a:t>hierin</a:t>
            </a:r>
            <a:r>
              <a:rPr lang="en-GB" sz="1100" dirty="0"/>
              <a:t>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geschreven</a:t>
            </a:r>
            <a:r>
              <a:rPr lang="en-GB" sz="1100" dirty="0"/>
              <a:t> is </a:t>
            </a:r>
            <a:r>
              <a:rPr lang="en-GB" sz="1100" dirty="0" err="1"/>
              <a:t>niet</a:t>
            </a:r>
            <a:r>
              <a:rPr lang="en-GB" sz="1100" dirty="0"/>
              <a:t> persistent!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Bootfs</a:t>
            </a:r>
            <a:r>
              <a:rPr lang="en-GB" sz="1100" dirty="0"/>
              <a:t> </a:t>
            </a:r>
            <a:r>
              <a:rPr lang="en-GB" sz="1100" dirty="0" err="1"/>
              <a:t>laag</a:t>
            </a:r>
            <a:r>
              <a:rPr lang="en-GB" sz="1100" dirty="0"/>
              <a:t>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gebruikt</a:t>
            </a:r>
            <a:r>
              <a:rPr lang="en-GB" sz="1100" dirty="0"/>
              <a:t> </a:t>
            </a:r>
            <a:r>
              <a:rPr lang="en-GB" sz="1100" dirty="0" err="1"/>
              <a:t>voor</a:t>
            </a:r>
            <a:r>
              <a:rPr lang="en-GB" sz="1100" dirty="0"/>
              <a:t> het </a:t>
            </a:r>
            <a:r>
              <a:rPr lang="en-GB" sz="1100" dirty="0" err="1"/>
              <a:t>booten</a:t>
            </a:r>
            <a:r>
              <a:rPr lang="en-GB" sz="1100" dirty="0"/>
              <a:t>, </a:t>
            </a:r>
            <a:r>
              <a:rPr lang="en-GB" sz="1100" dirty="0" err="1"/>
              <a:t>hierna</a:t>
            </a:r>
            <a:r>
              <a:rPr lang="en-GB" sz="1100" dirty="0"/>
              <a:t> </a:t>
            </a:r>
            <a:r>
              <a:rPr lang="en-GB" sz="1100" dirty="0" err="1"/>
              <a:t>wordt</a:t>
            </a:r>
            <a:r>
              <a:rPr lang="en-GB" sz="1100" dirty="0"/>
              <a:t> </a:t>
            </a:r>
            <a:r>
              <a:rPr lang="en-GB" sz="1100" dirty="0" err="1"/>
              <a:t>deze</a:t>
            </a:r>
            <a:r>
              <a:rPr lang="en-GB" sz="1100" dirty="0"/>
              <a:t> </a:t>
            </a:r>
            <a:r>
              <a:rPr lang="en-GB" sz="1100" dirty="0" err="1"/>
              <a:t>ge</a:t>
            </a:r>
            <a:r>
              <a:rPr lang="en-GB" sz="1100" dirty="0"/>
              <a:t>-unmount om </a:t>
            </a:r>
            <a:r>
              <a:rPr lang="en-GB" sz="1100" dirty="0" err="1"/>
              <a:t>geheugen</a:t>
            </a:r>
            <a:r>
              <a:rPr lang="en-GB" sz="1100" dirty="0"/>
              <a:t> </a:t>
            </a:r>
            <a:r>
              <a:rPr lang="en-GB" sz="1100" dirty="0" err="1"/>
              <a:t>vrij</a:t>
            </a:r>
            <a:r>
              <a:rPr lang="en-GB" sz="1100" dirty="0"/>
              <a:t> </a:t>
            </a:r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geven</a:t>
            </a: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Immutable apps!</a:t>
            </a:r>
            <a:endParaRPr sz="1100"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58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Start </a:t>
            </a:r>
            <a:r>
              <a:rPr lang="en-GB" sz="1100" dirty="0" err="1"/>
              <a:t>linksonder</a:t>
            </a:r>
            <a:r>
              <a:rPr lang="en-GB" sz="1100" dirty="0"/>
              <a:t> met </a:t>
            </a:r>
            <a:r>
              <a:rPr lang="en-GB" sz="1100" dirty="0" err="1"/>
              <a:t>dockerfile</a:t>
            </a: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.</a:t>
            </a:r>
            <a:endParaRPr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.</a:t>
            </a:r>
            <a:endParaRPr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Als</a:t>
            </a:r>
            <a:r>
              <a:rPr lang="en-GB" sz="1100" dirty="0"/>
              <a:t> </a:t>
            </a:r>
            <a:r>
              <a:rPr lang="en-GB" sz="1100" dirty="0" err="1"/>
              <a:t>laatste</a:t>
            </a:r>
            <a:r>
              <a:rPr lang="en-GB" sz="1100" dirty="0"/>
              <a:t> via docker run </a:t>
            </a:r>
            <a:r>
              <a:rPr lang="en-GB" sz="1100" dirty="0" err="1"/>
              <a:t>een</a:t>
            </a:r>
            <a:r>
              <a:rPr lang="en-GB" sz="1100" dirty="0"/>
              <a:t> container </a:t>
            </a:r>
            <a:r>
              <a:rPr lang="en-GB" sz="1100" dirty="0" err="1"/>
              <a:t>starten</a:t>
            </a:r>
            <a:r>
              <a:rPr lang="en-GB" sz="1100" dirty="0"/>
              <a:t> </a:t>
            </a:r>
            <a:r>
              <a:rPr lang="en-GB" sz="1100" dirty="0" err="1"/>
              <a:t>m.b.v</a:t>
            </a:r>
            <a:r>
              <a:rPr lang="en-GB" sz="1100" dirty="0"/>
              <a:t>. </a:t>
            </a:r>
            <a:r>
              <a:rPr lang="en-GB" sz="1100" dirty="0" err="1"/>
              <a:t>een</a:t>
            </a:r>
            <a:r>
              <a:rPr lang="en-GB" sz="1100" dirty="0"/>
              <a:t> image.</a:t>
            </a:r>
            <a:endParaRPr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8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45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45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24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24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1F3A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A01F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141" y="544547"/>
            <a:ext cx="10256281" cy="352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Dockerfile</a:t>
            </a:r>
            <a:endParaRPr sz="3600" b="1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1053150" y="857400"/>
            <a:ext cx="6797100" cy="4071600"/>
          </a:xfrm>
          <a:prstGeom prst="roundRect">
            <a:avLst>
              <a:gd name="adj" fmla="val 16667"/>
            </a:avLst>
          </a:prstGeom>
          <a:solidFill>
            <a:srgbClr val="282828"/>
          </a:solidFill>
          <a:ln w="19050" cap="flat" cmpd="sng">
            <a:solidFill>
              <a:srgbClr val="5C6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00" y="949200"/>
            <a:ext cx="6026799" cy="3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993725" y="1271975"/>
            <a:ext cx="7107000" cy="3100500"/>
          </a:xfrm>
          <a:prstGeom prst="rect">
            <a:avLst/>
          </a:prstGeom>
          <a:solidFill>
            <a:srgbClr val="E7E6E6">
              <a:alpha val="453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85225" y="778475"/>
            <a:ext cx="8724000" cy="424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C6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100" y="875075"/>
            <a:ext cx="7957800" cy="40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Events</a:t>
            </a:r>
            <a:endParaRPr sz="3600" b="1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Uitdagingen</a:t>
            </a:r>
            <a:endParaRPr sz="3600" b="1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457200" y="1200150"/>
            <a:ext cx="8229600" cy="3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Logging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Persistence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Run anywhere???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3">
            <a:extLst>
              <a:ext uri="{FF2B5EF4-FFF2-40B4-BE49-F238E27FC236}">
                <a16:creationId xmlns:a16="http://schemas.microsoft.com/office/drawing/2014/main" xmlns="" id="{224727D5-25F9-49FF-AB97-ECF0D7D1234E}"/>
              </a:ext>
            </a:extLst>
          </p:cNvPr>
          <p:cNvSpPr/>
          <p:nvPr/>
        </p:nvSpPr>
        <p:spPr>
          <a:xfrm>
            <a:off x="289930" y="3186919"/>
            <a:ext cx="8520600" cy="9311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NL" altLang="x-none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altLang="x-none" sz="20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altLang="x-none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x-none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git@github.com:xanvierb</a:t>
            </a:r>
            <a:r>
              <a:rPr lang="nl-NL" altLang="x-none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altLang="x-none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docker_handson.git</a:t>
            </a:r>
            <a:endParaRPr lang="x-none" altLang="x-none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930" y="979715"/>
            <a:ext cx="852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 dirty="0" smtClean="0"/>
              <a:t>Oefeningen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109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7CE9FB-AB2C-473D-90A0-1EDBB63F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Applicaties</a:t>
            </a:r>
            <a:r>
              <a:rPr lang="en-US" dirty="0"/>
              <a:t> in Docker</a:t>
            </a:r>
            <a:endParaRPr lang="x-non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8A7BC667-943A-4C4E-BD53-E3E407F31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applicaties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43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4FADAE-4122-4F7C-9480-439B8A19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X Server</a:t>
            </a:r>
            <a:endParaRPr lang="x-non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C7D3E3A3-259B-440C-910C-297DA7179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 descr="https://cdn-images-1.medium.com/max/1200/1*Tp_NDap32QOs3X0PxaNkMg.png">
            <a:extLst>
              <a:ext uri="{FF2B5EF4-FFF2-40B4-BE49-F238E27FC236}">
                <a16:creationId xmlns:a16="http://schemas.microsoft.com/office/drawing/2014/main" xmlns="" id="{D0C729B1-5A90-4BD2-B72E-65D66060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8607"/>
            <a:ext cx="9144000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E78BCC-4A29-424A-A884-AB917B71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Consequenties</a:t>
            </a:r>
            <a:endParaRPr lang="x-non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04388B5E-9E21-452D-8694-9A7D5184C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4 </a:t>
            </a:r>
            <a:r>
              <a:rPr lang="en-US" dirty="0" err="1" smtClean="0"/>
              <a:t>manieren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Simpel</a:t>
            </a:r>
            <a:r>
              <a:rPr lang="en-US" dirty="0" smtClean="0"/>
              <a:t> </a:t>
            </a:r>
            <a:r>
              <a:rPr lang="en-US" dirty="0"/>
              <a:t>maar </a:t>
            </a:r>
            <a:r>
              <a:rPr lang="en-US" dirty="0" err="1"/>
              <a:t>onveilig</a:t>
            </a:r>
            <a:endParaRPr lang="en-US" dirty="0"/>
          </a:p>
          <a:p>
            <a:r>
              <a:rPr lang="en-US" dirty="0" err="1"/>
              <a:t>Veiliger</a:t>
            </a:r>
            <a:r>
              <a:rPr lang="en-US" dirty="0"/>
              <a:t> maar </a:t>
            </a:r>
            <a:r>
              <a:rPr lang="en-US" dirty="0" err="1"/>
              <a:t>onge</a:t>
            </a:r>
            <a:r>
              <a:rPr lang="nl-NL" dirty="0"/>
              <a:t>ï</a:t>
            </a:r>
            <a:r>
              <a:rPr lang="en-US" dirty="0" err="1"/>
              <a:t>soleerd</a:t>
            </a:r>
            <a:endParaRPr lang="en-US" dirty="0"/>
          </a:p>
          <a:p>
            <a:r>
              <a:rPr lang="nl-NL" dirty="0"/>
              <a:t>Geïsoleerd</a:t>
            </a:r>
            <a:r>
              <a:rPr lang="en-US" dirty="0"/>
              <a:t> maar </a:t>
            </a:r>
            <a:r>
              <a:rPr lang="en-US" dirty="0" err="1"/>
              <a:t>niet</a:t>
            </a:r>
            <a:r>
              <a:rPr lang="en-US" dirty="0"/>
              <a:t> zo portable</a:t>
            </a:r>
          </a:p>
          <a:p>
            <a:r>
              <a:rPr lang="nl-NL" dirty="0"/>
              <a:t>Geïsoleerd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overall maar is </a:t>
            </a:r>
            <a:r>
              <a:rPr lang="en-US" dirty="0" err="1"/>
              <a:t>traag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77FA9A-EB93-49D2-B13A-5D10C15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Simpel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FB39789D-07C6-48B1-834C-2A6FDA323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Expose</a:t>
            </a:r>
            <a:r>
              <a:rPr lang="nl-NL" dirty="0"/>
              <a:t> </a:t>
            </a:r>
            <a:r>
              <a:rPr lang="nl-NL" dirty="0" err="1"/>
              <a:t>xhost</a:t>
            </a:r>
            <a:endParaRPr lang="nl-NL" dirty="0"/>
          </a:p>
          <a:p>
            <a:r>
              <a:rPr lang="nl-NL" dirty="0"/>
              <a:t>Schrijf direct naar x11 </a:t>
            </a:r>
            <a:r>
              <a:rPr lang="nl-NL" dirty="0" err="1"/>
              <a:t>unix</a:t>
            </a:r>
            <a:r>
              <a:rPr lang="nl-NL" dirty="0"/>
              <a:t> socket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xmlns="" id="{224727D5-25F9-49FF-AB97-ECF0D7D1234E}"/>
              </a:ext>
            </a:extLst>
          </p:cNvPr>
          <p:cNvSpPr/>
          <p:nvPr/>
        </p:nvSpPr>
        <p:spPr>
          <a:xfrm>
            <a:off x="311701" y="1924176"/>
            <a:ext cx="8520600" cy="9311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x-none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-it \</a:t>
            </a:r>
            <a:endParaRPr lang="en-US" altLang="x-non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--env="DISPLAY" \ </a:t>
            </a:r>
            <a:endParaRPr lang="en-US" altLang="x-non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--volume="/</a:t>
            </a:r>
            <a:r>
              <a:rPr lang="x-none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x-none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/.X11-unix:/</a:t>
            </a:r>
            <a:r>
              <a:rPr lang="x-none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x-none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/.X11-unix:rw" 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&lt;image&gt;</a:t>
            </a:r>
            <a:r>
              <a:rPr lang="x-none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EF421C1-F3D4-4BDE-92F1-0C96D52F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72"/>
            <a:ext cx="65" cy="31385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xmlns="" id="{1C209086-B768-4D36-BE1E-D5E6ECF4F2B7}"/>
              </a:ext>
            </a:extLst>
          </p:cNvPr>
          <p:cNvSpPr/>
          <p:nvPr/>
        </p:nvSpPr>
        <p:spPr>
          <a:xfrm>
            <a:off x="311701" y="2990091"/>
            <a:ext cx="8520600" cy="4446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dirty="0">
                <a:solidFill>
                  <a:srgbClr val="333333"/>
                </a:solidFill>
                <a:latin typeface="courier"/>
              </a:rPr>
              <a:t>$ 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xhost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 +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local:root</a:t>
            </a:r>
            <a:endParaRPr lang="x-none" altLang="x-none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256B4EC7-1042-45F8-BDEF-526310ED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72"/>
            <a:ext cx="65" cy="31385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3340E6CD-086C-4BCC-A3DD-B9827005B781}"/>
              </a:ext>
            </a:extLst>
          </p:cNvPr>
          <p:cNvSpPr/>
          <p:nvPr/>
        </p:nvSpPr>
        <p:spPr>
          <a:xfrm>
            <a:off x="311701" y="3569513"/>
            <a:ext cx="8520600" cy="4446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dirty="0">
                <a:solidFill>
                  <a:srgbClr val="333333"/>
                </a:solidFill>
                <a:latin typeface="courier"/>
              </a:rPr>
              <a:t>$ 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xhost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 </a:t>
            </a:r>
            <a:r>
              <a:rPr lang="en-US" altLang="x-none" dirty="0">
                <a:solidFill>
                  <a:srgbClr val="333333"/>
                </a:solidFill>
                <a:latin typeface="courier"/>
              </a:rPr>
              <a:t>-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local:root</a:t>
            </a:r>
            <a:endParaRPr lang="x-none" altLang="x-none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72740C2F-2D34-43E5-9EE1-6DD7C9347CE6}"/>
              </a:ext>
            </a:extLst>
          </p:cNvPr>
          <p:cNvSpPr/>
          <p:nvPr/>
        </p:nvSpPr>
        <p:spPr>
          <a:xfrm>
            <a:off x="311700" y="4143381"/>
            <a:ext cx="8520601" cy="6911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x-none" dirty="0">
                <a:solidFill>
                  <a:srgbClr val="333333"/>
                </a:solidFill>
                <a:latin typeface="courier"/>
              </a:rPr>
              <a:t>$ 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xhost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 +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local:`docker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 inspect --format='{{ .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Config.Hostname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 }}' $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containerId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` </a:t>
            </a:r>
            <a:endParaRPr lang="en-US" altLang="x-none" dirty="0">
              <a:solidFill>
                <a:srgbClr val="333333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x-none" dirty="0">
                <a:solidFill>
                  <a:srgbClr val="333333"/>
                </a:solidFill>
                <a:latin typeface="courier"/>
              </a:rPr>
              <a:t>$ </a:t>
            </a:r>
            <a:r>
              <a:rPr lang="x-none" altLang="x-none" dirty="0">
                <a:solidFill>
                  <a:srgbClr val="333333"/>
                </a:solidFill>
                <a:latin typeface="courier"/>
              </a:rPr>
              <a:t>docker start $</a:t>
            </a:r>
            <a:r>
              <a:rPr lang="x-none" altLang="x-none" dirty="0" err="1">
                <a:solidFill>
                  <a:srgbClr val="333333"/>
                </a:solidFill>
                <a:latin typeface="courier"/>
              </a:rPr>
              <a:t>containerId</a:t>
            </a:r>
            <a:endParaRPr lang="x-none" altLang="x-none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5E232FA6-AF40-44DF-965D-6D2C835E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72"/>
            <a:ext cx="65" cy="313856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2AB9F7D-250A-4AD8-A768-CCC791E5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Veiliger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5850C173-7612-43C3-9A94-67BC4654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Eigen </a:t>
            </a:r>
            <a:r>
              <a:rPr lang="nl-NL" dirty="0" err="1"/>
              <a:t>credentials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xmlns="" id="{6FCAE327-0C2C-4536-AA50-8C8C874FA2D8}"/>
              </a:ext>
            </a:extLst>
          </p:cNvPr>
          <p:cNvSpPr/>
          <p:nvPr/>
        </p:nvSpPr>
        <p:spPr>
          <a:xfrm>
            <a:off x="311700" y="1640585"/>
            <a:ext cx="8520600" cy="203512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docker run -it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--user=$USER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--env="DISPLAY"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--volume="/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/group:/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group:ro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--volume="/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/passwd:/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passwd:ro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--volume="/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/shadow:/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shadow:ro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--volume="/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sudoers.d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sudoers.d:ro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--volume="/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/.X11-unix:/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/.X11-unix:rw"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&lt;image&gt;</a:t>
            </a:r>
            <a:endParaRPr lang="x-none" altLang="x-non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000250"/>
            <a:ext cx="14287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857625" y="3143250"/>
            <a:ext cx="142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Build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6763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0D8CE0-0EDC-41D1-A93F-5F3212C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Geïsoleerd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6B0256C0-CF54-4787-AA88-CF2685FEC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Zelfde </a:t>
            </a:r>
            <a:r>
              <a:rPr lang="nl-NL" dirty="0" err="1"/>
              <a:t>uid</a:t>
            </a:r>
            <a:r>
              <a:rPr lang="nl-NL" dirty="0"/>
              <a:t> en </a:t>
            </a:r>
            <a:r>
              <a:rPr lang="nl-NL" dirty="0" err="1"/>
              <a:t>guid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xmlns="" id="{D0E99CC0-2F88-4B0F-87A1-69C94CFB39DC}"/>
              </a:ext>
            </a:extLst>
          </p:cNvPr>
          <p:cNvSpPr/>
          <p:nvPr/>
        </p:nvSpPr>
        <p:spPr>
          <a:xfrm>
            <a:off x="311700" y="1640585"/>
            <a:ext cx="8520600" cy="247874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 new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 USERNAME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myNewUserName</a:t>
            </a:r>
            <a:endParaRPr lang="en-US" altLang="x-non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$USERNAME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"$USERNAME:$USERNAME" |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chpasswd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--shell /bin/bash $USERNAME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$USERNAME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"$USERNAME ALL=(ALL) NOPASSWD:ALL" &gt;&gt; 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sudoers.d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/$USERNAME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0440 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sudoers.d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/$USERNAME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Replace 1000 with your user/group id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1000 $USERNAME &amp;&amp; \</a:t>
            </a:r>
          </a:p>
          <a:p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groupmod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x-non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altLang="x-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1000 $USERNAME</a:t>
            </a:r>
            <a:endParaRPr lang="x-none" altLang="x-non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855B5A-9828-46B6-A4B6-5E3B95B9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SSH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D8A216AF-BAF5-42DD-932F-25BC2E9BC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Meer complex</a:t>
            </a:r>
          </a:p>
          <a:p>
            <a:pPr lvl="1"/>
            <a:r>
              <a:rPr lang="nl-NL" dirty="0"/>
              <a:t>SSH server draaien op de images naast de daadwerkelijke software</a:t>
            </a:r>
          </a:p>
          <a:p>
            <a:pPr lvl="1"/>
            <a:r>
              <a:rPr lang="nl-NL" dirty="0"/>
              <a:t>Porten mappen</a:t>
            </a:r>
          </a:p>
          <a:p>
            <a:pPr lvl="1"/>
            <a:r>
              <a:rPr lang="nl-NL" dirty="0" err="1"/>
              <a:t>Passwords</a:t>
            </a:r>
            <a:r>
              <a:rPr lang="nl-NL" dirty="0"/>
              <a:t>/</a:t>
            </a:r>
            <a:r>
              <a:rPr lang="nl-NL" dirty="0" err="1"/>
              <a:t>keys</a:t>
            </a:r>
            <a:endParaRPr lang="nl-NL" dirty="0"/>
          </a:p>
          <a:p>
            <a:pPr lvl="1"/>
            <a:r>
              <a:rPr lang="nl-NL" dirty="0"/>
              <a:t>IP adressen veranderen</a:t>
            </a:r>
          </a:p>
          <a:p>
            <a:pPr lvl="1"/>
            <a:r>
              <a:rPr lang="nl-NL" dirty="0"/>
              <a:t>Lage </a:t>
            </a:r>
            <a:r>
              <a:rPr lang="nl-NL" dirty="0" err="1"/>
              <a:t>framerate</a:t>
            </a:r>
            <a:endParaRPr lang="nl-NL" dirty="0"/>
          </a:p>
          <a:p>
            <a:r>
              <a:rPr lang="nl-NL" dirty="0"/>
              <a:t>Voordeel: je kunt remote werken</a:t>
            </a:r>
          </a:p>
          <a:p>
            <a:r>
              <a:rPr lang="nl-NL" dirty="0"/>
              <a:t>Alternatief: VNC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3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0160C0-411D-4FB5-9129-87A56175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</a:t>
            </a:r>
            <a:r>
              <a:rPr lang="nl-NL" sz="4800" dirty="0" smtClean="0"/>
              <a:t>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003950"/>
            <a:ext cx="14287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3857775" y="3146950"/>
            <a:ext cx="142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Ship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15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000250"/>
            <a:ext cx="14287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857775" y="3143250"/>
            <a:ext cx="142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Run</a:t>
            </a:r>
            <a:endParaRPr sz="18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248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</a:t>
            </a:r>
            <a:r>
              <a:rPr lang="en-GB" sz="3600" b="1" dirty="0" err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Gebruikers</a:t>
            </a:r>
            <a:endParaRPr sz="3600" b="1" dirty="0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40400" y="1300700"/>
            <a:ext cx="7663200" cy="334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C6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50" y="2772963"/>
            <a:ext cx="2020099" cy="8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75" y="2334151"/>
            <a:ext cx="1018000" cy="76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800" y="2334150"/>
            <a:ext cx="1763000" cy="17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1475" y="1810898"/>
            <a:ext cx="1364910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7500" y="3112838"/>
            <a:ext cx="1734151" cy="5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625" y="1220475"/>
            <a:ext cx="3538080" cy="137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7884" y="2437561"/>
            <a:ext cx="176299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98700" y="3599825"/>
            <a:ext cx="2128550" cy="12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75725" y="1410500"/>
            <a:ext cx="2913752" cy="7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7585" y="3599825"/>
            <a:ext cx="1180512" cy="8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28451" y="3205189"/>
            <a:ext cx="2631250" cy="19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0" y="4866501"/>
            <a:ext cx="9144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http://www.zdnet.com/article/what-is-docker-and-why-is-it-so-darn-popular/</a:t>
            </a:r>
            <a:endParaRPr sz="1100"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42" y="1190300"/>
            <a:ext cx="3105376" cy="34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525" y="2397426"/>
            <a:ext cx="3105376" cy="22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Machines VS. Containers</a:t>
            </a:r>
            <a:endParaRPr sz="3600" b="1" dirty="0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xmlns="" id="{E2EE1D92-E920-4A8F-BF30-73C184F0500D}"/>
              </a:ext>
            </a:extLst>
          </p:cNvPr>
          <p:cNvSpPr/>
          <p:nvPr/>
        </p:nvSpPr>
        <p:spPr>
          <a:xfrm>
            <a:off x="796242" y="1129265"/>
            <a:ext cx="3105376" cy="2630206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27E39E82-2E73-411C-8317-A60E5EAC3FF0}"/>
              </a:ext>
            </a:extLst>
          </p:cNvPr>
          <p:cNvSpPr/>
          <p:nvPr/>
        </p:nvSpPr>
        <p:spPr>
          <a:xfrm>
            <a:off x="756948" y="822173"/>
            <a:ext cx="3144670" cy="2630206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3B3E5E0D-C065-4EF9-A75B-F4505E4B8040}"/>
              </a:ext>
            </a:extLst>
          </p:cNvPr>
          <p:cNvSpPr/>
          <p:nvPr/>
        </p:nvSpPr>
        <p:spPr>
          <a:xfrm>
            <a:off x="796242" y="1060555"/>
            <a:ext cx="3105376" cy="208243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88108B03-36B2-448C-8781-310356FE7970}"/>
              </a:ext>
            </a:extLst>
          </p:cNvPr>
          <p:cNvSpPr/>
          <p:nvPr/>
        </p:nvSpPr>
        <p:spPr>
          <a:xfrm>
            <a:off x="796242" y="1034955"/>
            <a:ext cx="3105376" cy="857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xmlns="" id="{CD4AF7FB-895F-45F0-B4D5-FB8E000B69FC}"/>
              </a:ext>
            </a:extLst>
          </p:cNvPr>
          <p:cNvSpPr/>
          <p:nvPr/>
        </p:nvSpPr>
        <p:spPr>
          <a:xfrm>
            <a:off x="5084755" y="1664978"/>
            <a:ext cx="3242358" cy="2948026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xmlns="" id="{E2D97E1D-8E69-42AF-8340-994901108698}"/>
              </a:ext>
            </a:extLst>
          </p:cNvPr>
          <p:cNvSpPr/>
          <p:nvPr/>
        </p:nvSpPr>
        <p:spPr>
          <a:xfrm>
            <a:off x="5116525" y="822173"/>
            <a:ext cx="3242358" cy="2948026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xmlns="" id="{7158F0C7-885E-4C61-9D74-8B3C404125CF}"/>
              </a:ext>
            </a:extLst>
          </p:cNvPr>
          <p:cNvSpPr/>
          <p:nvPr/>
        </p:nvSpPr>
        <p:spPr>
          <a:xfrm>
            <a:off x="5084755" y="1668972"/>
            <a:ext cx="3242358" cy="178340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xmlns="" id="{845BF5C4-10EC-47CD-A8CF-63A369A470DF}"/>
              </a:ext>
            </a:extLst>
          </p:cNvPr>
          <p:cNvSpPr/>
          <p:nvPr/>
        </p:nvSpPr>
        <p:spPr>
          <a:xfrm>
            <a:off x="5105400" y="1708634"/>
            <a:ext cx="3242358" cy="143035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4866501"/>
            <a:ext cx="9144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https://docs.docker.com/engine/introduction/understanding-docker/</a:t>
            </a:r>
            <a:endParaRPr sz="1100"/>
          </a:p>
        </p:txBody>
      </p:sp>
      <p:sp>
        <p:nvSpPr>
          <p:cNvPr id="331" name="Shape 331"/>
          <p:cNvSpPr txBox="1"/>
          <p:nvPr/>
        </p:nvSpPr>
        <p:spPr>
          <a:xfrm>
            <a:off x="457188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Architectuur</a:t>
            </a:r>
            <a:endParaRPr sz="3600" b="1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230" y="1063375"/>
            <a:ext cx="7281532" cy="38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1160850" y="857400"/>
            <a:ext cx="6822300" cy="4021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C6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6200" y="958650"/>
            <a:ext cx="5091600" cy="38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Layers</a:t>
            </a:r>
            <a:endParaRPr sz="3600" b="1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1173450" y="857400"/>
            <a:ext cx="6797100" cy="40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C6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ACB4C2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- Terminologie</a:t>
            </a:r>
            <a:endParaRPr sz="3600" b="1">
              <a:solidFill>
                <a:srgbClr val="ACB4C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342" y="858371"/>
            <a:ext cx="5902757" cy="40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1247</Words>
  <Application>Microsoft Office PowerPoint</Application>
  <PresentationFormat>On-screen Show (16:9)</PresentationFormat>
  <Paragraphs>166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Trebuchet MS</vt:lpstr>
      <vt:lpstr>Arial</vt:lpstr>
      <vt:lpstr>Courier New</vt:lpstr>
      <vt:lpstr>courier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Applicaties in Docker</vt:lpstr>
      <vt:lpstr>X Server</vt:lpstr>
      <vt:lpstr>Consequenties</vt:lpstr>
      <vt:lpstr>Simpel</vt:lpstr>
      <vt:lpstr>Veiliger</vt:lpstr>
      <vt:lpstr>Geïsoleerd</vt:lpstr>
      <vt:lpstr>Gebruik SSH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cluster of Docker containers on Raspberry Pi with Kubernetes</dc:title>
  <dc:creator>Xanvier</dc:creator>
  <cp:lastModifiedBy>Brouwer, X. (Xanvier)</cp:lastModifiedBy>
  <cp:revision>33</cp:revision>
  <dcterms:modified xsi:type="dcterms:W3CDTF">2018-06-04T11:40:56Z</dcterms:modified>
</cp:coreProperties>
</file>