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 id="2147483684"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embeddedFontLst>
    <p:embeddedFont>
      <p:font typeface="Microsoft Yahei" panose="020B0503020204020204" pitchFamily="34" charset="-122"/>
      <p:regular r:id="rId28"/>
      <p:bold r:id="rId29"/>
    </p:embeddedFont>
    <p:embeddedFont>
      <p:font typeface="Impact" panose="020B0806030902050204" pitchFamily="34" charset="0"/>
      <p:regular r:id="rId30"/>
    </p:embeddedFont>
    <p:embeddedFont>
      <p:font typeface="Lato" panose="020F0502020204030203" pitchFamily="34"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p:cViewPr varScale="1">
        <p:scale>
          <a:sx n="122" d="100"/>
          <a:sy n="122" d="100"/>
        </p:scale>
        <p:origin x="8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58c2c9cb6f_2_5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58c2c9cb6f_2_5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58c2c9cb6f_2_9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2" name="Google Shape;812;g58c2c9cb6f_2_9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56c3ccbe53_3_6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8" name="Google Shape;818;g56c3ccbe53_3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56c3ccbe53_3_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7" name="Google Shape;837;g56c3ccbe53_3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8c2c9cb6f_2_10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4" name="Google Shape;884;g58c2c9cb6f_2_10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58e9e24faf_1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zh-CN" sz="1000">
                <a:solidFill>
                  <a:schemeClr val="dk1"/>
                </a:solidFill>
              </a:rPr>
              <a:t>Client whose </a:t>
            </a:r>
            <a:r>
              <a:rPr lang="zh-CN" sz="1000" b="1" i="1">
                <a:solidFill>
                  <a:schemeClr val="dk1"/>
                </a:solidFill>
              </a:rPr>
              <a:t>age</a:t>
            </a:r>
            <a:r>
              <a:rPr lang="zh-CN" sz="1000">
                <a:solidFill>
                  <a:schemeClr val="dk1"/>
                </a:solidFill>
              </a:rPr>
              <a:t> is </a:t>
            </a:r>
            <a:r>
              <a:rPr lang="zh-CN" sz="1000" u="sng">
                <a:solidFill>
                  <a:schemeClr val="dk1"/>
                </a:solidFill>
              </a:rPr>
              <a:t>below 43 years old</a:t>
            </a:r>
            <a:r>
              <a:rPr lang="zh-CN" sz="1000">
                <a:solidFill>
                  <a:schemeClr val="dk1"/>
                </a:solidFill>
              </a:rPr>
              <a:t>, owns </a:t>
            </a:r>
            <a:r>
              <a:rPr lang="zh-CN" sz="1000" u="sng">
                <a:solidFill>
                  <a:schemeClr val="dk1"/>
                </a:solidFill>
              </a:rPr>
              <a:t>less than three</a:t>
            </a:r>
            <a:r>
              <a:rPr lang="zh-CN" sz="1000">
                <a:solidFill>
                  <a:schemeClr val="dk1"/>
                </a:solidFill>
              </a:rPr>
              <a:t> kinds of </a:t>
            </a:r>
            <a:r>
              <a:rPr lang="zh-CN" sz="1000" b="1" i="1">
                <a:solidFill>
                  <a:schemeClr val="dk1"/>
                </a:solidFill>
              </a:rPr>
              <a:t>products</a:t>
            </a:r>
            <a:r>
              <a:rPr lang="zh-CN" sz="1000">
                <a:solidFill>
                  <a:schemeClr val="dk1"/>
                </a:solidFill>
              </a:rPr>
              <a:t> from the bank </a:t>
            </a:r>
            <a:r>
              <a:rPr lang="zh-CN" sz="1000" u="sng">
                <a:solidFill>
                  <a:schemeClr val="dk1"/>
                </a:solidFill>
              </a:rPr>
              <a:t>might exit</a:t>
            </a:r>
            <a:r>
              <a:rPr lang="zh-CN" sz="1000">
                <a:solidFill>
                  <a:schemeClr val="dk1"/>
                </a:solidFill>
              </a:rPr>
              <a:t> in the future.</a:t>
            </a:r>
            <a:endParaRPr sz="1000">
              <a:solidFill>
                <a:schemeClr val="dk1"/>
              </a:solidFill>
            </a:endParaRPr>
          </a:p>
          <a:p>
            <a:pPr marL="457200" lvl="0" indent="-292100" algn="l" rtl="0">
              <a:spcBef>
                <a:spcPts val="0"/>
              </a:spcBef>
              <a:spcAft>
                <a:spcPts val="0"/>
              </a:spcAft>
              <a:buClr>
                <a:schemeClr val="dk1"/>
              </a:buClr>
              <a:buSzPts val="1000"/>
              <a:buChar char="●"/>
            </a:pPr>
            <a:r>
              <a:rPr lang="zh-CN" sz="1000">
                <a:solidFill>
                  <a:schemeClr val="dk1"/>
                </a:solidFill>
              </a:rPr>
              <a:t>Client whose </a:t>
            </a:r>
            <a:r>
              <a:rPr lang="zh-CN" sz="1000" b="1" i="1">
                <a:solidFill>
                  <a:schemeClr val="dk1"/>
                </a:solidFill>
              </a:rPr>
              <a:t>age</a:t>
            </a:r>
            <a:r>
              <a:rPr lang="zh-CN" sz="1000">
                <a:solidFill>
                  <a:schemeClr val="dk1"/>
                </a:solidFill>
              </a:rPr>
              <a:t> is </a:t>
            </a:r>
            <a:r>
              <a:rPr lang="zh-CN" sz="1000" u="sng">
                <a:solidFill>
                  <a:schemeClr val="dk1"/>
                </a:solidFill>
              </a:rPr>
              <a:t>equal or greater than 43 years old</a:t>
            </a:r>
            <a:r>
              <a:rPr lang="zh-CN" sz="1000">
                <a:solidFill>
                  <a:schemeClr val="dk1"/>
                </a:solidFill>
              </a:rPr>
              <a:t>, stays his status as an </a:t>
            </a:r>
            <a:r>
              <a:rPr lang="zh-CN" sz="1000" b="1" i="1">
                <a:solidFill>
                  <a:schemeClr val="dk1"/>
                </a:solidFill>
              </a:rPr>
              <a:t>active member</a:t>
            </a:r>
            <a:r>
              <a:rPr lang="zh-CN" sz="1000">
                <a:solidFill>
                  <a:schemeClr val="dk1"/>
                </a:solidFill>
              </a:rPr>
              <a:t>, but owns </a:t>
            </a:r>
            <a:r>
              <a:rPr lang="zh-CN" sz="1000" u="sng">
                <a:solidFill>
                  <a:schemeClr val="dk1"/>
                </a:solidFill>
              </a:rPr>
              <a:t>less than three</a:t>
            </a:r>
            <a:r>
              <a:rPr lang="zh-CN" sz="1000">
                <a:solidFill>
                  <a:schemeClr val="dk1"/>
                </a:solidFill>
              </a:rPr>
              <a:t> kinds of </a:t>
            </a:r>
            <a:r>
              <a:rPr lang="zh-CN" sz="1000" b="1" i="1">
                <a:solidFill>
                  <a:schemeClr val="dk1"/>
                </a:solidFill>
              </a:rPr>
              <a:t>products</a:t>
            </a:r>
            <a:r>
              <a:rPr lang="zh-CN" sz="1000">
                <a:solidFill>
                  <a:schemeClr val="dk1"/>
                </a:solidFill>
              </a:rPr>
              <a:t> from the bank </a:t>
            </a:r>
            <a:r>
              <a:rPr lang="zh-CN" sz="1000" u="sng">
                <a:solidFill>
                  <a:schemeClr val="dk1"/>
                </a:solidFill>
              </a:rPr>
              <a:t>might exit</a:t>
            </a:r>
            <a:r>
              <a:rPr lang="zh-CN" sz="1000">
                <a:solidFill>
                  <a:schemeClr val="dk1"/>
                </a:solidFill>
              </a:rPr>
              <a:t> in the future.</a:t>
            </a:r>
            <a:endParaRPr sz="1000">
              <a:solidFill>
                <a:schemeClr val="dk1"/>
              </a:solidFill>
            </a:endParaRPr>
          </a:p>
          <a:p>
            <a:pPr marL="457200" lvl="0" indent="-292100" algn="l" rtl="0">
              <a:spcBef>
                <a:spcPts val="0"/>
              </a:spcBef>
              <a:spcAft>
                <a:spcPts val="0"/>
              </a:spcAft>
              <a:buClr>
                <a:schemeClr val="dk1"/>
              </a:buClr>
              <a:buSzPts val="1000"/>
              <a:buChar char="●"/>
            </a:pPr>
            <a:r>
              <a:rPr lang="zh-CN" sz="1000">
                <a:solidFill>
                  <a:schemeClr val="dk1"/>
                </a:solidFill>
              </a:rPr>
              <a:t>Client whose </a:t>
            </a:r>
            <a:r>
              <a:rPr lang="zh-CN" sz="1000" b="1" i="1">
                <a:solidFill>
                  <a:schemeClr val="dk1"/>
                </a:solidFill>
              </a:rPr>
              <a:t>age</a:t>
            </a:r>
            <a:r>
              <a:rPr lang="zh-CN" sz="1000">
                <a:solidFill>
                  <a:schemeClr val="dk1"/>
                </a:solidFill>
              </a:rPr>
              <a:t> is </a:t>
            </a:r>
            <a:r>
              <a:rPr lang="zh-CN" sz="1000" u="sng">
                <a:solidFill>
                  <a:schemeClr val="dk1"/>
                </a:solidFill>
              </a:rPr>
              <a:t>equal or greater than 43 years old</a:t>
            </a:r>
            <a:r>
              <a:rPr lang="zh-CN" sz="1000">
                <a:solidFill>
                  <a:schemeClr val="dk1"/>
                </a:solidFill>
              </a:rPr>
              <a:t> but l</a:t>
            </a:r>
            <a:r>
              <a:rPr lang="zh-CN" sz="1000" u="sng">
                <a:solidFill>
                  <a:schemeClr val="dk1"/>
                </a:solidFill>
              </a:rPr>
              <a:t>ess than 50 years old</a:t>
            </a:r>
            <a:r>
              <a:rPr lang="zh-CN" sz="1000">
                <a:solidFill>
                  <a:schemeClr val="dk1"/>
                </a:solidFill>
              </a:rPr>
              <a:t>, </a:t>
            </a:r>
            <a:r>
              <a:rPr lang="zh-CN" sz="1000" b="1" i="1">
                <a:solidFill>
                  <a:schemeClr val="dk1"/>
                </a:solidFill>
              </a:rPr>
              <a:t>not</a:t>
            </a:r>
            <a:r>
              <a:rPr lang="zh-CN" sz="1000">
                <a:solidFill>
                  <a:schemeClr val="dk1"/>
                </a:solidFill>
              </a:rPr>
              <a:t> an </a:t>
            </a:r>
            <a:r>
              <a:rPr lang="zh-CN" sz="1000" b="1" i="1">
                <a:solidFill>
                  <a:schemeClr val="dk1"/>
                </a:solidFill>
              </a:rPr>
              <a:t>active member</a:t>
            </a:r>
            <a:r>
              <a:rPr lang="zh-CN" sz="1000">
                <a:solidFill>
                  <a:schemeClr val="dk1"/>
                </a:solidFill>
              </a:rPr>
              <a:t> to the bank, owns </a:t>
            </a:r>
            <a:r>
              <a:rPr lang="zh-CN" sz="1000" u="sng">
                <a:solidFill>
                  <a:schemeClr val="dk1"/>
                </a:solidFill>
              </a:rPr>
              <a:t>less than three</a:t>
            </a:r>
            <a:r>
              <a:rPr lang="zh-CN" sz="1000">
                <a:solidFill>
                  <a:schemeClr val="dk1"/>
                </a:solidFill>
              </a:rPr>
              <a:t> kinds of </a:t>
            </a:r>
            <a:r>
              <a:rPr lang="zh-CN" sz="1000" b="1" i="1">
                <a:solidFill>
                  <a:schemeClr val="dk1"/>
                </a:solidFill>
              </a:rPr>
              <a:t>products</a:t>
            </a:r>
            <a:r>
              <a:rPr lang="zh-CN" sz="1000">
                <a:solidFill>
                  <a:schemeClr val="dk1"/>
                </a:solidFill>
              </a:rPr>
              <a:t> from the bank </a:t>
            </a:r>
            <a:r>
              <a:rPr lang="zh-CN" sz="1000" u="sng">
                <a:solidFill>
                  <a:schemeClr val="dk1"/>
                </a:solidFill>
              </a:rPr>
              <a:t>might exit</a:t>
            </a:r>
            <a:r>
              <a:rPr lang="zh-CN" sz="1000">
                <a:solidFill>
                  <a:schemeClr val="dk1"/>
                </a:solidFill>
              </a:rPr>
              <a:t> in the future.</a:t>
            </a:r>
            <a:endParaRPr sz="10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endParaRPr sz="1200"/>
          </a:p>
        </p:txBody>
      </p:sp>
      <p:sp>
        <p:nvSpPr>
          <p:cNvPr id="890" name="Google Shape;890;g58e9e24faf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58e6efbf7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58e6efbf7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58c2c9cb6f_2_14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3" name="Google Shape;913;g58c2c9cb6f_2_1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58c2c9cb6f_2_10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1400">
                <a:solidFill>
                  <a:schemeClr val="dk1"/>
                </a:solidFill>
              </a:rPr>
              <a:t>In order to improve the model’s accuracy, we reduce our dataset’s dimensionality. Firstly, we need to know what is dimensionality reduction? We can think of Dimension reduction is to reduce the number of independent variables. However, why do we want to reduce the dimension of the independent variable? The first advantage is that we can simplify our problems and make the fit well. For example, in multiple linear regressions, we don't need all the independent variables in many cases. Sometimes, we just need to figure out the most important independent variables and do our regression problem. In addition, when we reduce the number of independent variables, it is also conducive to our visualization results. For example, our dataset has eight variables, and it is difficult to present them on two-dimensional images. This  is why we reduce the dimensionality of independent variables. Now let's look at when we use PCA in datasets and then use KNN to predict. What will it happen?</a:t>
            </a:r>
            <a:endParaRPr sz="14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400" b="1"/>
          </a:p>
        </p:txBody>
      </p:sp>
      <p:sp>
        <p:nvSpPr>
          <p:cNvPr id="1235" name="Google Shape;1235;g58c2c9cb6f_2_10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56cdef210a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b="1"/>
              <a:t>We can see that after using PCA, our accuracy is improved  from 83% to 100%. In this case, our result of optimization is very well.  when our number of independent variables is reduced, our accuracy can  be improved.</a:t>
            </a:r>
            <a:endParaRPr b="1"/>
          </a:p>
        </p:txBody>
      </p:sp>
      <p:sp>
        <p:nvSpPr>
          <p:cNvPr id="1262" name="Google Shape;1262;g56cdef210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58ee1f6493_7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4" name="Google Shape;1274;g58ee1f6493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58c2c9cb6f_2_5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g58c2c9cb6f_2_5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58ee1f6493_9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0" name="Google Shape;1280;g58ee1f6493_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58ee1f6493_9_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1" name="Google Shape;1321;g58ee1f6493_9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58ee1f6493_9_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3" name="Google Shape;1343;g58ee1f6493_9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58c2c9cb6f_2_58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1.通常情况下你为什么想注销银行账号？</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The customer service is poor? The fees are unforgivably high?Interest rates of loans are high? Or just No love for Long-Time clients?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2.注销账号给银行带来的损失</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Lose customers. Lose source of money to issue loans. Break their fund chain. Go bankrupt.</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3. 银行能不能提前辨别出可能注销账号的用户 to avoid the above horrible consequences?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The goal of our project is to use the clients information of a bank like EstimatedSalary, IsActiveMember, HasCrCard, NumOfProducts etc to find out whether a customer may exit the bank in the future. And then the bank could focus on these customers and take further actions to avoid the loss of customer.</a:t>
            </a:r>
            <a:endParaRPr/>
          </a:p>
        </p:txBody>
      </p:sp>
      <p:sp>
        <p:nvSpPr>
          <p:cNvPr id="702" name="Google Shape;702;g58c2c9cb6f_2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58cf31fcff_0_2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1.通常情况下你为什么想注销银行账号？</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The bank’s customer service is very poor? The annual fees of cards are unforgivably high? The Interest rates of loans are high? Or you are just moving?</a:t>
            </a:r>
            <a:endParaRPr/>
          </a:p>
        </p:txBody>
      </p:sp>
      <p:sp>
        <p:nvSpPr>
          <p:cNvPr id="708" name="Google Shape;708;g58cf31fcff_0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8c2c9cb6f_2_8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2.注销账号给银行带来的损失</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When customers exit a bank, there may have a series of negative effect on the bank.</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First the bank just loses the customers. Then it starts to lose the source of money to issue loans, which may cause their fund chain breaking and finally even go bankrupt.</a:t>
            </a:r>
            <a:endParaRPr>
              <a:solidFill>
                <a:schemeClr val="dk1"/>
              </a:solidFill>
            </a:endParaRPr>
          </a:p>
          <a:p>
            <a:pPr marL="0" lvl="0" indent="0" algn="l" rtl="0">
              <a:spcBef>
                <a:spcPts val="0"/>
              </a:spcBef>
              <a:spcAft>
                <a:spcPts val="0"/>
              </a:spcAft>
              <a:buNone/>
            </a:pPr>
            <a:endParaRPr/>
          </a:p>
        </p:txBody>
      </p:sp>
      <p:sp>
        <p:nvSpPr>
          <p:cNvPr id="729" name="Google Shape;729;g58c2c9cb6f_2_8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8c2c9cb6f_2_7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3. 银行能不能提前辨别出可能注销账号的用户 to avoid the above horrible consequences?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So could banks distinguish the clients who might exit in the future to avoid the above horrible consequences?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The goal of our project is to use the clients information of a bank to find out whether a customer may exit the bank in the future, like the clients’ Estimated Salary, Whether Is an Active Member, Whether Has a Credit Card , the Number Of Products the client bought in this bank etc. And then the bank could focus on these clients and takes further actions to avoid the loss of these customer.</a:t>
            </a:r>
            <a:endParaRPr/>
          </a:p>
        </p:txBody>
      </p:sp>
      <p:sp>
        <p:nvSpPr>
          <p:cNvPr id="749" name="Google Shape;749;g58c2c9cb6f_2_7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8ec2858f2_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1" name="Google Shape;781;g58ec2858f2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58ec2858f2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58ec2858f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1400">
                <a:solidFill>
                  <a:schemeClr val="dk1"/>
                </a:solidFill>
              </a:rPr>
              <a:t>But why do we use this data? About six months ago, the bank found that more and more customers began to leave them to choose other banks. The bank's manager began to be aware of crisis. They want to use the data of each customer to predict which customers will leave the bank and transfer to other banks in the future. Once the manager knows this information, it can more targeted to save the customer and provide better service Six months ago, the manager chose 10,000 customers from its huge customer base. Then in the last six months, we have the result of whether the customer left the bank or not. Number 1 represents that customers have left our bank in the past six months. 0 represents that the customer ultimately stayed in the bank. Hence, our purpose is to want to help manager what are the characteristics of the customers will leave their bank in the future.</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58ec2858f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58ec2858f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This is our part of dataset. This is the information of a bank's customers. This bank is innominate, so we don’t know this bank’s name.</a:t>
            </a:r>
            <a:r>
              <a:rPr lang="zh-CN" sz="1400">
                <a:solidFill>
                  <a:schemeClr val="dk1"/>
                </a:solidFill>
              </a:rPr>
              <a:t> The data is comprised of ...Number 1 represents that customers have left our bank in the past six months. 0 represents that the customer ultimately stayed in the bank. </a:t>
            </a:r>
            <a:r>
              <a:rPr lang="zh-CN"/>
              <a:t> </a:t>
            </a:r>
            <a:r>
              <a:rPr lang="zh-CN" sz="1400">
                <a:solidFill>
                  <a:schemeClr val="dk1"/>
                </a:solidFill>
              </a:rPr>
              <a:t> our purpose is use the dataset to help manager to analyse what are the characteristics of the customers will leave their bank in the future.</a:t>
            </a:r>
            <a:endParaRPr sz="1400">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标题幻灯片">
  <p:cSld name="标题幻灯片">
    <p:bg>
      <p:bgPr>
        <a:solidFill>
          <a:srgbClr val="BCECE0"/>
        </a:solidFill>
        <a:effectLst/>
      </p:bgPr>
    </p:bg>
    <p:spTree>
      <p:nvGrpSpPr>
        <p:cNvPr id="1" name="Shape 57"/>
        <p:cNvGrpSpPr/>
        <p:nvPr/>
      </p:nvGrpSpPr>
      <p:grpSpPr>
        <a:xfrm>
          <a:off x="0" y="0"/>
          <a:ext cx="0" cy="0"/>
          <a:chOff x="0" y="0"/>
          <a:chExt cx="0" cy="0"/>
        </a:xfrm>
      </p:grpSpPr>
      <p:grpSp>
        <p:nvGrpSpPr>
          <p:cNvPr id="58" name="Google Shape;58;p14"/>
          <p:cNvGrpSpPr/>
          <p:nvPr/>
        </p:nvGrpSpPr>
        <p:grpSpPr>
          <a:xfrm>
            <a:off x="1706547" y="2276717"/>
            <a:ext cx="5730907" cy="2401189"/>
            <a:chOff x="3175" y="884238"/>
            <a:chExt cx="12188825" cy="5106988"/>
          </a:xfrm>
        </p:grpSpPr>
        <p:sp>
          <p:nvSpPr>
            <p:cNvPr id="59" name="Google Shape;59;p14"/>
            <p:cNvSpPr/>
            <p:nvPr/>
          </p:nvSpPr>
          <p:spPr>
            <a:xfrm>
              <a:off x="2149475" y="1254125"/>
              <a:ext cx="1304925" cy="1301750"/>
            </a:xfrm>
            <a:prstGeom prst="ellipse">
              <a:avLst/>
            </a:prstGeom>
            <a:solidFill>
              <a:srgbClr val="FFFFFF"/>
            </a:solid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0" name="Google Shape;60;p14"/>
            <p:cNvSpPr/>
            <p:nvPr/>
          </p:nvSpPr>
          <p:spPr>
            <a:xfrm>
              <a:off x="2747963" y="1693863"/>
              <a:ext cx="307975" cy="411163"/>
            </a:xfrm>
            <a:custGeom>
              <a:avLst/>
              <a:gdLst/>
              <a:ahLst/>
              <a:cxnLst/>
              <a:rect l="l" t="t" r="r" b="b"/>
              <a:pathLst>
                <a:path w="104" h="139" extrusionOk="0">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1" name="Google Shape;61;p14"/>
            <p:cNvSpPr/>
            <p:nvPr/>
          </p:nvSpPr>
          <p:spPr>
            <a:xfrm>
              <a:off x="2768600" y="1371600"/>
              <a:ext cx="80963" cy="109538"/>
            </a:xfrm>
            <a:custGeom>
              <a:avLst/>
              <a:gdLst/>
              <a:ahLst/>
              <a:cxnLst/>
              <a:rect l="l" t="t" r="r" b="b"/>
              <a:pathLst>
                <a:path w="27" h="37" extrusionOk="0">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2" name="Google Shape;62;p14"/>
            <p:cNvSpPr/>
            <p:nvPr/>
          </p:nvSpPr>
          <p:spPr>
            <a:xfrm>
              <a:off x="2514600" y="1427163"/>
              <a:ext cx="106363" cy="119063"/>
            </a:xfrm>
            <a:custGeom>
              <a:avLst/>
              <a:gdLst/>
              <a:ahLst/>
              <a:cxnLst/>
              <a:rect l="l" t="t" r="r" b="b"/>
              <a:pathLst>
                <a:path w="36" h="40" extrusionOk="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3" name="Google Shape;63;p14"/>
            <p:cNvSpPr/>
            <p:nvPr/>
          </p:nvSpPr>
          <p:spPr>
            <a:xfrm>
              <a:off x="2332038" y="1604963"/>
              <a:ext cx="117475" cy="106363"/>
            </a:xfrm>
            <a:custGeom>
              <a:avLst/>
              <a:gdLst/>
              <a:ahLst/>
              <a:cxnLst/>
              <a:rect l="l" t="t" r="r" b="b"/>
              <a:pathLst>
                <a:path w="40" h="36" extrusionOk="0">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4" name="Google Shape;64;p14"/>
            <p:cNvSpPr/>
            <p:nvPr/>
          </p:nvSpPr>
          <p:spPr>
            <a:xfrm>
              <a:off x="2270125" y="1855788"/>
              <a:ext cx="106363" cy="82550"/>
            </a:xfrm>
            <a:custGeom>
              <a:avLst/>
              <a:gdLst/>
              <a:ahLst/>
              <a:cxnLst/>
              <a:rect l="l" t="t" r="r" b="b"/>
              <a:pathLst>
                <a:path w="36" h="28" extrusionOk="0">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5" name="Google Shape;65;p14"/>
            <p:cNvSpPr/>
            <p:nvPr/>
          </p:nvSpPr>
          <p:spPr>
            <a:xfrm>
              <a:off x="2325688" y="2082800"/>
              <a:ext cx="115888" cy="106363"/>
            </a:xfrm>
            <a:custGeom>
              <a:avLst/>
              <a:gdLst/>
              <a:ahLst/>
              <a:cxnLst/>
              <a:rect l="l" t="t" r="r" b="b"/>
              <a:pathLst>
                <a:path w="39" h="36" extrusionOk="0">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6" name="Google Shape;66;p14"/>
            <p:cNvSpPr/>
            <p:nvPr/>
          </p:nvSpPr>
          <p:spPr>
            <a:xfrm>
              <a:off x="2503488" y="2257425"/>
              <a:ext cx="106363" cy="115888"/>
            </a:xfrm>
            <a:custGeom>
              <a:avLst/>
              <a:gdLst/>
              <a:ahLst/>
              <a:cxnLst/>
              <a:rect l="l" t="t" r="r" b="b"/>
              <a:pathLst>
                <a:path w="36" h="39" extrusionOk="0">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7" name="Google Shape;67;p14"/>
            <p:cNvSpPr/>
            <p:nvPr/>
          </p:nvSpPr>
          <p:spPr>
            <a:xfrm>
              <a:off x="2751138" y="2328863"/>
              <a:ext cx="82550" cy="109538"/>
            </a:xfrm>
            <a:custGeom>
              <a:avLst/>
              <a:gdLst/>
              <a:ahLst/>
              <a:cxnLst/>
              <a:rect l="l" t="t" r="r" b="b"/>
              <a:pathLst>
                <a:path w="28" h="37" extrusionOk="0">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8" name="Google Shape;68;p14"/>
            <p:cNvSpPr/>
            <p:nvPr/>
          </p:nvSpPr>
          <p:spPr>
            <a:xfrm>
              <a:off x="2979738" y="2263775"/>
              <a:ext cx="109538" cy="117475"/>
            </a:xfrm>
            <a:custGeom>
              <a:avLst/>
              <a:gdLst/>
              <a:ahLst/>
              <a:cxnLst/>
              <a:rect l="l" t="t" r="r" b="b"/>
              <a:pathLst>
                <a:path w="37" h="40" extrusionOk="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9" name="Google Shape;69;p14"/>
            <p:cNvSpPr/>
            <p:nvPr/>
          </p:nvSpPr>
          <p:spPr>
            <a:xfrm>
              <a:off x="3154363" y="2098675"/>
              <a:ext cx="114300" cy="106363"/>
            </a:xfrm>
            <a:custGeom>
              <a:avLst/>
              <a:gdLst/>
              <a:ahLst/>
              <a:cxnLst/>
              <a:rect l="l" t="t" r="r" b="b"/>
              <a:pathLst>
                <a:path w="39" h="36" extrusionOk="0">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0" name="Google Shape;70;p14"/>
            <p:cNvSpPr/>
            <p:nvPr/>
          </p:nvSpPr>
          <p:spPr>
            <a:xfrm>
              <a:off x="3224213" y="1871663"/>
              <a:ext cx="109538" cy="82550"/>
            </a:xfrm>
            <a:custGeom>
              <a:avLst/>
              <a:gdLst/>
              <a:ahLst/>
              <a:cxnLst/>
              <a:rect l="l" t="t" r="r" b="b"/>
              <a:pathLst>
                <a:path w="37" h="28" extrusionOk="0">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1" name="Google Shape;71;p14"/>
            <p:cNvSpPr/>
            <p:nvPr/>
          </p:nvSpPr>
          <p:spPr>
            <a:xfrm>
              <a:off x="3162300" y="1619250"/>
              <a:ext cx="115888" cy="106363"/>
            </a:xfrm>
            <a:custGeom>
              <a:avLst/>
              <a:gdLst/>
              <a:ahLst/>
              <a:cxnLst/>
              <a:rect l="l" t="t" r="r" b="b"/>
              <a:pathLst>
                <a:path w="39" h="36" extrusionOk="0">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2" name="Google Shape;72;p14"/>
            <p:cNvSpPr/>
            <p:nvPr/>
          </p:nvSpPr>
          <p:spPr>
            <a:xfrm>
              <a:off x="2994025" y="1436688"/>
              <a:ext cx="106363" cy="115888"/>
            </a:xfrm>
            <a:custGeom>
              <a:avLst/>
              <a:gdLst/>
              <a:ahLst/>
              <a:cxnLst/>
              <a:rect l="l" t="t" r="r" b="b"/>
              <a:pathLst>
                <a:path w="36" h="39" extrusionOk="0">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3" name="Google Shape;73;p14"/>
            <p:cNvSpPr/>
            <p:nvPr/>
          </p:nvSpPr>
          <p:spPr>
            <a:xfrm>
              <a:off x="2109788" y="5081588"/>
              <a:ext cx="95250" cy="9525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4" name="Google Shape;74;p14"/>
            <p:cNvSpPr/>
            <p:nvPr/>
          </p:nvSpPr>
          <p:spPr>
            <a:xfrm>
              <a:off x="1460500" y="4881563"/>
              <a:ext cx="93663" cy="9366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5" name="Google Shape;75;p14"/>
            <p:cNvSpPr/>
            <p:nvPr/>
          </p:nvSpPr>
          <p:spPr>
            <a:xfrm>
              <a:off x="1525588" y="2482850"/>
              <a:ext cx="217488" cy="214313"/>
            </a:xfrm>
            <a:prstGeom prst="ellipse">
              <a:avLst/>
            </a:pr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6" name="Google Shape;76;p14"/>
            <p:cNvSpPr/>
            <p:nvPr/>
          </p:nvSpPr>
          <p:spPr>
            <a:xfrm>
              <a:off x="2503488" y="4618038"/>
              <a:ext cx="55563" cy="55563"/>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7" name="Google Shape;77;p14"/>
            <p:cNvSpPr/>
            <p:nvPr/>
          </p:nvSpPr>
          <p:spPr>
            <a:xfrm>
              <a:off x="2257425" y="4456113"/>
              <a:ext cx="57150" cy="55563"/>
            </a:xfrm>
            <a:prstGeom prst="ellipse">
              <a:avLst/>
            </a:prstGeom>
            <a:solidFill>
              <a:srgbClr val="FFF56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8" name="Google Shape;78;p14"/>
            <p:cNvSpPr/>
            <p:nvPr/>
          </p:nvSpPr>
          <p:spPr>
            <a:xfrm>
              <a:off x="2081213" y="2528888"/>
              <a:ext cx="55563" cy="57150"/>
            </a:xfrm>
            <a:prstGeom prst="ellipse">
              <a:avLst/>
            </a:prstGeom>
            <a:solidFill>
              <a:srgbClr val="FFF56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9" name="Google Shape;79;p14"/>
            <p:cNvSpPr/>
            <p:nvPr/>
          </p:nvSpPr>
          <p:spPr>
            <a:xfrm>
              <a:off x="2205038" y="4754563"/>
              <a:ext cx="52388" cy="55563"/>
            </a:xfrm>
            <a:prstGeom prst="ellipse">
              <a:avLst/>
            </a:prstGeom>
            <a:solidFill>
              <a:srgbClr val="B4E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0" name="Google Shape;80;p14"/>
            <p:cNvSpPr/>
            <p:nvPr/>
          </p:nvSpPr>
          <p:spPr>
            <a:xfrm>
              <a:off x="1365250" y="3028950"/>
              <a:ext cx="53975" cy="55563"/>
            </a:xfrm>
            <a:prstGeom prst="ellipse">
              <a:avLst/>
            </a:prstGeom>
            <a:solidFill>
              <a:srgbClr val="B4E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1" name="Google Shape;81;p14"/>
            <p:cNvSpPr/>
            <p:nvPr/>
          </p:nvSpPr>
          <p:spPr>
            <a:xfrm>
              <a:off x="3789363" y="5167313"/>
              <a:ext cx="52388"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 name="Google Shape;82;p14"/>
            <p:cNvSpPr/>
            <p:nvPr/>
          </p:nvSpPr>
          <p:spPr>
            <a:xfrm>
              <a:off x="1849438" y="2922588"/>
              <a:ext cx="53975"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 name="Google Shape;83;p14"/>
            <p:cNvSpPr/>
            <p:nvPr/>
          </p:nvSpPr>
          <p:spPr>
            <a:xfrm>
              <a:off x="3611563" y="1871663"/>
              <a:ext cx="53975"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 name="Google Shape;84;p14"/>
            <p:cNvSpPr/>
            <p:nvPr/>
          </p:nvSpPr>
          <p:spPr>
            <a:xfrm>
              <a:off x="8069263" y="1930400"/>
              <a:ext cx="52388"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 name="Google Shape;85;p14"/>
            <p:cNvSpPr/>
            <p:nvPr/>
          </p:nvSpPr>
          <p:spPr>
            <a:xfrm>
              <a:off x="9783763" y="4387850"/>
              <a:ext cx="52388"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 name="Google Shape;86;p14"/>
            <p:cNvSpPr/>
            <p:nvPr/>
          </p:nvSpPr>
          <p:spPr>
            <a:xfrm>
              <a:off x="10209213" y="5332413"/>
              <a:ext cx="52388" cy="57150"/>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 name="Google Shape;87;p14"/>
            <p:cNvSpPr/>
            <p:nvPr/>
          </p:nvSpPr>
          <p:spPr>
            <a:xfrm>
              <a:off x="3871913" y="2174875"/>
              <a:ext cx="130175" cy="130175"/>
            </a:xfrm>
            <a:prstGeom prst="ellipse">
              <a:avLst/>
            </a:prstGeom>
            <a:solidFill>
              <a:srgbClr val="FFD0D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 name="Google Shape;88;p14"/>
            <p:cNvSpPr/>
            <p:nvPr/>
          </p:nvSpPr>
          <p:spPr>
            <a:xfrm>
              <a:off x="2733675" y="4319588"/>
              <a:ext cx="41275" cy="41275"/>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 name="Google Shape;89;p14"/>
            <p:cNvSpPr/>
            <p:nvPr/>
          </p:nvSpPr>
          <p:spPr>
            <a:xfrm>
              <a:off x="3375025" y="4579938"/>
              <a:ext cx="38100" cy="3810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 name="Google Shape;90;p14"/>
            <p:cNvSpPr/>
            <p:nvPr/>
          </p:nvSpPr>
          <p:spPr>
            <a:xfrm>
              <a:off x="3213100" y="4370388"/>
              <a:ext cx="41275" cy="41275"/>
            </a:xfrm>
            <a:prstGeom prst="ellipse">
              <a:avLst/>
            </a:prstGeom>
            <a:solidFill>
              <a:srgbClr val="B2E1C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 name="Google Shape;91;p14"/>
            <p:cNvSpPr/>
            <p:nvPr/>
          </p:nvSpPr>
          <p:spPr>
            <a:xfrm>
              <a:off x="3641725" y="4827588"/>
              <a:ext cx="41275" cy="3810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 name="Google Shape;92;p14"/>
            <p:cNvSpPr/>
            <p:nvPr/>
          </p:nvSpPr>
          <p:spPr>
            <a:xfrm>
              <a:off x="3278188" y="4281488"/>
              <a:ext cx="55563" cy="52388"/>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 name="Google Shape;93;p14"/>
            <p:cNvSpPr/>
            <p:nvPr/>
          </p:nvSpPr>
          <p:spPr>
            <a:xfrm>
              <a:off x="1717675" y="2024063"/>
              <a:ext cx="55563" cy="53975"/>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14"/>
            <p:cNvSpPr/>
            <p:nvPr/>
          </p:nvSpPr>
          <p:spPr>
            <a:xfrm>
              <a:off x="3649663" y="2387600"/>
              <a:ext cx="47625" cy="5080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 name="Google Shape;95;p14"/>
            <p:cNvSpPr/>
            <p:nvPr/>
          </p:nvSpPr>
          <p:spPr>
            <a:xfrm>
              <a:off x="7734300" y="2171700"/>
              <a:ext cx="109538" cy="109538"/>
            </a:xfrm>
            <a:prstGeom prst="ellipse">
              <a:avLst/>
            </a:prstGeom>
            <a:solidFill>
              <a:srgbClr val="FFB48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14"/>
            <p:cNvSpPr/>
            <p:nvPr/>
          </p:nvSpPr>
          <p:spPr>
            <a:xfrm>
              <a:off x="8258175" y="2654300"/>
              <a:ext cx="41275" cy="41275"/>
            </a:xfrm>
            <a:custGeom>
              <a:avLst/>
              <a:gdLst/>
              <a:ahLst/>
              <a:cxnLst/>
              <a:rect l="l" t="t" r="r" b="b"/>
              <a:pathLst>
                <a:path w="14" h="14" extrusionOk="0">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14"/>
            <p:cNvSpPr/>
            <p:nvPr/>
          </p:nvSpPr>
          <p:spPr>
            <a:xfrm>
              <a:off x="8402638" y="4618038"/>
              <a:ext cx="109538" cy="109538"/>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14"/>
            <p:cNvSpPr/>
            <p:nvPr/>
          </p:nvSpPr>
          <p:spPr>
            <a:xfrm>
              <a:off x="10253663" y="4144963"/>
              <a:ext cx="244475" cy="242888"/>
            </a:xfrm>
            <a:prstGeom prst="ellipse">
              <a:avLst/>
            </a:pr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14"/>
            <p:cNvSpPr/>
            <p:nvPr/>
          </p:nvSpPr>
          <p:spPr>
            <a:xfrm>
              <a:off x="9912350" y="4810125"/>
              <a:ext cx="246063" cy="244475"/>
            </a:xfrm>
            <a:prstGeom prst="ellipse">
              <a:avLst/>
            </a:prstGeom>
            <a:solidFill>
              <a:srgbClr val="FFF88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14"/>
            <p:cNvSpPr/>
            <p:nvPr/>
          </p:nvSpPr>
          <p:spPr>
            <a:xfrm>
              <a:off x="3995738" y="1573213"/>
              <a:ext cx="163513" cy="161925"/>
            </a:xfrm>
            <a:prstGeom prst="ellipse">
              <a:avLst/>
            </a:prstGeom>
            <a:solidFill>
              <a:srgbClr val="FFFB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14"/>
            <p:cNvSpPr/>
            <p:nvPr/>
          </p:nvSpPr>
          <p:spPr>
            <a:xfrm>
              <a:off x="10871200" y="5389563"/>
              <a:ext cx="120650" cy="120650"/>
            </a:xfrm>
            <a:prstGeom prst="ellipse">
              <a:avLst/>
            </a:prstGeom>
            <a:solidFill>
              <a:srgbClr val="BCE3A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14"/>
            <p:cNvSpPr/>
            <p:nvPr/>
          </p:nvSpPr>
          <p:spPr>
            <a:xfrm>
              <a:off x="9139238" y="4251325"/>
              <a:ext cx="52388" cy="5715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14"/>
            <p:cNvSpPr/>
            <p:nvPr/>
          </p:nvSpPr>
          <p:spPr>
            <a:xfrm>
              <a:off x="10577513" y="4845050"/>
              <a:ext cx="57150" cy="57150"/>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14"/>
            <p:cNvSpPr/>
            <p:nvPr/>
          </p:nvSpPr>
          <p:spPr>
            <a:xfrm>
              <a:off x="7410450" y="5578475"/>
              <a:ext cx="55563" cy="55563"/>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14"/>
            <p:cNvSpPr/>
            <p:nvPr/>
          </p:nvSpPr>
          <p:spPr>
            <a:xfrm>
              <a:off x="6738938" y="2301875"/>
              <a:ext cx="52388" cy="53975"/>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14"/>
            <p:cNvSpPr/>
            <p:nvPr/>
          </p:nvSpPr>
          <p:spPr>
            <a:xfrm>
              <a:off x="4365625" y="884238"/>
              <a:ext cx="1495425" cy="1262063"/>
            </a:xfrm>
            <a:custGeom>
              <a:avLst/>
              <a:gdLst/>
              <a:ahLst/>
              <a:cxnLst/>
              <a:rect l="l" t="t" r="r" b="b"/>
              <a:pathLst>
                <a:path w="506" h="427" extrusionOk="0">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14"/>
            <p:cNvSpPr/>
            <p:nvPr/>
          </p:nvSpPr>
          <p:spPr>
            <a:xfrm>
              <a:off x="4365625" y="884238"/>
              <a:ext cx="1495425" cy="1262063"/>
            </a:xfrm>
            <a:custGeom>
              <a:avLst/>
              <a:gdLst/>
              <a:ahLst/>
              <a:cxnLst/>
              <a:rect l="l" t="t" r="r" b="b"/>
              <a:pathLst>
                <a:path w="506" h="427" extrusionOk="0">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 name="Google Shape;108;p14"/>
            <p:cNvSpPr/>
            <p:nvPr/>
          </p:nvSpPr>
          <p:spPr>
            <a:xfrm>
              <a:off x="4489450" y="1004888"/>
              <a:ext cx="1250950" cy="101917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 name="Google Shape;109;p14"/>
            <p:cNvSpPr/>
            <p:nvPr/>
          </p:nvSpPr>
          <p:spPr>
            <a:xfrm>
              <a:off x="4578350" y="1350963"/>
              <a:ext cx="309563" cy="531813"/>
            </a:xfrm>
            <a:custGeom>
              <a:avLst/>
              <a:gdLst/>
              <a:ahLst/>
              <a:cxnLst/>
              <a:rect l="l" t="t" r="r" b="b"/>
              <a:pathLst>
                <a:path w="195" h="335" extrusionOk="0">
                  <a:moveTo>
                    <a:pt x="195" y="15"/>
                  </a:moveTo>
                  <a:lnTo>
                    <a:pt x="32" y="335"/>
                  </a:lnTo>
                  <a:lnTo>
                    <a:pt x="0" y="320"/>
                  </a:lnTo>
                  <a:lnTo>
                    <a:pt x="164" y="0"/>
                  </a:lnTo>
                  <a:lnTo>
                    <a:pt x="195" y="15"/>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 name="Google Shape;110;p14"/>
            <p:cNvSpPr/>
            <p:nvPr/>
          </p:nvSpPr>
          <p:spPr>
            <a:xfrm>
              <a:off x="4811713" y="1357313"/>
              <a:ext cx="236538" cy="371475"/>
            </a:xfrm>
            <a:custGeom>
              <a:avLst/>
              <a:gdLst/>
              <a:ahLst/>
              <a:cxnLst/>
              <a:rect l="l" t="t" r="r" b="b"/>
              <a:pathLst>
                <a:path w="149" h="234" extrusionOk="0">
                  <a:moveTo>
                    <a:pt x="30" y="0"/>
                  </a:moveTo>
                  <a:lnTo>
                    <a:pt x="149" y="217"/>
                  </a:lnTo>
                  <a:lnTo>
                    <a:pt x="119" y="234"/>
                  </a:lnTo>
                  <a:lnTo>
                    <a:pt x="0" y="17"/>
                  </a:lnTo>
                  <a:lnTo>
                    <a:pt x="30" y="0"/>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 name="Google Shape;111;p14"/>
            <p:cNvSpPr/>
            <p:nvPr/>
          </p:nvSpPr>
          <p:spPr>
            <a:xfrm>
              <a:off x="5249863" y="1152525"/>
              <a:ext cx="188913" cy="654050"/>
            </a:xfrm>
            <a:custGeom>
              <a:avLst/>
              <a:gdLst/>
              <a:ahLst/>
              <a:cxnLst/>
              <a:rect l="l" t="t" r="r" b="b"/>
              <a:pathLst>
                <a:path w="119" h="412" extrusionOk="0">
                  <a:moveTo>
                    <a:pt x="33" y="0"/>
                  </a:moveTo>
                  <a:lnTo>
                    <a:pt x="119" y="406"/>
                  </a:lnTo>
                  <a:lnTo>
                    <a:pt x="85" y="412"/>
                  </a:lnTo>
                  <a:lnTo>
                    <a:pt x="0" y="8"/>
                  </a:lnTo>
                  <a:lnTo>
                    <a:pt x="33" y="0"/>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 name="Google Shape;112;p14"/>
            <p:cNvSpPr/>
            <p:nvPr/>
          </p:nvSpPr>
          <p:spPr>
            <a:xfrm>
              <a:off x="4986338" y="1147763"/>
              <a:ext cx="309563" cy="531813"/>
            </a:xfrm>
            <a:custGeom>
              <a:avLst/>
              <a:gdLst/>
              <a:ahLst/>
              <a:cxnLst/>
              <a:rect l="l" t="t" r="r" b="b"/>
              <a:pathLst>
                <a:path w="195" h="335" extrusionOk="0">
                  <a:moveTo>
                    <a:pt x="195" y="15"/>
                  </a:moveTo>
                  <a:lnTo>
                    <a:pt x="32" y="335"/>
                  </a:lnTo>
                  <a:lnTo>
                    <a:pt x="0" y="320"/>
                  </a:lnTo>
                  <a:lnTo>
                    <a:pt x="164" y="0"/>
                  </a:lnTo>
                  <a:lnTo>
                    <a:pt x="195" y="15"/>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 name="Google Shape;113;p14"/>
            <p:cNvSpPr/>
            <p:nvPr/>
          </p:nvSpPr>
          <p:spPr>
            <a:xfrm>
              <a:off x="5376863" y="1247775"/>
              <a:ext cx="274638" cy="601663"/>
            </a:xfrm>
            <a:custGeom>
              <a:avLst/>
              <a:gdLst/>
              <a:ahLst/>
              <a:cxnLst/>
              <a:rect l="l" t="t" r="r" b="b"/>
              <a:pathLst>
                <a:path w="173" h="379" extrusionOk="0">
                  <a:moveTo>
                    <a:pt x="173" y="13"/>
                  </a:moveTo>
                  <a:lnTo>
                    <a:pt x="33" y="379"/>
                  </a:lnTo>
                  <a:lnTo>
                    <a:pt x="0" y="368"/>
                  </a:lnTo>
                  <a:lnTo>
                    <a:pt x="141" y="0"/>
                  </a:lnTo>
                  <a:lnTo>
                    <a:pt x="173" y="13"/>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 name="Google Shape;114;p14"/>
            <p:cNvSpPr/>
            <p:nvPr/>
          </p:nvSpPr>
          <p:spPr>
            <a:xfrm>
              <a:off x="4565650" y="1728788"/>
              <a:ext cx="150813" cy="15081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 name="Google Shape;115;p14"/>
            <p:cNvSpPr/>
            <p:nvPr/>
          </p:nvSpPr>
          <p:spPr>
            <a:xfrm>
              <a:off x="4932363" y="1619250"/>
              <a:ext cx="150813" cy="15081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 name="Google Shape;116;p14"/>
            <p:cNvSpPr/>
            <p:nvPr/>
          </p:nvSpPr>
          <p:spPr>
            <a:xfrm>
              <a:off x="5343525" y="1711325"/>
              <a:ext cx="150813" cy="15081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 name="Google Shape;117;p14"/>
            <p:cNvSpPr/>
            <p:nvPr/>
          </p:nvSpPr>
          <p:spPr>
            <a:xfrm>
              <a:off x="4787900" y="1319213"/>
              <a:ext cx="123825" cy="120650"/>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 name="Google Shape;118;p14"/>
            <p:cNvSpPr/>
            <p:nvPr/>
          </p:nvSpPr>
          <p:spPr>
            <a:xfrm>
              <a:off x="5207000" y="1111250"/>
              <a:ext cx="125413" cy="123825"/>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 name="Google Shape;119;p14"/>
            <p:cNvSpPr/>
            <p:nvPr/>
          </p:nvSpPr>
          <p:spPr>
            <a:xfrm>
              <a:off x="5573713" y="1193800"/>
              <a:ext cx="122238" cy="122238"/>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 name="Google Shape;120;p14"/>
            <p:cNvSpPr/>
            <p:nvPr/>
          </p:nvSpPr>
          <p:spPr>
            <a:xfrm>
              <a:off x="6221413" y="1162050"/>
              <a:ext cx="1522413" cy="800100"/>
            </a:xfrm>
            <a:custGeom>
              <a:avLst/>
              <a:gdLst/>
              <a:ahLst/>
              <a:cxnLst/>
              <a:rect l="l" t="t" r="r" b="b"/>
              <a:pathLst>
                <a:path w="515" h="271" extrusionOk="0">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 name="Google Shape;121;p14"/>
            <p:cNvSpPr/>
            <p:nvPr/>
          </p:nvSpPr>
          <p:spPr>
            <a:xfrm>
              <a:off x="6316663" y="1244600"/>
              <a:ext cx="1331913" cy="649288"/>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 name="Google Shape;122;p14"/>
            <p:cNvSpPr/>
            <p:nvPr/>
          </p:nvSpPr>
          <p:spPr>
            <a:xfrm>
              <a:off x="6221413" y="1162050"/>
              <a:ext cx="1522413" cy="800100"/>
            </a:xfrm>
            <a:custGeom>
              <a:avLst/>
              <a:gdLst/>
              <a:ahLst/>
              <a:cxnLst/>
              <a:rect l="l" t="t" r="r" b="b"/>
              <a:pathLst>
                <a:path w="515" h="271" extrusionOk="0">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 name="Google Shape;123;p14"/>
            <p:cNvSpPr/>
            <p:nvPr/>
          </p:nvSpPr>
          <p:spPr>
            <a:xfrm>
              <a:off x="6508750" y="1303338"/>
              <a:ext cx="950913" cy="109538"/>
            </a:xfrm>
            <a:custGeom>
              <a:avLst/>
              <a:gdLst/>
              <a:ahLst/>
              <a:cxnLst/>
              <a:rect l="l" t="t" r="r" b="b"/>
              <a:pathLst>
                <a:path w="322" h="37" extrusionOk="0">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 name="Google Shape;124;p14"/>
            <p:cNvSpPr/>
            <p:nvPr/>
          </p:nvSpPr>
          <p:spPr>
            <a:xfrm>
              <a:off x="6508750" y="1303338"/>
              <a:ext cx="611188" cy="109538"/>
            </a:xfrm>
            <a:custGeom>
              <a:avLst/>
              <a:gdLst/>
              <a:ahLst/>
              <a:cxnLst/>
              <a:rect l="l" t="t" r="r" b="b"/>
              <a:pathLst>
                <a:path w="207" h="37" extrusionOk="0">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 name="Google Shape;125;p14"/>
            <p:cNvSpPr/>
            <p:nvPr/>
          </p:nvSpPr>
          <p:spPr>
            <a:xfrm>
              <a:off x="6508750" y="1711325"/>
              <a:ext cx="950913" cy="109538"/>
            </a:xfrm>
            <a:custGeom>
              <a:avLst/>
              <a:gdLst/>
              <a:ahLst/>
              <a:cxnLst/>
              <a:rect l="l" t="t" r="r" b="b"/>
              <a:pathLst>
                <a:path w="322" h="37" extrusionOk="0">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14"/>
            <p:cNvSpPr/>
            <p:nvPr/>
          </p:nvSpPr>
          <p:spPr>
            <a:xfrm>
              <a:off x="6508750" y="1711325"/>
              <a:ext cx="785813" cy="109538"/>
            </a:xfrm>
            <a:custGeom>
              <a:avLst/>
              <a:gdLst/>
              <a:ahLst/>
              <a:cxnLst/>
              <a:rect l="l" t="t" r="r" b="b"/>
              <a:pathLst>
                <a:path w="266" h="37" extrusionOk="0">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 name="Google Shape;127;p14"/>
            <p:cNvSpPr/>
            <p:nvPr/>
          </p:nvSpPr>
          <p:spPr>
            <a:xfrm>
              <a:off x="6508750" y="1508125"/>
              <a:ext cx="950913" cy="107950"/>
            </a:xfrm>
            <a:custGeom>
              <a:avLst/>
              <a:gdLst/>
              <a:ahLst/>
              <a:cxnLst/>
              <a:rect l="l" t="t" r="r" b="b"/>
              <a:pathLst>
                <a:path w="322" h="37" extrusionOk="0">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14"/>
            <p:cNvSpPr/>
            <p:nvPr/>
          </p:nvSpPr>
          <p:spPr>
            <a:xfrm>
              <a:off x="6508750" y="1508125"/>
              <a:ext cx="392113" cy="107950"/>
            </a:xfrm>
            <a:custGeom>
              <a:avLst/>
              <a:gdLst/>
              <a:ahLst/>
              <a:cxnLst/>
              <a:rect l="l" t="t" r="r" b="b"/>
              <a:pathLst>
                <a:path w="133" h="37" extrusionOk="0">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 name="Google Shape;129;p14"/>
            <p:cNvSpPr/>
            <p:nvPr/>
          </p:nvSpPr>
          <p:spPr>
            <a:xfrm>
              <a:off x="1882775" y="4562475"/>
              <a:ext cx="230188" cy="230188"/>
            </a:xfrm>
            <a:custGeom>
              <a:avLst/>
              <a:gdLst/>
              <a:ahLst/>
              <a:cxnLst/>
              <a:rect l="l" t="t" r="r" b="b"/>
              <a:pathLst>
                <a:path w="78" h="78" extrusionOk="0">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14"/>
            <p:cNvSpPr/>
            <p:nvPr/>
          </p:nvSpPr>
          <p:spPr>
            <a:xfrm>
              <a:off x="8072438" y="2208213"/>
              <a:ext cx="230188" cy="230188"/>
            </a:xfrm>
            <a:custGeom>
              <a:avLst/>
              <a:gdLst/>
              <a:ahLst/>
              <a:cxnLst/>
              <a:rect l="l" t="t" r="r" b="b"/>
              <a:pathLst>
                <a:path w="78" h="78" extrusionOk="0">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 name="Google Shape;131;p14"/>
            <p:cNvSpPr/>
            <p:nvPr/>
          </p:nvSpPr>
          <p:spPr>
            <a:xfrm>
              <a:off x="5453063" y="5326063"/>
              <a:ext cx="1087438" cy="434975"/>
            </a:xfrm>
            <a:custGeom>
              <a:avLst/>
              <a:gdLst/>
              <a:ahLst/>
              <a:cxnLst/>
              <a:rect l="l" t="t" r="r" b="b"/>
              <a:pathLst>
                <a:path w="685" h="274" extrusionOk="0">
                  <a:moveTo>
                    <a:pt x="685" y="274"/>
                  </a:moveTo>
                  <a:lnTo>
                    <a:pt x="0" y="274"/>
                  </a:lnTo>
                  <a:lnTo>
                    <a:pt x="69" y="0"/>
                  </a:lnTo>
                  <a:lnTo>
                    <a:pt x="616" y="0"/>
                  </a:lnTo>
                  <a:lnTo>
                    <a:pt x="685" y="274"/>
                  </a:ln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14"/>
            <p:cNvSpPr/>
            <p:nvPr/>
          </p:nvSpPr>
          <p:spPr>
            <a:xfrm>
              <a:off x="5453063" y="5421313"/>
              <a:ext cx="1087438" cy="339725"/>
            </a:xfrm>
            <a:custGeom>
              <a:avLst/>
              <a:gdLst/>
              <a:ahLst/>
              <a:cxnLst/>
              <a:rect l="l" t="t" r="r" b="b"/>
              <a:pathLst>
                <a:path w="685" h="214" extrusionOk="0">
                  <a:moveTo>
                    <a:pt x="685" y="214"/>
                  </a:moveTo>
                  <a:lnTo>
                    <a:pt x="0" y="214"/>
                  </a:lnTo>
                  <a:lnTo>
                    <a:pt x="52" y="0"/>
                  </a:lnTo>
                  <a:lnTo>
                    <a:pt x="635" y="0"/>
                  </a:lnTo>
                  <a:lnTo>
                    <a:pt x="685" y="214"/>
                  </a:ln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 name="Google Shape;133;p14"/>
            <p:cNvSpPr/>
            <p:nvPr/>
          </p:nvSpPr>
          <p:spPr>
            <a:xfrm>
              <a:off x="5453063" y="5326063"/>
              <a:ext cx="1087438" cy="434975"/>
            </a:xfrm>
            <a:custGeom>
              <a:avLst/>
              <a:gdLst/>
              <a:ahLst/>
              <a:cxnLst/>
              <a:rect l="l" t="t" r="r" b="b"/>
              <a:pathLst>
                <a:path w="685" h="274" extrusionOk="0">
                  <a:moveTo>
                    <a:pt x="685" y="274"/>
                  </a:moveTo>
                  <a:lnTo>
                    <a:pt x="0" y="274"/>
                  </a:lnTo>
                  <a:lnTo>
                    <a:pt x="69" y="0"/>
                  </a:lnTo>
                  <a:lnTo>
                    <a:pt x="616" y="0"/>
                  </a:lnTo>
                  <a:lnTo>
                    <a:pt x="685" y="274"/>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14"/>
            <p:cNvSpPr/>
            <p:nvPr/>
          </p:nvSpPr>
          <p:spPr>
            <a:xfrm>
              <a:off x="5059363" y="5761038"/>
              <a:ext cx="1878013" cy="203200"/>
            </a:xfrm>
            <a:custGeom>
              <a:avLst/>
              <a:gdLst/>
              <a:ahLst/>
              <a:cxnLst/>
              <a:rect l="l" t="t" r="r" b="b"/>
              <a:pathLst>
                <a:path w="635" h="69" extrusionOk="0">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14"/>
            <p:cNvSpPr/>
            <p:nvPr/>
          </p:nvSpPr>
          <p:spPr>
            <a:xfrm>
              <a:off x="5059363" y="5761038"/>
              <a:ext cx="1878013" cy="95250"/>
            </a:xfrm>
            <a:custGeom>
              <a:avLst/>
              <a:gdLst/>
              <a:ahLst/>
              <a:cxnLst/>
              <a:rect l="l" t="t" r="r" b="b"/>
              <a:pathLst>
                <a:path w="635" h="32" extrusionOk="0">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 name="Google Shape;136;p14"/>
            <p:cNvSpPr/>
            <p:nvPr/>
          </p:nvSpPr>
          <p:spPr>
            <a:xfrm>
              <a:off x="5059363" y="5761038"/>
              <a:ext cx="1878013" cy="203200"/>
            </a:xfrm>
            <a:custGeom>
              <a:avLst/>
              <a:gdLst/>
              <a:ahLst/>
              <a:cxnLst/>
              <a:rect l="l" t="t" r="r" b="b"/>
              <a:pathLst>
                <a:path w="635" h="69" extrusionOk="0">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 name="Google Shape;137;p14"/>
            <p:cNvSpPr/>
            <p:nvPr/>
          </p:nvSpPr>
          <p:spPr>
            <a:xfrm>
              <a:off x="7613650" y="5734050"/>
              <a:ext cx="585788" cy="230188"/>
            </a:xfrm>
            <a:custGeom>
              <a:avLst/>
              <a:gdLst/>
              <a:ahLst/>
              <a:cxnLst/>
              <a:rect l="l" t="t" r="r" b="b"/>
              <a:pathLst>
                <a:path w="198" h="78" extrusionOk="0">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14"/>
            <p:cNvSpPr/>
            <p:nvPr/>
          </p:nvSpPr>
          <p:spPr>
            <a:xfrm>
              <a:off x="7613650" y="5734050"/>
              <a:ext cx="585788" cy="95250"/>
            </a:xfrm>
            <a:custGeom>
              <a:avLst/>
              <a:gdLst/>
              <a:ahLst/>
              <a:cxnLst/>
              <a:rect l="l" t="t" r="r" b="b"/>
              <a:pathLst>
                <a:path w="198" h="32" extrusionOk="0">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14"/>
            <p:cNvSpPr/>
            <p:nvPr/>
          </p:nvSpPr>
          <p:spPr>
            <a:xfrm>
              <a:off x="7613650" y="5734050"/>
              <a:ext cx="585788" cy="230188"/>
            </a:xfrm>
            <a:custGeom>
              <a:avLst/>
              <a:gdLst/>
              <a:ahLst/>
              <a:cxnLst/>
              <a:rect l="l" t="t" r="r" b="b"/>
              <a:pathLst>
                <a:path w="198" h="78" extrusionOk="0">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 name="Google Shape;140;p14"/>
            <p:cNvSpPr/>
            <p:nvPr/>
          </p:nvSpPr>
          <p:spPr>
            <a:xfrm>
              <a:off x="8458200" y="1522413"/>
              <a:ext cx="1782763" cy="2389188"/>
            </a:xfrm>
            <a:custGeom>
              <a:avLst/>
              <a:gdLst/>
              <a:ahLst/>
              <a:cxnLst/>
              <a:rect l="l" t="t" r="r" b="b"/>
              <a:pathLst>
                <a:path w="603" h="809" extrusionOk="0">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14"/>
            <p:cNvSpPr/>
            <p:nvPr/>
          </p:nvSpPr>
          <p:spPr>
            <a:xfrm>
              <a:off x="8591550" y="1658938"/>
              <a:ext cx="1516063" cy="211772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14"/>
            <p:cNvSpPr/>
            <p:nvPr/>
          </p:nvSpPr>
          <p:spPr>
            <a:xfrm>
              <a:off x="8458200" y="1522413"/>
              <a:ext cx="1782763" cy="2389188"/>
            </a:xfrm>
            <a:custGeom>
              <a:avLst/>
              <a:gdLst/>
              <a:ahLst/>
              <a:cxnLst/>
              <a:rect l="l" t="t" r="r" b="b"/>
              <a:pathLst>
                <a:path w="603" h="809" extrusionOk="0">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14"/>
            <p:cNvSpPr/>
            <p:nvPr/>
          </p:nvSpPr>
          <p:spPr>
            <a:xfrm>
              <a:off x="8851900" y="2222500"/>
              <a:ext cx="993775" cy="989013"/>
            </a:xfrm>
            <a:prstGeom prst="ellipse">
              <a:avLst/>
            </a:prstGeom>
            <a:solidFill>
              <a:srgbClr val="90E2C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14"/>
            <p:cNvSpPr/>
            <p:nvPr/>
          </p:nvSpPr>
          <p:spPr>
            <a:xfrm>
              <a:off x="8993188" y="2222500"/>
              <a:ext cx="706438" cy="501650"/>
            </a:xfrm>
            <a:custGeom>
              <a:avLst/>
              <a:gdLst/>
              <a:ahLst/>
              <a:cxnLst/>
              <a:rect l="l" t="t" r="r" b="b"/>
              <a:pathLst>
                <a:path w="239" h="170" extrusionOk="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14"/>
            <p:cNvSpPr/>
            <p:nvPr/>
          </p:nvSpPr>
          <p:spPr>
            <a:xfrm>
              <a:off x="9342438" y="2366963"/>
              <a:ext cx="503238" cy="546100"/>
            </a:xfrm>
            <a:custGeom>
              <a:avLst/>
              <a:gdLst/>
              <a:ahLst/>
              <a:cxnLst/>
              <a:rect l="l" t="t" r="r" b="b"/>
              <a:pathLst>
                <a:path w="170" h="185" extrusionOk="0">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14"/>
            <p:cNvSpPr/>
            <p:nvPr/>
          </p:nvSpPr>
          <p:spPr>
            <a:xfrm>
              <a:off x="9342438" y="2709863"/>
              <a:ext cx="469900" cy="501650"/>
            </a:xfrm>
            <a:custGeom>
              <a:avLst/>
              <a:gdLst/>
              <a:ahLst/>
              <a:cxnLst/>
              <a:rect l="l" t="t" r="r" b="b"/>
              <a:pathLst>
                <a:path w="159" h="170" extrusionOk="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 name="Google Shape;147;p14"/>
            <p:cNvSpPr/>
            <p:nvPr/>
          </p:nvSpPr>
          <p:spPr>
            <a:xfrm>
              <a:off x="2068513" y="2813050"/>
              <a:ext cx="1536700" cy="1317625"/>
            </a:xfrm>
            <a:custGeom>
              <a:avLst/>
              <a:gdLst/>
              <a:ahLst/>
              <a:cxnLst/>
              <a:rect l="l" t="t" r="r" b="b"/>
              <a:pathLst>
                <a:path w="520" h="446" extrusionOk="0">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 name="Google Shape;148;p14"/>
            <p:cNvSpPr/>
            <p:nvPr/>
          </p:nvSpPr>
          <p:spPr>
            <a:xfrm>
              <a:off x="2225675" y="2990850"/>
              <a:ext cx="1223963" cy="96202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 name="Google Shape;149;p14"/>
            <p:cNvSpPr/>
            <p:nvPr/>
          </p:nvSpPr>
          <p:spPr>
            <a:xfrm>
              <a:off x="2355850" y="3206750"/>
              <a:ext cx="134938" cy="55563"/>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 name="Google Shape;150;p14"/>
            <p:cNvSpPr/>
            <p:nvPr/>
          </p:nvSpPr>
          <p:spPr>
            <a:xfrm>
              <a:off x="2355850" y="3341688"/>
              <a:ext cx="134938" cy="55563"/>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 name="Google Shape;151;p14"/>
            <p:cNvSpPr/>
            <p:nvPr/>
          </p:nvSpPr>
          <p:spPr>
            <a:xfrm>
              <a:off x="2355850" y="3478213"/>
              <a:ext cx="134938" cy="55563"/>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 name="Google Shape;152;p14"/>
            <p:cNvSpPr/>
            <p:nvPr/>
          </p:nvSpPr>
          <p:spPr>
            <a:xfrm>
              <a:off x="2355850" y="3629025"/>
              <a:ext cx="134938" cy="52388"/>
            </a:xfrm>
            <a:custGeom>
              <a:avLst/>
              <a:gdLst/>
              <a:ahLst/>
              <a:cxnLst/>
              <a:rect l="l" t="t" r="r" b="b"/>
              <a:pathLst>
                <a:path w="46" h="18" extrusionOk="0">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 name="Google Shape;153;p14"/>
            <p:cNvSpPr/>
            <p:nvPr/>
          </p:nvSpPr>
          <p:spPr>
            <a:xfrm>
              <a:off x="2490788" y="3736975"/>
              <a:ext cx="828675" cy="68263"/>
            </a:xfrm>
            <a:custGeom>
              <a:avLst/>
              <a:gdLst/>
              <a:ahLst/>
              <a:cxnLst/>
              <a:rect l="l" t="t" r="r" b="b"/>
              <a:pathLst>
                <a:path w="280" h="23" extrusionOk="0">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 name="Google Shape;154;p14"/>
            <p:cNvSpPr/>
            <p:nvPr/>
          </p:nvSpPr>
          <p:spPr>
            <a:xfrm>
              <a:off x="2586038" y="3478213"/>
              <a:ext cx="95250" cy="258763"/>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 name="Google Shape;155;p14"/>
            <p:cNvSpPr/>
            <p:nvPr/>
          </p:nvSpPr>
          <p:spPr>
            <a:xfrm>
              <a:off x="2586038" y="3355975"/>
              <a:ext cx="95250" cy="381000"/>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 name="Google Shape;156;p14"/>
            <p:cNvSpPr/>
            <p:nvPr/>
          </p:nvSpPr>
          <p:spPr>
            <a:xfrm>
              <a:off x="2681288" y="3273425"/>
              <a:ext cx="203200" cy="463550"/>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 name="Google Shape;157;p14"/>
            <p:cNvSpPr/>
            <p:nvPr/>
          </p:nvSpPr>
          <p:spPr>
            <a:xfrm>
              <a:off x="2681288" y="3138488"/>
              <a:ext cx="203200" cy="598488"/>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 name="Google Shape;158;p14"/>
            <p:cNvSpPr/>
            <p:nvPr/>
          </p:nvSpPr>
          <p:spPr>
            <a:xfrm>
              <a:off x="2870200" y="3330575"/>
              <a:ext cx="177800" cy="406400"/>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14"/>
            <p:cNvSpPr/>
            <p:nvPr/>
          </p:nvSpPr>
          <p:spPr>
            <a:xfrm>
              <a:off x="2884488" y="3221038"/>
              <a:ext cx="163513" cy="515938"/>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14"/>
            <p:cNvSpPr/>
            <p:nvPr/>
          </p:nvSpPr>
          <p:spPr>
            <a:xfrm>
              <a:off x="3035300" y="3551238"/>
              <a:ext cx="174625" cy="185738"/>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14"/>
            <p:cNvSpPr/>
            <p:nvPr/>
          </p:nvSpPr>
          <p:spPr>
            <a:xfrm>
              <a:off x="3048000" y="3368675"/>
              <a:ext cx="161925" cy="368300"/>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 name="Google Shape;162;p14"/>
            <p:cNvSpPr/>
            <p:nvPr/>
          </p:nvSpPr>
          <p:spPr>
            <a:xfrm>
              <a:off x="2068513" y="2813050"/>
              <a:ext cx="1536700" cy="1317625"/>
            </a:xfrm>
            <a:custGeom>
              <a:avLst/>
              <a:gdLst/>
              <a:ahLst/>
              <a:cxnLst/>
              <a:rect l="l" t="t" r="r" b="b"/>
              <a:pathLst>
                <a:path w="520" h="446" extrusionOk="0">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 name="Google Shape;163;p14"/>
            <p:cNvSpPr/>
            <p:nvPr/>
          </p:nvSpPr>
          <p:spPr>
            <a:xfrm>
              <a:off x="2355850" y="4986338"/>
              <a:ext cx="434975" cy="679450"/>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 name="Google Shape;164;p14"/>
            <p:cNvSpPr/>
            <p:nvPr/>
          </p:nvSpPr>
          <p:spPr>
            <a:xfrm>
              <a:off x="2355850" y="4986338"/>
              <a:ext cx="434975" cy="679450"/>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 name="Google Shape;165;p14"/>
            <p:cNvSpPr/>
            <p:nvPr/>
          </p:nvSpPr>
          <p:spPr>
            <a:xfrm>
              <a:off x="2366963" y="4986338"/>
              <a:ext cx="401638" cy="307975"/>
            </a:xfrm>
            <a:custGeom>
              <a:avLst/>
              <a:gdLst/>
              <a:ahLst/>
              <a:cxnLst/>
              <a:rect l="l" t="t" r="r" b="b"/>
              <a:pathLst>
                <a:path w="136" h="104" extrusionOk="0">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 name="Google Shape;166;p14"/>
            <p:cNvSpPr/>
            <p:nvPr/>
          </p:nvSpPr>
          <p:spPr>
            <a:xfrm>
              <a:off x="2355850" y="4986338"/>
              <a:ext cx="434975" cy="679450"/>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 name="Google Shape;167;p14"/>
            <p:cNvSpPr/>
            <p:nvPr/>
          </p:nvSpPr>
          <p:spPr>
            <a:xfrm>
              <a:off x="2544763" y="4416425"/>
              <a:ext cx="449263" cy="1031875"/>
            </a:xfrm>
            <a:custGeom>
              <a:avLst/>
              <a:gdLst/>
              <a:ahLst/>
              <a:cxnLst/>
              <a:rect l="l" t="t" r="r" b="b"/>
              <a:pathLst>
                <a:path w="152" h="349" extrusionOk="0">
                  <a:moveTo>
                    <a:pt x="68" y="349"/>
                  </a:moveTo>
                  <a:cubicBezTo>
                    <a:pt x="68" y="349"/>
                    <a:pt x="23" y="23"/>
                    <a:pt x="0" y="0"/>
                  </a:cubicBezTo>
                  <a:cubicBezTo>
                    <a:pt x="0" y="0"/>
                    <a:pt x="152" y="64"/>
                    <a:pt x="152" y="321"/>
                  </a:cubicBezTo>
                  <a:lnTo>
                    <a:pt x="68" y="349"/>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 name="Google Shape;168;p14"/>
            <p:cNvSpPr/>
            <p:nvPr/>
          </p:nvSpPr>
          <p:spPr>
            <a:xfrm>
              <a:off x="2544763" y="4429125"/>
              <a:ext cx="449263" cy="992188"/>
            </a:xfrm>
            <a:custGeom>
              <a:avLst/>
              <a:gdLst/>
              <a:ahLst/>
              <a:cxnLst/>
              <a:rect l="l" t="t" r="r" b="b"/>
              <a:pathLst>
                <a:path w="152" h="336" extrusionOk="0">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 name="Google Shape;169;p14"/>
            <p:cNvSpPr/>
            <p:nvPr/>
          </p:nvSpPr>
          <p:spPr>
            <a:xfrm>
              <a:off x="2544763" y="4416425"/>
              <a:ext cx="449263" cy="1031875"/>
            </a:xfrm>
            <a:custGeom>
              <a:avLst/>
              <a:gdLst/>
              <a:ahLst/>
              <a:cxnLst/>
              <a:rect l="l" t="t" r="r" b="b"/>
              <a:pathLst>
                <a:path w="152" h="349" extrusionOk="0">
                  <a:moveTo>
                    <a:pt x="68" y="349"/>
                  </a:moveTo>
                  <a:cubicBezTo>
                    <a:pt x="68" y="349"/>
                    <a:pt x="23" y="23"/>
                    <a:pt x="0" y="0"/>
                  </a:cubicBezTo>
                  <a:cubicBezTo>
                    <a:pt x="0" y="0"/>
                    <a:pt x="152" y="64"/>
                    <a:pt x="152" y="321"/>
                  </a:cubicBezTo>
                  <a:lnTo>
                    <a:pt x="68" y="349"/>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 name="Google Shape;170;p14"/>
            <p:cNvSpPr/>
            <p:nvPr/>
          </p:nvSpPr>
          <p:spPr>
            <a:xfrm>
              <a:off x="2449513" y="4727575"/>
              <a:ext cx="382588" cy="909638"/>
            </a:xfrm>
            <a:custGeom>
              <a:avLst/>
              <a:gdLst/>
              <a:ahLst/>
              <a:cxnLst/>
              <a:rect l="l" t="t" r="r" b="b"/>
              <a:pathLst>
                <a:path w="129" h="308" extrusionOk="0">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 name="Google Shape;171;p14"/>
            <p:cNvSpPr/>
            <p:nvPr/>
          </p:nvSpPr>
          <p:spPr>
            <a:xfrm>
              <a:off x="2449513" y="4714875"/>
              <a:ext cx="352425" cy="582613"/>
            </a:xfrm>
            <a:custGeom>
              <a:avLst/>
              <a:gdLst/>
              <a:ahLst/>
              <a:cxnLst/>
              <a:rect l="l" t="t" r="r" b="b"/>
              <a:pathLst>
                <a:path w="119" h="197" extrusionOk="0">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 name="Google Shape;172;p14"/>
            <p:cNvSpPr/>
            <p:nvPr/>
          </p:nvSpPr>
          <p:spPr>
            <a:xfrm>
              <a:off x="2449513" y="4727575"/>
              <a:ext cx="382588" cy="909638"/>
            </a:xfrm>
            <a:custGeom>
              <a:avLst/>
              <a:gdLst/>
              <a:ahLst/>
              <a:cxnLst/>
              <a:rect l="l" t="t" r="r" b="b"/>
              <a:pathLst>
                <a:path w="129" h="308" extrusionOk="0">
                  <a:moveTo>
                    <a:pt x="129" y="230"/>
                  </a:moveTo>
                  <a:cubicBezTo>
                    <a:pt x="129" y="230"/>
                    <a:pt x="124" y="28"/>
                    <a:pt x="0" y="0"/>
                  </a:cubicBezTo>
                  <a:cubicBezTo>
                    <a:pt x="0" y="0"/>
                    <a:pt x="106" y="244"/>
                    <a:pt x="110" y="276"/>
                  </a:cubicBezTo>
                  <a:cubicBezTo>
                    <a:pt x="115" y="308"/>
                    <a:pt x="129" y="230"/>
                    <a:pt x="129" y="230"/>
                  </a:cubicBezTo>
                  <a:close/>
                </a:path>
              </a:pathLst>
            </a:custGeom>
            <a:noFill/>
            <a:ln w="47625" cap="rnd"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 name="Google Shape;173;p14"/>
            <p:cNvSpPr/>
            <p:nvPr/>
          </p:nvSpPr>
          <p:spPr>
            <a:xfrm>
              <a:off x="2925763" y="4673600"/>
              <a:ext cx="381000" cy="1031875"/>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 name="Google Shape;174;p14"/>
            <p:cNvSpPr/>
            <p:nvPr/>
          </p:nvSpPr>
          <p:spPr>
            <a:xfrm>
              <a:off x="2925763" y="4673600"/>
              <a:ext cx="381000" cy="1031875"/>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 name="Google Shape;175;p14"/>
            <p:cNvSpPr/>
            <p:nvPr/>
          </p:nvSpPr>
          <p:spPr>
            <a:xfrm>
              <a:off x="2898775" y="4673600"/>
              <a:ext cx="407988" cy="925513"/>
            </a:xfrm>
            <a:custGeom>
              <a:avLst/>
              <a:gdLst/>
              <a:ahLst/>
              <a:cxnLst/>
              <a:rect l="l" t="t" r="r" b="b"/>
              <a:pathLst>
                <a:path w="138" h="313" extrusionOk="0">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 name="Google Shape;176;p14"/>
            <p:cNvSpPr/>
            <p:nvPr/>
          </p:nvSpPr>
          <p:spPr>
            <a:xfrm>
              <a:off x="2925763" y="4673600"/>
              <a:ext cx="381000" cy="1031875"/>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7" name="Google Shape;177;p14"/>
            <p:cNvSpPr/>
            <p:nvPr/>
          </p:nvSpPr>
          <p:spPr>
            <a:xfrm>
              <a:off x="2816225" y="4035425"/>
              <a:ext cx="339725" cy="1481138"/>
            </a:xfrm>
            <a:custGeom>
              <a:avLst/>
              <a:gdLst/>
              <a:ahLst/>
              <a:cxnLst/>
              <a:rect l="l" t="t" r="r" b="b"/>
              <a:pathLst>
                <a:path w="115" h="501" extrusionOk="0">
                  <a:moveTo>
                    <a:pt x="5" y="486"/>
                  </a:moveTo>
                  <a:cubicBezTo>
                    <a:pt x="5" y="486"/>
                    <a:pt x="0" y="55"/>
                    <a:pt x="115" y="0"/>
                  </a:cubicBezTo>
                  <a:cubicBezTo>
                    <a:pt x="115" y="0"/>
                    <a:pt x="83" y="464"/>
                    <a:pt x="115" y="501"/>
                  </a:cubicBezTo>
                  <a:lnTo>
                    <a:pt x="5" y="486"/>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8" name="Google Shape;178;p14"/>
            <p:cNvSpPr/>
            <p:nvPr/>
          </p:nvSpPr>
          <p:spPr>
            <a:xfrm>
              <a:off x="2801938" y="4021138"/>
              <a:ext cx="369888" cy="1589088"/>
            </a:xfrm>
            <a:custGeom>
              <a:avLst/>
              <a:gdLst/>
              <a:ahLst/>
              <a:cxnLst/>
              <a:rect l="l" t="t" r="r" b="b"/>
              <a:pathLst>
                <a:path w="125" h="538" extrusionOk="0">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9" name="Google Shape;179;p14"/>
            <p:cNvSpPr/>
            <p:nvPr/>
          </p:nvSpPr>
          <p:spPr>
            <a:xfrm>
              <a:off x="2816225" y="4035425"/>
              <a:ext cx="339725" cy="1481138"/>
            </a:xfrm>
            <a:custGeom>
              <a:avLst/>
              <a:gdLst/>
              <a:ahLst/>
              <a:cxnLst/>
              <a:rect l="l" t="t" r="r" b="b"/>
              <a:pathLst>
                <a:path w="115" h="501" extrusionOk="0">
                  <a:moveTo>
                    <a:pt x="5" y="486"/>
                  </a:moveTo>
                  <a:cubicBezTo>
                    <a:pt x="5" y="486"/>
                    <a:pt x="0" y="55"/>
                    <a:pt x="115" y="0"/>
                  </a:cubicBezTo>
                  <a:cubicBezTo>
                    <a:pt x="115" y="0"/>
                    <a:pt x="83" y="464"/>
                    <a:pt x="115" y="501"/>
                  </a:cubicBezTo>
                  <a:lnTo>
                    <a:pt x="5" y="486"/>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0" name="Google Shape;180;p14"/>
            <p:cNvSpPr/>
            <p:nvPr/>
          </p:nvSpPr>
          <p:spPr>
            <a:xfrm>
              <a:off x="3062288" y="4538663"/>
              <a:ext cx="596900" cy="882650"/>
            </a:xfrm>
            <a:custGeom>
              <a:avLst/>
              <a:gdLst/>
              <a:ahLst/>
              <a:cxnLst/>
              <a:rect l="l" t="t" r="r" b="b"/>
              <a:pathLst>
                <a:path w="202" h="299" extrusionOk="0">
                  <a:moveTo>
                    <a:pt x="0" y="299"/>
                  </a:moveTo>
                  <a:cubicBezTo>
                    <a:pt x="0" y="299"/>
                    <a:pt x="64" y="27"/>
                    <a:pt x="202" y="0"/>
                  </a:cubicBezTo>
                  <a:cubicBezTo>
                    <a:pt x="202" y="0"/>
                    <a:pt x="64" y="253"/>
                    <a:pt x="73" y="299"/>
                  </a:cubicBezTo>
                  <a:lnTo>
                    <a:pt x="0" y="299"/>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1" name="Google Shape;181;p14"/>
            <p:cNvSpPr/>
            <p:nvPr/>
          </p:nvSpPr>
          <p:spPr>
            <a:xfrm>
              <a:off x="3062288" y="4522788"/>
              <a:ext cx="611188" cy="1019175"/>
            </a:xfrm>
            <a:custGeom>
              <a:avLst/>
              <a:gdLst/>
              <a:ahLst/>
              <a:cxnLst/>
              <a:rect l="l" t="t" r="r" b="b"/>
              <a:pathLst>
                <a:path w="207" h="345" extrusionOk="0">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2" name="Google Shape;182;p14"/>
            <p:cNvSpPr/>
            <p:nvPr/>
          </p:nvSpPr>
          <p:spPr>
            <a:xfrm>
              <a:off x="3062288" y="4538663"/>
              <a:ext cx="596900" cy="882650"/>
            </a:xfrm>
            <a:custGeom>
              <a:avLst/>
              <a:gdLst/>
              <a:ahLst/>
              <a:cxnLst/>
              <a:rect l="l" t="t" r="r" b="b"/>
              <a:pathLst>
                <a:path w="202" h="299" extrusionOk="0">
                  <a:moveTo>
                    <a:pt x="0" y="299"/>
                  </a:moveTo>
                  <a:cubicBezTo>
                    <a:pt x="0" y="299"/>
                    <a:pt x="64" y="27"/>
                    <a:pt x="202" y="0"/>
                  </a:cubicBezTo>
                  <a:cubicBezTo>
                    <a:pt x="202" y="0"/>
                    <a:pt x="64" y="253"/>
                    <a:pt x="73" y="299"/>
                  </a:cubicBezTo>
                  <a:lnTo>
                    <a:pt x="0" y="299"/>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3" name="Google Shape;183;p14"/>
            <p:cNvSpPr/>
            <p:nvPr/>
          </p:nvSpPr>
          <p:spPr>
            <a:xfrm>
              <a:off x="3197225" y="4930775"/>
              <a:ext cx="517525" cy="531813"/>
            </a:xfrm>
            <a:custGeom>
              <a:avLst/>
              <a:gdLst/>
              <a:ahLst/>
              <a:cxnLst/>
              <a:rect l="l" t="t" r="r" b="b"/>
              <a:pathLst>
                <a:path w="175" h="180" extrusionOk="0">
                  <a:moveTo>
                    <a:pt x="0" y="180"/>
                  </a:moveTo>
                  <a:cubicBezTo>
                    <a:pt x="0" y="180"/>
                    <a:pt x="32" y="5"/>
                    <a:pt x="175" y="0"/>
                  </a:cubicBezTo>
                  <a:cubicBezTo>
                    <a:pt x="175" y="0"/>
                    <a:pt x="64" y="106"/>
                    <a:pt x="55" y="147"/>
                  </a:cubicBezTo>
                  <a:lnTo>
                    <a:pt x="0" y="180"/>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4" name="Google Shape;184;p14"/>
            <p:cNvSpPr/>
            <p:nvPr/>
          </p:nvSpPr>
          <p:spPr>
            <a:xfrm>
              <a:off x="3197225" y="4930775"/>
              <a:ext cx="530225" cy="476250"/>
            </a:xfrm>
            <a:custGeom>
              <a:avLst/>
              <a:gdLst/>
              <a:ahLst/>
              <a:cxnLst/>
              <a:rect l="l" t="t" r="r" b="b"/>
              <a:pathLst>
                <a:path w="179" h="161" extrusionOk="0">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5" name="Google Shape;185;p14"/>
            <p:cNvSpPr/>
            <p:nvPr/>
          </p:nvSpPr>
          <p:spPr>
            <a:xfrm>
              <a:off x="3197225" y="4930775"/>
              <a:ext cx="517525" cy="531813"/>
            </a:xfrm>
            <a:custGeom>
              <a:avLst/>
              <a:gdLst/>
              <a:ahLst/>
              <a:cxnLst/>
              <a:rect l="l" t="t" r="r" b="b"/>
              <a:pathLst>
                <a:path w="175" h="180" extrusionOk="0">
                  <a:moveTo>
                    <a:pt x="0" y="180"/>
                  </a:moveTo>
                  <a:cubicBezTo>
                    <a:pt x="0" y="180"/>
                    <a:pt x="32" y="5"/>
                    <a:pt x="175" y="0"/>
                  </a:cubicBezTo>
                  <a:cubicBezTo>
                    <a:pt x="175" y="0"/>
                    <a:pt x="64" y="106"/>
                    <a:pt x="55" y="147"/>
                  </a:cubicBezTo>
                  <a:lnTo>
                    <a:pt x="0" y="180"/>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6" name="Google Shape;186;p14"/>
            <p:cNvSpPr/>
            <p:nvPr/>
          </p:nvSpPr>
          <p:spPr>
            <a:xfrm>
              <a:off x="2449513" y="5772150"/>
              <a:ext cx="1155700" cy="166688"/>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7" name="Google Shape;187;p14"/>
            <p:cNvSpPr/>
            <p:nvPr/>
          </p:nvSpPr>
          <p:spPr>
            <a:xfrm>
              <a:off x="2449513" y="5311775"/>
              <a:ext cx="1155700" cy="46037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8" name="Google Shape;188;p14"/>
            <p:cNvSpPr/>
            <p:nvPr/>
          </p:nvSpPr>
          <p:spPr>
            <a:xfrm>
              <a:off x="2424113" y="5297488"/>
              <a:ext cx="1193800" cy="652463"/>
            </a:xfrm>
            <a:custGeom>
              <a:avLst/>
              <a:gdLst/>
              <a:ahLst/>
              <a:cxnLst/>
              <a:rect l="l" t="t" r="r" b="b"/>
              <a:pathLst>
                <a:path w="404" h="221" extrusionOk="0">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9" name="Google Shape;189;p14"/>
            <p:cNvSpPr/>
            <p:nvPr/>
          </p:nvSpPr>
          <p:spPr>
            <a:xfrm>
              <a:off x="3175" y="5897563"/>
              <a:ext cx="12188825" cy="93663"/>
            </a:xfrm>
            <a:custGeom>
              <a:avLst/>
              <a:gdLst/>
              <a:ahLst/>
              <a:cxnLst/>
              <a:rect l="l" t="t" r="r" b="b"/>
              <a:pathLst>
                <a:path w="4124" h="32" extrusionOk="0">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0" name="Google Shape;190;p14"/>
            <p:cNvSpPr/>
            <p:nvPr/>
          </p:nvSpPr>
          <p:spPr>
            <a:xfrm>
              <a:off x="3919538" y="2486025"/>
              <a:ext cx="4157663" cy="2840038"/>
            </a:xfrm>
            <a:custGeom>
              <a:avLst/>
              <a:gdLst/>
              <a:ahLst/>
              <a:cxnLst/>
              <a:rect l="l" t="t" r="r" b="b"/>
              <a:pathLst>
                <a:path w="1407" h="962" extrusionOk="0">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1" name="Google Shape;191;p14"/>
            <p:cNvSpPr/>
            <p:nvPr/>
          </p:nvSpPr>
          <p:spPr>
            <a:xfrm>
              <a:off x="3919538" y="2486025"/>
              <a:ext cx="4157663" cy="2309813"/>
            </a:xfrm>
            <a:custGeom>
              <a:avLst/>
              <a:gdLst/>
              <a:ahLst/>
              <a:cxnLst/>
              <a:rect l="l" t="t" r="r" b="b"/>
              <a:pathLst>
                <a:path w="1407" h="782" extrusionOk="0">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2" name="Google Shape;192;p14"/>
            <p:cNvSpPr/>
            <p:nvPr/>
          </p:nvSpPr>
          <p:spPr>
            <a:xfrm>
              <a:off x="3919538" y="2486025"/>
              <a:ext cx="4157663" cy="2840038"/>
            </a:xfrm>
            <a:custGeom>
              <a:avLst/>
              <a:gdLst/>
              <a:ahLst/>
              <a:cxnLst/>
              <a:rect l="l" t="t" r="r" b="b"/>
              <a:pathLst>
                <a:path w="1407" h="962" extrusionOk="0">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3" name="Google Shape;193;p14"/>
            <p:cNvSpPr/>
            <p:nvPr/>
          </p:nvSpPr>
          <p:spPr>
            <a:xfrm>
              <a:off x="5453063" y="2514600"/>
              <a:ext cx="1687513" cy="2281238"/>
            </a:xfrm>
            <a:custGeom>
              <a:avLst/>
              <a:gdLst/>
              <a:ahLst/>
              <a:cxnLst/>
              <a:rect l="l" t="t" r="r" b="b"/>
              <a:pathLst>
                <a:path w="1063" h="1437" extrusionOk="0">
                  <a:moveTo>
                    <a:pt x="745" y="0"/>
                  </a:moveTo>
                  <a:lnTo>
                    <a:pt x="1063" y="0"/>
                  </a:lnTo>
                  <a:lnTo>
                    <a:pt x="300" y="1437"/>
                  </a:lnTo>
                  <a:lnTo>
                    <a:pt x="0" y="1437"/>
                  </a:lnTo>
                  <a:lnTo>
                    <a:pt x="745" y="0"/>
                  </a:lnTo>
                  <a:close/>
                </a:path>
              </a:pathLst>
            </a:custGeom>
            <a:solidFill>
              <a:srgbClr val="2F4B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4" name="Google Shape;194;p14"/>
            <p:cNvSpPr/>
            <p:nvPr/>
          </p:nvSpPr>
          <p:spPr>
            <a:xfrm>
              <a:off x="6080125" y="2514600"/>
              <a:ext cx="1684338" cy="2281238"/>
            </a:xfrm>
            <a:custGeom>
              <a:avLst/>
              <a:gdLst/>
              <a:ahLst/>
              <a:cxnLst/>
              <a:rect l="l" t="t" r="r" b="b"/>
              <a:pathLst>
                <a:path w="1061" h="1437" extrusionOk="0">
                  <a:moveTo>
                    <a:pt x="744" y="0"/>
                  </a:moveTo>
                  <a:lnTo>
                    <a:pt x="1061" y="0"/>
                  </a:lnTo>
                  <a:lnTo>
                    <a:pt x="299" y="1437"/>
                  </a:lnTo>
                  <a:lnTo>
                    <a:pt x="0" y="1437"/>
                  </a:lnTo>
                  <a:lnTo>
                    <a:pt x="744" y="0"/>
                  </a:lnTo>
                  <a:close/>
                </a:path>
              </a:pathLst>
            </a:custGeom>
            <a:solidFill>
              <a:srgbClr val="2F4B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5" name="Google Shape;195;p14"/>
            <p:cNvSpPr/>
            <p:nvPr/>
          </p:nvSpPr>
          <p:spPr>
            <a:xfrm>
              <a:off x="4265613" y="2771775"/>
              <a:ext cx="3465513" cy="1808163"/>
            </a:xfrm>
            <a:custGeom>
              <a:avLst/>
              <a:gdLst/>
              <a:ahLst/>
              <a:cxnLst/>
              <a:rect l="l" t="t" r="r" b="b"/>
              <a:pathLst>
                <a:path w="1173" h="612" extrusionOk="0">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6" name="Google Shape;196;p14"/>
            <p:cNvSpPr/>
            <p:nvPr/>
          </p:nvSpPr>
          <p:spPr>
            <a:xfrm>
              <a:off x="5092700" y="2990850"/>
              <a:ext cx="2638425" cy="1589088"/>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7" name="Google Shape;197;p14"/>
            <p:cNvSpPr/>
            <p:nvPr/>
          </p:nvSpPr>
          <p:spPr>
            <a:xfrm>
              <a:off x="5092700" y="2990850"/>
              <a:ext cx="2638425" cy="350838"/>
            </a:xfrm>
            <a:prstGeom prst="rect">
              <a:avLst/>
            </a:pr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8" name="Google Shape;198;p14"/>
            <p:cNvSpPr/>
            <p:nvPr/>
          </p:nvSpPr>
          <p:spPr>
            <a:xfrm>
              <a:off x="4265613" y="2990850"/>
              <a:ext cx="827088" cy="350838"/>
            </a:xfrm>
            <a:prstGeom prst="rect">
              <a:avLst/>
            </a:prstGeom>
            <a:solidFill>
              <a:srgbClr val="5B626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9" name="Google Shape;199;p14"/>
            <p:cNvSpPr/>
            <p:nvPr/>
          </p:nvSpPr>
          <p:spPr>
            <a:xfrm>
              <a:off x="4265613" y="2771775"/>
              <a:ext cx="3465513" cy="219075"/>
            </a:xfrm>
            <a:custGeom>
              <a:avLst/>
              <a:gdLst/>
              <a:ahLst/>
              <a:cxnLst/>
              <a:rect l="l" t="t" r="r" b="b"/>
              <a:pathLst>
                <a:path w="1173" h="74" extrusionOk="0">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0" name="Google Shape;200;p14"/>
            <p:cNvSpPr/>
            <p:nvPr/>
          </p:nvSpPr>
          <p:spPr>
            <a:xfrm>
              <a:off x="4406900" y="2854325"/>
              <a:ext cx="68263" cy="68263"/>
            </a:xfrm>
            <a:prstGeom prst="ellipse">
              <a:avLst/>
            </a:prstGeom>
            <a:solidFill>
              <a:srgbClr val="ED556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1" name="Google Shape;201;p14"/>
            <p:cNvSpPr/>
            <p:nvPr/>
          </p:nvSpPr>
          <p:spPr>
            <a:xfrm>
              <a:off x="4530725" y="2854325"/>
              <a:ext cx="65088" cy="68263"/>
            </a:xfrm>
            <a:prstGeom prst="ellipse">
              <a:avLst/>
            </a:prstGeom>
            <a:solidFill>
              <a:srgbClr val="FFCE5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2" name="Google Shape;202;p14"/>
            <p:cNvSpPr/>
            <p:nvPr/>
          </p:nvSpPr>
          <p:spPr>
            <a:xfrm>
              <a:off x="4651375" y="2854325"/>
              <a:ext cx="68263" cy="68263"/>
            </a:xfrm>
            <a:prstGeom prst="ellipse">
              <a:avLst/>
            </a:prstGeom>
            <a:solidFill>
              <a:srgbClr val="8CC1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3" name="Google Shape;203;p14"/>
            <p:cNvSpPr/>
            <p:nvPr/>
          </p:nvSpPr>
          <p:spPr>
            <a:xfrm>
              <a:off x="4413250" y="3084513"/>
              <a:ext cx="96838" cy="95250"/>
            </a:xfrm>
            <a:prstGeom prst="ellipse">
              <a:avLst/>
            </a:prstGeom>
            <a:solidFill>
              <a:srgbClr val="80828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4" name="Google Shape;204;p14"/>
            <p:cNvSpPr/>
            <p:nvPr/>
          </p:nvSpPr>
          <p:spPr>
            <a:xfrm>
              <a:off x="4548188" y="3084513"/>
              <a:ext cx="438150" cy="95250"/>
            </a:xfrm>
            <a:custGeom>
              <a:avLst/>
              <a:gdLst/>
              <a:ahLst/>
              <a:cxnLst/>
              <a:rect l="l" t="t" r="r" b="b"/>
              <a:pathLst>
                <a:path w="148" h="32" extrusionOk="0">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5" name="Google Shape;205;p14"/>
            <p:cNvSpPr/>
            <p:nvPr/>
          </p:nvSpPr>
          <p:spPr>
            <a:xfrm>
              <a:off x="4386263" y="3465513"/>
              <a:ext cx="463550" cy="68263"/>
            </a:xfrm>
            <a:custGeom>
              <a:avLst/>
              <a:gdLst/>
              <a:ahLst/>
              <a:cxnLst/>
              <a:rect l="l" t="t" r="r" b="b"/>
              <a:pathLst>
                <a:path w="157" h="23" extrusionOk="0">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6" name="Google Shape;206;p14"/>
            <p:cNvSpPr/>
            <p:nvPr/>
          </p:nvSpPr>
          <p:spPr>
            <a:xfrm>
              <a:off x="4386263" y="3673475"/>
              <a:ext cx="585788" cy="66675"/>
            </a:xfrm>
            <a:custGeom>
              <a:avLst/>
              <a:gdLst/>
              <a:ahLst/>
              <a:cxnLst/>
              <a:rect l="l" t="t" r="r" b="b"/>
              <a:pathLst>
                <a:path w="198" h="23" extrusionOk="0">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7" name="Google Shape;207;p14"/>
            <p:cNvSpPr/>
            <p:nvPr/>
          </p:nvSpPr>
          <p:spPr>
            <a:xfrm>
              <a:off x="4386263" y="3879850"/>
              <a:ext cx="463550" cy="68263"/>
            </a:xfrm>
            <a:custGeom>
              <a:avLst/>
              <a:gdLst/>
              <a:ahLst/>
              <a:cxnLst/>
              <a:rect l="l" t="t" r="r" b="b"/>
              <a:pathLst>
                <a:path w="157" h="23" extrusionOk="0">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8" name="Google Shape;208;p14"/>
            <p:cNvSpPr/>
            <p:nvPr/>
          </p:nvSpPr>
          <p:spPr>
            <a:xfrm>
              <a:off x="4386263" y="4086225"/>
              <a:ext cx="366713" cy="68263"/>
            </a:xfrm>
            <a:custGeom>
              <a:avLst/>
              <a:gdLst/>
              <a:ahLst/>
              <a:cxnLst/>
              <a:rect l="l" t="t" r="r" b="b"/>
              <a:pathLst>
                <a:path w="124" h="23" extrusionOk="0">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9" name="Google Shape;209;p14"/>
            <p:cNvSpPr/>
            <p:nvPr/>
          </p:nvSpPr>
          <p:spPr>
            <a:xfrm>
              <a:off x="4386263" y="4292600"/>
              <a:ext cx="585788" cy="68263"/>
            </a:xfrm>
            <a:custGeom>
              <a:avLst/>
              <a:gdLst/>
              <a:ahLst/>
              <a:cxnLst/>
              <a:rect l="l" t="t" r="r" b="b"/>
              <a:pathLst>
                <a:path w="198" h="23" extrusionOk="0">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0" name="Google Shape;210;p14"/>
            <p:cNvSpPr/>
            <p:nvPr/>
          </p:nvSpPr>
          <p:spPr>
            <a:xfrm>
              <a:off x="5264150" y="3519488"/>
              <a:ext cx="1223963" cy="68263"/>
            </a:xfrm>
            <a:custGeom>
              <a:avLst/>
              <a:gdLst/>
              <a:ahLst/>
              <a:cxnLst/>
              <a:rect l="l" t="t" r="r" b="b"/>
              <a:pathLst>
                <a:path w="414" h="23" extrusionOk="0">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1" name="Google Shape;211;p14"/>
            <p:cNvSpPr/>
            <p:nvPr/>
          </p:nvSpPr>
          <p:spPr>
            <a:xfrm>
              <a:off x="5264150" y="3784600"/>
              <a:ext cx="271463" cy="68263"/>
            </a:xfrm>
            <a:custGeom>
              <a:avLst/>
              <a:gdLst/>
              <a:ahLst/>
              <a:cxnLst/>
              <a:rect l="l" t="t" r="r" b="b"/>
              <a:pathLst>
                <a:path w="92" h="23" extrusionOk="0">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2" name="Google Shape;212;p14"/>
            <p:cNvSpPr/>
            <p:nvPr/>
          </p:nvSpPr>
          <p:spPr>
            <a:xfrm>
              <a:off x="5264150" y="4068763"/>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3" name="Google Shape;213;p14"/>
            <p:cNvSpPr/>
            <p:nvPr/>
          </p:nvSpPr>
          <p:spPr>
            <a:xfrm>
              <a:off x="5264150" y="4292600"/>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4" name="Google Shape;214;p14"/>
            <p:cNvSpPr/>
            <p:nvPr/>
          </p:nvSpPr>
          <p:spPr>
            <a:xfrm>
              <a:off x="5603875" y="3708400"/>
              <a:ext cx="747713" cy="219075"/>
            </a:xfrm>
            <a:custGeom>
              <a:avLst/>
              <a:gdLst/>
              <a:ahLst/>
              <a:cxnLst/>
              <a:rect l="l" t="t" r="r" b="b"/>
              <a:pathLst>
                <a:path w="253" h="74" extrusionOk="0">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5" name="Google Shape;215;p14"/>
            <p:cNvSpPr/>
            <p:nvPr/>
          </p:nvSpPr>
          <p:spPr>
            <a:xfrm>
              <a:off x="5603875" y="4035425"/>
              <a:ext cx="747713" cy="136525"/>
            </a:xfrm>
            <a:custGeom>
              <a:avLst/>
              <a:gdLst/>
              <a:ahLst/>
              <a:cxnLst/>
              <a:rect l="l" t="t" r="r" b="b"/>
              <a:pathLst>
                <a:path w="253" h="46" extrusionOk="0">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6" name="Google Shape;216;p14"/>
            <p:cNvSpPr/>
            <p:nvPr/>
          </p:nvSpPr>
          <p:spPr>
            <a:xfrm>
              <a:off x="5603875" y="4265613"/>
              <a:ext cx="747713" cy="122238"/>
            </a:xfrm>
            <a:custGeom>
              <a:avLst/>
              <a:gdLst/>
              <a:ahLst/>
              <a:cxnLst/>
              <a:rect l="l" t="t" r="r" b="b"/>
              <a:pathLst>
                <a:path w="253" h="41" extrusionOk="0">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7" name="Google Shape;217;p14"/>
            <p:cNvSpPr/>
            <p:nvPr/>
          </p:nvSpPr>
          <p:spPr>
            <a:xfrm>
              <a:off x="6488113" y="3784600"/>
              <a:ext cx="271463" cy="68263"/>
            </a:xfrm>
            <a:custGeom>
              <a:avLst/>
              <a:gdLst/>
              <a:ahLst/>
              <a:cxnLst/>
              <a:rect l="l" t="t" r="r" b="b"/>
              <a:pathLst>
                <a:path w="92" h="23" extrusionOk="0">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8" name="Google Shape;218;p14"/>
            <p:cNvSpPr/>
            <p:nvPr/>
          </p:nvSpPr>
          <p:spPr>
            <a:xfrm>
              <a:off x="6488113" y="4068763"/>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9" name="Google Shape;219;p14"/>
            <p:cNvSpPr/>
            <p:nvPr/>
          </p:nvSpPr>
          <p:spPr>
            <a:xfrm>
              <a:off x="6488113" y="4292600"/>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0" name="Google Shape;220;p14"/>
            <p:cNvSpPr/>
            <p:nvPr/>
          </p:nvSpPr>
          <p:spPr>
            <a:xfrm>
              <a:off x="6827838" y="3708400"/>
              <a:ext cx="747713" cy="219075"/>
            </a:xfrm>
            <a:custGeom>
              <a:avLst/>
              <a:gdLst/>
              <a:ahLst/>
              <a:cxnLst/>
              <a:rect l="l" t="t" r="r" b="b"/>
              <a:pathLst>
                <a:path w="253" h="74" extrusionOk="0">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1" name="Google Shape;221;p14"/>
            <p:cNvSpPr/>
            <p:nvPr/>
          </p:nvSpPr>
          <p:spPr>
            <a:xfrm>
              <a:off x="6827838" y="4035425"/>
              <a:ext cx="747713" cy="136525"/>
            </a:xfrm>
            <a:custGeom>
              <a:avLst/>
              <a:gdLst/>
              <a:ahLst/>
              <a:cxnLst/>
              <a:rect l="l" t="t" r="r" b="b"/>
              <a:pathLst>
                <a:path w="253" h="46" extrusionOk="0">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2" name="Google Shape;222;p14"/>
            <p:cNvSpPr/>
            <p:nvPr/>
          </p:nvSpPr>
          <p:spPr>
            <a:xfrm>
              <a:off x="6827838" y="4265613"/>
              <a:ext cx="747713" cy="122238"/>
            </a:xfrm>
            <a:custGeom>
              <a:avLst/>
              <a:gdLst/>
              <a:ahLst/>
              <a:cxnLst/>
              <a:rect l="l" t="t" r="r" b="b"/>
              <a:pathLst>
                <a:path w="253" h="41" extrusionOk="0">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3" name="Google Shape;223;p14"/>
            <p:cNvSpPr/>
            <p:nvPr/>
          </p:nvSpPr>
          <p:spPr>
            <a:xfrm>
              <a:off x="5246688" y="3057525"/>
              <a:ext cx="230188" cy="231775"/>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4" name="Google Shape;224;p14"/>
            <p:cNvSpPr/>
            <p:nvPr/>
          </p:nvSpPr>
          <p:spPr>
            <a:xfrm>
              <a:off x="5292725" y="3122613"/>
              <a:ext cx="136525" cy="44450"/>
            </a:xfrm>
            <a:custGeom>
              <a:avLst/>
              <a:gdLst/>
              <a:ahLst/>
              <a:cxnLst/>
              <a:rect l="l" t="t" r="r" b="b"/>
              <a:pathLst>
                <a:path w="46" h="15" extrusionOk="0">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5" name="Google Shape;225;p14"/>
            <p:cNvSpPr/>
            <p:nvPr/>
          </p:nvSpPr>
          <p:spPr>
            <a:xfrm>
              <a:off x="5316538" y="3155950"/>
              <a:ext cx="92075" cy="34925"/>
            </a:xfrm>
            <a:custGeom>
              <a:avLst/>
              <a:gdLst/>
              <a:ahLst/>
              <a:cxnLst/>
              <a:rect l="l" t="t" r="r" b="b"/>
              <a:pathLst>
                <a:path w="31" h="12" extrusionOk="0">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6" name="Google Shape;226;p14"/>
            <p:cNvSpPr/>
            <p:nvPr/>
          </p:nvSpPr>
          <p:spPr>
            <a:xfrm>
              <a:off x="5340350" y="3190875"/>
              <a:ext cx="44450" cy="30163"/>
            </a:xfrm>
            <a:custGeom>
              <a:avLst/>
              <a:gdLst/>
              <a:ahLst/>
              <a:cxnLst/>
              <a:rect l="l" t="t" r="r" b="b"/>
              <a:pathLst>
                <a:path w="15" h="10" extrusionOk="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7" name="Google Shape;227;p14"/>
            <p:cNvSpPr/>
            <p:nvPr/>
          </p:nvSpPr>
          <p:spPr>
            <a:xfrm>
              <a:off x="5875338" y="4930775"/>
              <a:ext cx="257175" cy="260350"/>
            </a:xfrm>
            <a:prstGeom prst="ellipse">
              <a:avLst/>
            </a:pr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8" name="Google Shape;228;p14"/>
            <p:cNvSpPr/>
            <p:nvPr/>
          </p:nvSpPr>
          <p:spPr>
            <a:xfrm>
              <a:off x="8913813" y="4679950"/>
              <a:ext cx="612775" cy="666750"/>
            </a:xfrm>
            <a:custGeom>
              <a:avLst/>
              <a:gdLst/>
              <a:ahLst/>
              <a:cxnLst/>
              <a:rect l="l" t="t" r="r" b="b"/>
              <a:pathLst>
                <a:path w="207" h="226" extrusionOk="0">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9" name="Google Shape;229;p14"/>
            <p:cNvSpPr/>
            <p:nvPr/>
          </p:nvSpPr>
          <p:spPr>
            <a:xfrm>
              <a:off x="8913813" y="5102225"/>
              <a:ext cx="612775" cy="244475"/>
            </a:xfrm>
            <a:custGeom>
              <a:avLst/>
              <a:gdLst/>
              <a:ahLst/>
              <a:cxnLst/>
              <a:rect l="l" t="t" r="r" b="b"/>
              <a:pathLst>
                <a:path w="207" h="83" extrusionOk="0">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0" name="Google Shape;230;p14"/>
            <p:cNvSpPr/>
            <p:nvPr/>
          </p:nvSpPr>
          <p:spPr>
            <a:xfrm>
              <a:off x="8913813" y="4679950"/>
              <a:ext cx="612775" cy="666750"/>
            </a:xfrm>
            <a:custGeom>
              <a:avLst/>
              <a:gdLst/>
              <a:ahLst/>
              <a:cxnLst/>
              <a:rect l="l" t="t" r="r" b="b"/>
              <a:pathLst>
                <a:path w="207" h="226" extrusionOk="0">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1" name="Google Shape;231;p14"/>
            <p:cNvSpPr/>
            <p:nvPr/>
          </p:nvSpPr>
          <p:spPr>
            <a:xfrm>
              <a:off x="9321800" y="4741863"/>
              <a:ext cx="120650" cy="153988"/>
            </a:xfrm>
            <a:custGeom>
              <a:avLst/>
              <a:gdLst/>
              <a:ahLst/>
              <a:cxnLst/>
              <a:rect l="l" t="t" r="r" b="b"/>
              <a:pathLst>
                <a:path w="41" h="52" extrusionOk="0">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2" name="Google Shape;232;p14"/>
            <p:cNvSpPr/>
            <p:nvPr/>
          </p:nvSpPr>
          <p:spPr>
            <a:xfrm>
              <a:off x="9359900" y="4638675"/>
              <a:ext cx="41275" cy="103188"/>
            </a:xfrm>
            <a:custGeom>
              <a:avLst/>
              <a:gdLst/>
              <a:ahLst/>
              <a:cxnLst/>
              <a:rect l="l" t="t" r="r" b="b"/>
              <a:pathLst>
                <a:path w="14" h="35" extrusionOk="0">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3" name="Google Shape;233;p14"/>
            <p:cNvSpPr/>
            <p:nvPr/>
          </p:nvSpPr>
          <p:spPr>
            <a:xfrm>
              <a:off x="9526588" y="4816475"/>
              <a:ext cx="188913" cy="354013"/>
            </a:xfrm>
            <a:custGeom>
              <a:avLst/>
              <a:gdLst/>
              <a:ahLst/>
              <a:cxnLst/>
              <a:rect l="l" t="t" r="r" b="b"/>
              <a:pathLst>
                <a:path w="64" h="120" extrusionOk="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4" name="Google Shape;234;p14"/>
            <p:cNvSpPr/>
            <p:nvPr/>
          </p:nvSpPr>
          <p:spPr>
            <a:xfrm>
              <a:off x="9526588" y="4816475"/>
              <a:ext cx="188913" cy="354013"/>
            </a:xfrm>
            <a:custGeom>
              <a:avLst/>
              <a:gdLst/>
              <a:ahLst/>
              <a:cxnLst/>
              <a:rect l="l" t="t" r="r" b="b"/>
              <a:pathLst>
                <a:path w="64" h="120" extrusionOk="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5" name="Google Shape;235;p14"/>
            <p:cNvSpPr/>
            <p:nvPr/>
          </p:nvSpPr>
          <p:spPr>
            <a:xfrm>
              <a:off x="8532813" y="5359400"/>
              <a:ext cx="1303338" cy="298450"/>
            </a:xfrm>
            <a:custGeom>
              <a:avLst/>
              <a:gdLst/>
              <a:ahLst/>
              <a:cxnLst/>
              <a:rect l="l" t="t" r="r" b="b"/>
              <a:pathLst>
                <a:path w="441" h="101" extrusionOk="0">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6" name="Google Shape;236;p14"/>
            <p:cNvSpPr/>
            <p:nvPr/>
          </p:nvSpPr>
          <p:spPr>
            <a:xfrm>
              <a:off x="8532813" y="5359400"/>
              <a:ext cx="1303338" cy="298450"/>
            </a:xfrm>
            <a:custGeom>
              <a:avLst/>
              <a:gdLst/>
              <a:ahLst/>
              <a:cxnLst/>
              <a:rect l="l" t="t" r="r" b="b"/>
              <a:pathLst>
                <a:path w="441" h="101" extrusionOk="0">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7" name="Google Shape;237;p14"/>
            <p:cNvSpPr/>
            <p:nvPr/>
          </p:nvSpPr>
          <p:spPr>
            <a:xfrm>
              <a:off x="8694738" y="5332413"/>
              <a:ext cx="1239838" cy="53975"/>
            </a:xfrm>
            <a:custGeom>
              <a:avLst/>
              <a:gdLst/>
              <a:ahLst/>
              <a:cxnLst/>
              <a:rect l="l" t="t" r="r" b="b"/>
              <a:pathLst>
                <a:path w="419" h="18" extrusionOk="0">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8" name="Google Shape;238;p14"/>
            <p:cNvSpPr/>
            <p:nvPr/>
          </p:nvSpPr>
          <p:spPr>
            <a:xfrm>
              <a:off x="8694738" y="5630863"/>
              <a:ext cx="1346200" cy="55563"/>
            </a:xfrm>
            <a:custGeom>
              <a:avLst/>
              <a:gdLst/>
              <a:ahLst/>
              <a:cxnLst/>
              <a:rect l="l" t="t" r="r" b="b"/>
              <a:pathLst>
                <a:path w="455" h="19" extrusionOk="0">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9" name="Google Shape;239;p14"/>
            <p:cNvSpPr/>
            <p:nvPr/>
          </p:nvSpPr>
          <p:spPr>
            <a:xfrm>
              <a:off x="8653463" y="5414963"/>
              <a:ext cx="1114425" cy="188913"/>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0" name="Google Shape;240;p14"/>
            <p:cNvSpPr/>
            <p:nvPr/>
          </p:nvSpPr>
          <p:spPr>
            <a:xfrm>
              <a:off x="8653463" y="5468938"/>
              <a:ext cx="1114425" cy="8255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1" name="Google Shape;241;p14"/>
            <p:cNvSpPr/>
            <p:nvPr/>
          </p:nvSpPr>
          <p:spPr>
            <a:xfrm>
              <a:off x="8532813" y="5657850"/>
              <a:ext cx="1303338" cy="301625"/>
            </a:xfrm>
            <a:custGeom>
              <a:avLst/>
              <a:gdLst/>
              <a:ahLst/>
              <a:cxnLst/>
              <a:rect l="l" t="t" r="r" b="b"/>
              <a:pathLst>
                <a:path w="441" h="102" extrusionOk="0">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2" name="Google Shape;242;p14"/>
            <p:cNvSpPr/>
            <p:nvPr/>
          </p:nvSpPr>
          <p:spPr>
            <a:xfrm>
              <a:off x="8532813" y="5657850"/>
              <a:ext cx="1303338" cy="301625"/>
            </a:xfrm>
            <a:custGeom>
              <a:avLst/>
              <a:gdLst/>
              <a:ahLst/>
              <a:cxnLst/>
              <a:rect l="l" t="t" r="r" b="b"/>
              <a:pathLst>
                <a:path w="441" h="102" extrusionOk="0">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3" name="Google Shape;243;p14"/>
            <p:cNvSpPr/>
            <p:nvPr/>
          </p:nvSpPr>
          <p:spPr>
            <a:xfrm>
              <a:off x="8694738" y="5630863"/>
              <a:ext cx="1239838" cy="55563"/>
            </a:xfrm>
            <a:custGeom>
              <a:avLst/>
              <a:gdLst/>
              <a:ahLst/>
              <a:cxnLst/>
              <a:rect l="l" t="t" r="r" b="b"/>
              <a:pathLst>
                <a:path w="419" h="19" extrusionOk="0">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4" name="Google Shape;244;p14"/>
            <p:cNvSpPr/>
            <p:nvPr/>
          </p:nvSpPr>
          <p:spPr>
            <a:xfrm>
              <a:off x="8694738" y="5929313"/>
              <a:ext cx="1346200" cy="55563"/>
            </a:xfrm>
            <a:custGeom>
              <a:avLst/>
              <a:gdLst/>
              <a:ahLst/>
              <a:cxnLst/>
              <a:rect l="l" t="t" r="r" b="b"/>
              <a:pathLst>
                <a:path w="455" h="19" extrusionOk="0">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5" name="Google Shape;245;p14"/>
            <p:cNvSpPr/>
            <p:nvPr/>
          </p:nvSpPr>
          <p:spPr>
            <a:xfrm>
              <a:off x="8653463" y="5713413"/>
              <a:ext cx="1114425" cy="188913"/>
            </a:xfrm>
            <a:prstGeom prst="rect">
              <a:avLst/>
            </a:prstGeom>
            <a:solidFill>
              <a:srgbClr val="FC6E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6" name="Google Shape;246;p14"/>
            <p:cNvSpPr/>
            <p:nvPr/>
          </p:nvSpPr>
          <p:spPr>
            <a:xfrm>
              <a:off x="8653463" y="5767388"/>
              <a:ext cx="1114425" cy="8255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247" name="Google Shape;247;p14"/>
          <p:cNvSpPr txBox="1">
            <a:spLocks noGrp="1"/>
          </p:cNvSpPr>
          <p:nvPr>
            <p:ph type="subTitle" idx="1"/>
          </p:nvPr>
        </p:nvSpPr>
        <p:spPr>
          <a:xfrm>
            <a:off x="502444" y="1494467"/>
            <a:ext cx="8137922" cy="345778"/>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800"/>
              </a:spcBef>
              <a:spcAft>
                <a:spcPts val="0"/>
              </a:spcAft>
              <a:buClr>
                <a:schemeClr val="dk1"/>
              </a:buClr>
              <a:buSzPts val="1500"/>
              <a:buNone/>
              <a:defRPr sz="1500">
                <a:solidFill>
                  <a:schemeClr val="dk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48" name="Google Shape;248;p14"/>
          <p:cNvSpPr txBox="1">
            <a:spLocks noGrp="1"/>
          </p:cNvSpPr>
          <p:nvPr>
            <p:ph type="ctrTitle"/>
          </p:nvPr>
        </p:nvSpPr>
        <p:spPr>
          <a:xfrm>
            <a:off x="502444" y="776048"/>
            <a:ext cx="8137922" cy="71618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000"/>
              <a:buFont typeface="Arial"/>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9" name="Google Shape;249;p14"/>
          <p:cNvSpPr txBox="1">
            <a:spLocks noGrp="1"/>
          </p:cNvSpPr>
          <p:nvPr>
            <p:ph type="body" idx="2"/>
          </p:nvPr>
        </p:nvSpPr>
        <p:spPr>
          <a:xfrm>
            <a:off x="502444" y="1994914"/>
            <a:ext cx="8137922" cy="222203"/>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b="0">
                <a:solidFill>
                  <a:schemeClr val="dk1"/>
                </a:solidFill>
              </a:defRPr>
            </a:lvl1pPr>
            <a:lvl2pPr marL="914400" lvl="1" indent="-228600" algn="l">
              <a:lnSpc>
                <a:spcPct val="90000"/>
              </a:lnSpc>
              <a:spcBef>
                <a:spcPts val="400"/>
              </a:spcBef>
              <a:spcAft>
                <a:spcPts val="0"/>
              </a:spcAft>
              <a:buClr>
                <a:schemeClr val="dk1"/>
              </a:buClr>
              <a:buSzPts val="1400"/>
              <a:buNone/>
              <a:defRPr/>
            </a:lvl2pPr>
            <a:lvl3pPr marL="1371600" lvl="2" indent="-228600" algn="l">
              <a:lnSpc>
                <a:spcPct val="90000"/>
              </a:lnSpc>
              <a:spcBef>
                <a:spcPts val="400"/>
              </a:spcBef>
              <a:spcAft>
                <a:spcPts val="0"/>
              </a:spcAft>
              <a:buClr>
                <a:schemeClr val="dk1"/>
              </a:buClr>
              <a:buSzPts val="1200"/>
              <a:buNone/>
              <a:defRPr/>
            </a:lvl3pPr>
            <a:lvl4pPr marL="1828800" lvl="3" indent="-228600" algn="l">
              <a:lnSpc>
                <a:spcPct val="90000"/>
              </a:lnSpc>
              <a:spcBef>
                <a:spcPts val="400"/>
              </a:spcBef>
              <a:spcAft>
                <a:spcPts val="0"/>
              </a:spcAft>
              <a:buClr>
                <a:schemeClr val="dk1"/>
              </a:buClr>
              <a:buSzPts val="1100"/>
              <a:buNone/>
              <a:defRPr/>
            </a:lvl4pPr>
            <a:lvl5pPr marL="2286000" lvl="4" indent="-228600" algn="l">
              <a:lnSpc>
                <a:spcPct val="90000"/>
              </a:lnSpc>
              <a:spcBef>
                <a:spcPts val="400"/>
              </a:spcBef>
              <a:spcAft>
                <a:spcPts val="0"/>
              </a:spcAft>
              <a:buClr>
                <a:schemeClr val="dk1"/>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0" name="Google Shape;250;p14"/>
          <p:cNvSpPr txBox="1">
            <a:spLocks noGrp="1"/>
          </p:cNvSpPr>
          <p:nvPr>
            <p:ph type="body" idx="3"/>
          </p:nvPr>
        </p:nvSpPr>
        <p:spPr>
          <a:xfrm>
            <a:off x="502444" y="2217117"/>
            <a:ext cx="8137922" cy="222203"/>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b="0">
                <a:solidFill>
                  <a:schemeClr val="dk1"/>
                </a:solidFill>
              </a:defRPr>
            </a:lvl1pPr>
            <a:lvl2pPr marL="914400" lvl="1" indent="-228600" algn="l">
              <a:lnSpc>
                <a:spcPct val="90000"/>
              </a:lnSpc>
              <a:spcBef>
                <a:spcPts val="400"/>
              </a:spcBef>
              <a:spcAft>
                <a:spcPts val="0"/>
              </a:spcAft>
              <a:buClr>
                <a:schemeClr val="dk1"/>
              </a:buClr>
              <a:buSzPts val="1400"/>
              <a:buNone/>
              <a:defRPr/>
            </a:lvl2pPr>
            <a:lvl3pPr marL="1371600" lvl="2" indent="-228600" algn="l">
              <a:lnSpc>
                <a:spcPct val="90000"/>
              </a:lnSpc>
              <a:spcBef>
                <a:spcPts val="400"/>
              </a:spcBef>
              <a:spcAft>
                <a:spcPts val="0"/>
              </a:spcAft>
              <a:buClr>
                <a:schemeClr val="dk1"/>
              </a:buClr>
              <a:buSzPts val="1200"/>
              <a:buNone/>
              <a:defRPr/>
            </a:lvl3pPr>
            <a:lvl4pPr marL="1828800" lvl="3" indent="-228600" algn="l">
              <a:lnSpc>
                <a:spcPct val="90000"/>
              </a:lnSpc>
              <a:spcBef>
                <a:spcPts val="400"/>
              </a:spcBef>
              <a:spcAft>
                <a:spcPts val="0"/>
              </a:spcAft>
              <a:buClr>
                <a:schemeClr val="dk1"/>
              </a:buClr>
              <a:buSzPts val="1100"/>
              <a:buNone/>
              <a:defRPr/>
            </a:lvl4pPr>
            <a:lvl5pPr marL="2286000" lvl="4" indent="-228600" algn="l">
              <a:lnSpc>
                <a:spcPct val="90000"/>
              </a:lnSpc>
              <a:spcBef>
                <a:spcPts val="400"/>
              </a:spcBef>
              <a:spcAft>
                <a:spcPts val="0"/>
              </a:spcAft>
              <a:buClr>
                <a:schemeClr val="dk1"/>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25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节标题">
  <p:cSld name="节标题">
    <p:spTree>
      <p:nvGrpSpPr>
        <p:cNvPr id="1" name="Shape 252"/>
        <p:cNvGrpSpPr/>
        <p:nvPr/>
      </p:nvGrpSpPr>
      <p:grpSpPr>
        <a:xfrm>
          <a:off x="0" y="0"/>
          <a:ext cx="0" cy="0"/>
          <a:chOff x="0" y="0"/>
          <a:chExt cx="0" cy="0"/>
        </a:xfrm>
      </p:grpSpPr>
      <p:sp>
        <p:nvSpPr>
          <p:cNvPr id="253" name="Google Shape;253;p16"/>
          <p:cNvSpPr/>
          <p:nvPr/>
        </p:nvSpPr>
        <p:spPr>
          <a:xfrm>
            <a:off x="0" y="2664664"/>
            <a:ext cx="9144000" cy="1938292"/>
          </a:xfrm>
          <a:prstGeom prst="rect">
            <a:avLst/>
          </a:prstGeom>
          <a:solidFill>
            <a:srgbClr val="BCECE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54" name="Google Shape;254;p16"/>
          <p:cNvGrpSpPr/>
          <p:nvPr/>
        </p:nvGrpSpPr>
        <p:grpSpPr>
          <a:xfrm>
            <a:off x="2295526" y="768888"/>
            <a:ext cx="4552950" cy="1907637"/>
            <a:chOff x="3175" y="884238"/>
            <a:chExt cx="12188825" cy="5106988"/>
          </a:xfrm>
        </p:grpSpPr>
        <p:sp>
          <p:nvSpPr>
            <p:cNvPr id="255" name="Google Shape;255;p16"/>
            <p:cNvSpPr/>
            <p:nvPr/>
          </p:nvSpPr>
          <p:spPr>
            <a:xfrm>
              <a:off x="2149475" y="1254125"/>
              <a:ext cx="1304925" cy="1301750"/>
            </a:xfrm>
            <a:prstGeom prst="ellipse">
              <a:avLst/>
            </a:prstGeom>
            <a:solidFill>
              <a:srgbClr val="FFFFFF"/>
            </a:solid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56" name="Google Shape;256;p16"/>
            <p:cNvSpPr/>
            <p:nvPr/>
          </p:nvSpPr>
          <p:spPr>
            <a:xfrm>
              <a:off x="2747963" y="1693863"/>
              <a:ext cx="307975" cy="411163"/>
            </a:xfrm>
            <a:custGeom>
              <a:avLst/>
              <a:gdLst/>
              <a:ahLst/>
              <a:cxnLst/>
              <a:rect l="l" t="t" r="r" b="b"/>
              <a:pathLst>
                <a:path w="104" h="139" extrusionOk="0">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57" name="Google Shape;257;p16"/>
            <p:cNvSpPr/>
            <p:nvPr/>
          </p:nvSpPr>
          <p:spPr>
            <a:xfrm>
              <a:off x="2768600" y="1371600"/>
              <a:ext cx="80963" cy="109538"/>
            </a:xfrm>
            <a:custGeom>
              <a:avLst/>
              <a:gdLst/>
              <a:ahLst/>
              <a:cxnLst/>
              <a:rect l="l" t="t" r="r" b="b"/>
              <a:pathLst>
                <a:path w="27" h="37" extrusionOk="0">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58" name="Google Shape;258;p16"/>
            <p:cNvSpPr/>
            <p:nvPr/>
          </p:nvSpPr>
          <p:spPr>
            <a:xfrm>
              <a:off x="2514600" y="1427163"/>
              <a:ext cx="106363" cy="119063"/>
            </a:xfrm>
            <a:custGeom>
              <a:avLst/>
              <a:gdLst/>
              <a:ahLst/>
              <a:cxnLst/>
              <a:rect l="l" t="t" r="r" b="b"/>
              <a:pathLst>
                <a:path w="36" h="40" extrusionOk="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59" name="Google Shape;259;p16"/>
            <p:cNvSpPr/>
            <p:nvPr/>
          </p:nvSpPr>
          <p:spPr>
            <a:xfrm>
              <a:off x="2332038" y="1604963"/>
              <a:ext cx="117475" cy="106363"/>
            </a:xfrm>
            <a:custGeom>
              <a:avLst/>
              <a:gdLst/>
              <a:ahLst/>
              <a:cxnLst/>
              <a:rect l="l" t="t" r="r" b="b"/>
              <a:pathLst>
                <a:path w="40" h="36" extrusionOk="0">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0" name="Google Shape;260;p16"/>
            <p:cNvSpPr/>
            <p:nvPr/>
          </p:nvSpPr>
          <p:spPr>
            <a:xfrm>
              <a:off x="2270125" y="1855788"/>
              <a:ext cx="106363" cy="82550"/>
            </a:xfrm>
            <a:custGeom>
              <a:avLst/>
              <a:gdLst/>
              <a:ahLst/>
              <a:cxnLst/>
              <a:rect l="l" t="t" r="r" b="b"/>
              <a:pathLst>
                <a:path w="36" h="28" extrusionOk="0">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 name="Google Shape;261;p16"/>
            <p:cNvSpPr/>
            <p:nvPr/>
          </p:nvSpPr>
          <p:spPr>
            <a:xfrm>
              <a:off x="2325688" y="2082800"/>
              <a:ext cx="115888" cy="106363"/>
            </a:xfrm>
            <a:custGeom>
              <a:avLst/>
              <a:gdLst/>
              <a:ahLst/>
              <a:cxnLst/>
              <a:rect l="l" t="t" r="r" b="b"/>
              <a:pathLst>
                <a:path w="39" h="36" extrusionOk="0">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2" name="Google Shape;262;p16"/>
            <p:cNvSpPr/>
            <p:nvPr/>
          </p:nvSpPr>
          <p:spPr>
            <a:xfrm>
              <a:off x="2503488" y="2257425"/>
              <a:ext cx="106363" cy="115888"/>
            </a:xfrm>
            <a:custGeom>
              <a:avLst/>
              <a:gdLst/>
              <a:ahLst/>
              <a:cxnLst/>
              <a:rect l="l" t="t" r="r" b="b"/>
              <a:pathLst>
                <a:path w="36" h="39" extrusionOk="0">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3" name="Google Shape;263;p16"/>
            <p:cNvSpPr/>
            <p:nvPr/>
          </p:nvSpPr>
          <p:spPr>
            <a:xfrm>
              <a:off x="2751138" y="2328863"/>
              <a:ext cx="82550" cy="109538"/>
            </a:xfrm>
            <a:custGeom>
              <a:avLst/>
              <a:gdLst/>
              <a:ahLst/>
              <a:cxnLst/>
              <a:rect l="l" t="t" r="r" b="b"/>
              <a:pathLst>
                <a:path w="28" h="37" extrusionOk="0">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 name="Google Shape;264;p16"/>
            <p:cNvSpPr/>
            <p:nvPr/>
          </p:nvSpPr>
          <p:spPr>
            <a:xfrm>
              <a:off x="2979738" y="2263775"/>
              <a:ext cx="109538" cy="117475"/>
            </a:xfrm>
            <a:custGeom>
              <a:avLst/>
              <a:gdLst/>
              <a:ahLst/>
              <a:cxnLst/>
              <a:rect l="l" t="t" r="r" b="b"/>
              <a:pathLst>
                <a:path w="37" h="40" extrusionOk="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5" name="Google Shape;265;p16"/>
            <p:cNvSpPr/>
            <p:nvPr/>
          </p:nvSpPr>
          <p:spPr>
            <a:xfrm>
              <a:off x="3154363" y="2098675"/>
              <a:ext cx="114300" cy="106363"/>
            </a:xfrm>
            <a:custGeom>
              <a:avLst/>
              <a:gdLst/>
              <a:ahLst/>
              <a:cxnLst/>
              <a:rect l="l" t="t" r="r" b="b"/>
              <a:pathLst>
                <a:path w="39" h="36" extrusionOk="0">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6" name="Google Shape;266;p16"/>
            <p:cNvSpPr/>
            <p:nvPr/>
          </p:nvSpPr>
          <p:spPr>
            <a:xfrm>
              <a:off x="3224213" y="1871663"/>
              <a:ext cx="109538" cy="82550"/>
            </a:xfrm>
            <a:custGeom>
              <a:avLst/>
              <a:gdLst/>
              <a:ahLst/>
              <a:cxnLst/>
              <a:rect l="l" t="t" r="r" b="b"/>
              <a:pathLst>
                <a:path w="37" h="28" extrusionOk="0">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7" name="Google Shape;267;p16"/>
            <p:cNvSpPr/>
            <p:nvPr/>
          </p:nvSpPr>
          <p:spPr>
            <a:xfrm>
              <a:off x="3162300" y="1619250"/>
              <a:ext cx="115888" cy="106363"/>
            </a:xfrm>
            <a:custGeom>
              <a:avLst/>
              <a:gdLst/>
              <a:ahLst/>
              <a:cxnLst/>
              <a:rect l="l" t="t" r="r" b="b"/>
              <a:pathLst>
                <a:path w="39" h="36" extrusionOk="0">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8" name="Google Shape;268;p16"/>
            <p:cNvSpPr/>
            <p:nvPr/>
          </p:nvSpPr>
          <p:spPr>
            <a:xfrm>
              <a:off x="2994025" y="1436688"/>
              <a:ext cx="106363" cy="115888"/>
            </a:xfrm>
            <a:custGeom>
              <a:avLst/>
              <a:gdLst/>
              <a:ahLst/>
              <a:cxnLst/>
              <a:rect l="l" t="t" r="r" b="b"/>
              <a:pathLst>
                <a:path w="36" h="39" extrusionOk="0">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9" name="Google Shape;269;p16"/>
            <p:cNvSpPr/>
            <p:nvPr/>
          </p:nvSpPr>
          <p:spPr>
            <a:xfrm>
              <a:off x="2109788" y="5081588"/>
              <a:ext cx="95250" cy="9525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0" name="Google Shape;270;p16"/>
            <p:cNvSpPr/>
            <p:nvPr/>
          </p:nvSpPr>
          <p:spPr>
            <a:xfrm>
              <a:off x="1460500" y="4881563"/>
              <a:ext cx="93663" cy="9366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1" name="Google Shape;271;p16"/>
            <p:cNvSpPr/>
            <p:nvPr/>
          </p:nvSpPr>
          <p:spPr>
            <a:xfrm>
              <a:off x="1525588" y="2482850"/>
              <a:ext cx="217488" cy="214313"/>
            </a:xfrm>
            <a:prstGeom prst="ellipse">
              <a:avLst/>
            </a:pr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2" name="Google Shape;272;p16"/>
            <p:cNvSpPr/>
            <p:nvPr/>
          </p:nvSpPr>
          <p:spPr>
            <a:xfrm>
              <a:off x="2503488" y="4618038"/>
              <a:ext cx="55563" cy="55563"/>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3" name="Google Shape;273;p16"/>
            <p:cNvSpPr/>
            <p:nvPr/>
          </p:nvSpPr>
          <p:spPr>
            <a:xfrm>
              <a:off x="2257425" y="4456113"/>
              <a:ext cx="57150" cy="55563"/>
            </a:xfrm>
            <a:prstGeom prst="ellipse">
              <a:avLst/>
            </a:prstGeom>
            <a:solidFill>
              <a:srgbClr val="FFF56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4" name="Google Shape;274;p16"/>
            <p:cNvSpPr/>
            <p:nvPr/>
          </p:nvSpPr>
          <p:spPr>
            <a:xfrm>
              <a:off x="2081213" y="2528888"/>
              <a:ext cx="55563" cy="57150"/>
            </a:xfrm>
            <a:prstGeom prst="ellipse">
              <a:avLst/>
            </a:prstGeom>
            <a:solidFill>
              <a:srgbClr val="FFF56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5" name="Google Shape;275;p16"/>
            <p:cNvSpPr/>
            <p:nvPr/>
          </p:nvSpPr>
          <p:spPr>
            <a:xfrm>
              <a:off x="2205038" y="4754563"/>
              <a:ext cx="52388" cy="55563"/>
            </a:xfrm>
            <a:prstGeom prst="ellipse">
              <a:avLst/>
            </a:prstGeom>
            <a:solidFill>
              <a:srgbClr val="B4E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6" name="Google Shape;276;p16"/>
            <p:cNvSpPr/>
            <p:nvPr/>
          </p:nvSpPr>
          <p:spPr>
            <a:xfrm>
              <a:off x="1365250" y="3028950"/>
              <a:ext cx="53975" cy="55563"/>
            </a:xfrm>
            <a:prstGeom prst="ellipse">
              <a:avLst/>
            </a:prstGeom>
            <a:solidFill>
              <a:srgbClr val="B4E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7" name="Google Shape;277;p16"/>
            <p:cNvSpPr/>
            <p:nvPr/>
          </p:nvSpPr>
          <p:spPr>
            <a:xfrm>
              <a:off x="3789363" y="5167313"/>
              <a:ext cx="52388"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8" name="Google Shape;278;p16"/>
            <p:cNvSpPr/>
            <p:nvPr/>
          </p:nvSpPr>
          <p:spPr>
            <a:xfrm>
              <a:off x="1849438" y="2922588"/>
              <a:ext cx="53975"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79" name="Google Shape;279;p16"/>
            <p:cNvSpPr/>
            <p:nvPr/>
          </p:nvSpPr>
          <p:spPr>
            <a:xfrm>
              <a:off x="3611563" y="1871663"/>
              <a:ext cx="53975"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0" name="Google Shape;280;p16"/>
            <p:cNvSpPr/>
            <p:nvPr/>
          </p:nvSpPr>
          <p:spPr>
            <a:xfrm>
              <a:off x="8069263" y="1930400"/>
              <a:ext cx="52388"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1" name="Google Shape;281;p16"/>
            <p:cNvSpPr/>
            <p:nvPr/>
          </p:nvSpPr>
          <p:spPr>
            <a:xfrm>
              <a:off x="9783763" y="4387850"/>
              <a:ext cx="52388" cy="55563"/>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2" name="Google Shape;282;p16"/>
            <p:cNvSpPr/>
            <p:nvPr/>
          </p:nvSpPr>
          <p:spPr>
            <a:xfrm>
              <a:off x="10209213" y="5332413"/>
              <a:ext cx="52388" cy="57150"/>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3" name="Google Shape;283;p16"/>
            <p:cNvSpPr/>
            <p:nvPr/>
          </p:nvSpPr>
          <p:spPr>
            <a:xfrm>
              <a:off x="3871913" y="2174875"/>
              <a:ext cx="130175" cy="130175"/>
            </a:xfrm>
            <a:prstGeom prst="ellipse">
              <a:avLst/>
            </a:prstGeom>
            <a:solidFill>
              <a:srgbClr val="FFD0D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4" name="Google Shape;284;p16"/>
            <p:cNvSpPr/>
            <p:nvPr/>
          </p:nvSpPr>
          <p:spPr>
            <a:xfrm>
              <a:off x="2733675" y="4319588"/>
              <a:ext cx="41275" cy="41275"/>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5" name="Google Shape;285;p16"/>
            <p:cNvSpPr/>
            <p:nvPr/>
          </p:nvSpPr>
          <p:spPr>
            <a:xfrm>
              <a:off x="3375025" y="4579938"/>
              <a:ext cx="38100" cy="3810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6" name="Google Shape;286;p16"/>
            <p:cNvSpPr/>
            <p:nvPr/>
          </p:nvSpPr>
          <p:spPr>
            <a:xfrm>
              <a:off x="3213100" y="4370388"/>
              <a:ext cx="41275" cy="41275"/>
            </a:xfrm>
            <a:prstGeom prst="ellipse">
              <a:avLst/>
            </a:prstGeom>
            <a:solidFill>
              <a:srgbClr val="B2E1C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7" name="Google Shape;287;p16"/>
            <p:cNvSpPr/>
            <p:nvPr/>
          </p:nvSpPr>
          <p:spPr>
            <a:xfrm>
              <a:off x="3641725" y="4827588"/>
              <a:ext cx="41275" cy="3810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8" name="Google Shape;288;p16"/>
            <p:cNvSpPr/>
            <p:nvPr/>
          </p:nvSpPr>
          <p:spPr>
            <a:xfrm>
              <a:off x="3278188" y="4281488"/>
              <a:ext cx="55563" cy="52388"/>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9" name="Google Shape;289;p16"/>
            <p:cNvSpPr/>
            <p:nvPr/>
          </p:nvSpPr>
          <p:spPr>
            <a:xfrm>
              <a:off x="1717675" y="2024063"/>
              <a:ext cx="55563" cy="53975"/>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0" name="Google Shape;290;p16"/>
            <p:cNvSpPr/>
            <p:nvPr/>
          </p:nvSpPr>
          <p:spPr>
            <a:xfrm>
              <a:off x="3649663" y="2387600"/>
              <a:ext cx="47625" cy="5080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1" name="Google Shape;291;p16"/>
            <p:cNvSpPr/>
            <p:nvPr/>
          </p:nvSpPr>
          <p:spPr>
            <a:xfrm>
              <a:off x="7734300" y="2171700"/>
              <a:ext cx="109538" cy="109538"/>
            </a:xfrm>
            <a:prstGeom prst="ellipse">
              <a:avLst/>
            </a:prstGeom>
            <a:solidFill>
              <a:srgbClr val="FFB48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2" name="Google Shape;292;p16"/>
            <p:cNvSpPr/>
            <p:nvPr/>
          </p:nvSpPr>
          <p:spPr>
            <a:xfrm>
              <a:off x="8258175" y="2654300"/>
              <a:ext cx="41275" cy="41275"/>
            </a:xfrm>
            <a:custGeom>
              <a:avLst/>
              <a:gdLst/>
              <a:ahLst/>
              <a:cxnLst/>
              <a:rect l="l" t="t" r="r" b="b"/>
              <a:pathLst>
                <a:path w="14" h="14" extrusionOk="0">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3" name="Google Shape;293;p16"/>
            <p:cNvSpPr/>
            <p:nvPr/>
          </p:nvSpPr>
          <p:spPr>
            <a:xfrm>
              <a:off x="8402638" y="4618038"/>
              <a:ext cx="109538" cy="109538"/>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4" name="Google Shape;294;p16"/>
            <p:cNvSpPr/>
            <p:nvPr/>
          </p:nvSpPr>
          <p:spPr>
            <a:xfrm>
              <a:off x="10253663" y="4144963"/>
              <a:ext cx="244475" cy="242888"/>
            </a:xfrm>
            <a:prstGeom prst="ellipse">
              <a:avLst/>
            </a:pr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5" name="Google Shape;295;p16"/>
            <p:cNvSpPr/>
            <p:nvPr/>
          </p:nvSpPr>
          <p:spPr>
            <a:xfrm>
              <a:off x="9912350" y="4810125"/>
              <a:ext cx="246063" cy="244475"/>
            </a:xfrm>
            <a:prstGeom prst="ellipse">
              <a:avLst/>
            </a:prstGeom>
            <a:solidFill>
              <a:srgbClr val="FFF88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6" name="Google Shape;296;p16"/>
            <p:cNvSpPr/>
            <p:nvPr/>
          </p:nvSpPr>
          <p:spPr>
            <a:xfrm>
              <a:off x="3995738" y="1573213"/>
              <a:ext cx="163513" cy="161925"/>
            </a:xfrm>
            <a:prstGeom prst="ellipse">
              <a:avLst/>
            </a:prstGeom>
            <a:solidFill>
              <a:srgbClr val="FFFB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7" name="Google Shape;297;p16"/>
            <p:cNvSpPr/>
            <p:nvPr/>
          </p:nvSpPr>
          <p:spPr>
            <a:xfrm>
              <a:off x="10871200" y="5389563"/>
              <a:ext cx="120650" cy="120650"/>
            </a:xfrm>
            <a:prstGeom prst="ellipse">
              <a:avLst/>
            </a:prstGeom>
            <a:solidFill>
              <a:srgbClr val="BCE3A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8" name="Google Shape;298;p16"/>
            <p:cNvSpPr/>
            <p:nvPr/>
          </p:nvSpPr>
          <p:spPr>
            <a:xfrm>
              <a:off x="9139238" y="4251325"/>
              <a:ext cx="52388" cy="57150"/>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 name="Google Shape;299;p16"/>
            <p:cNvSpPr/>
            <p:nvPr/>
          </p:nvSpPr>
          <p:spPr>
            <a:xfrm>
              <a:off x="10577513" y="4845050"/>
              <a:ext cx="57150" cy="57150"/>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0" name="Google Shape;300;p16"/>
            <p:cNvSpPr/>
            <p:nvPr/>
          </p:nvSpPr>
          <p:spPr>
            <a:xfrm>
              <a:off x="7410450" y="5578475"/>
              <a:ext cx="55563" cy="55563"/>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1" name="Google Shape;301;p16"/>
            <p:cNvSpPr/>
            <p:nvPr/>
          </p:nvSpPr>
          <p:spPr>
            <a:xfrm>
              <a:off x="6738938" y="2301875"/>
              <a:ext cx="52388" cy="53975"/>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2" name="Google Shape;302;p16"/>
            <p:cNvSpPr/>
            <p:nvPr/>
          </p:nvSpPr>
          <p:spPr>
            <a:xfrm>
              <a:off x="4365625" y="884238"/>
              <a:ext cx="1495425" cy="1262063"/>
            </a:xfrm>
            <a:custGeom>
              <a:avLst/>
              <a:gdLst/>
              <a:ahLst/>
              <a:cxnLst/>
              <a:rect l="l" t="t" r="r" b="b"/>
              <a:pathLst>
                <a:path w="506" h="427" extrusionOk="0">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3" name="Google Shape;303;p16"/>
            <p:cNvSpPr/>
            <p:nvPr/>
          </p:nvSpPr>
          <p:spPr>
            <a:xfrm>
              <a:off x="4365625" y="884238"/>
              <a:ext cx="1495425" cy="1262063"/>
            </a:xfrm>
            <a:custGeom>
              <a:avLst/>
              <a:gdLst/>
              <a:ahLst/>
              <a:cxnLst/>
              <a:rect l="l" t="t" r="r" b="b"/>
              <a:pathLst>
                <a:path w="506" h="427" extrusionOk="0">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4" name="Google Shape;304;p16"/>
            <p:cNvSpPr/>
            <p:nvPr/>
          </p:nvSpPr>
          <p:spPr>
            <a:xfrm>
              <a:off x="4489450" y="1004888"/>
              <a:ext cx="1250950" cy="101917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5" name="Google Shape;305;p16"/>
            <p:cNvSpPr/>
            <p:nvPr/>
          </p:nvSpPr>
          <p:spPr>
            <a:xfrm>
              <a:off x="4578350" y="1350963"/>
              <a:ext cx="309563" cy="531813"/>
            </a:xfrm>
            <a:custGeom>
              <a:avLst/>
              <a:gdLst/>
              <a:ahLst/>
              <a:cxnLst/>
              <a:rect l="l" t="t" r="r" b="b"/>
              <a:pathLst>
                <a:path w="195" h="335" extrusionOk="0">
                  <a:moveTo>
                    <a:pt x="195" y="15"/>
                  </a:moveTo>
                  <a:lnTo>
                    <a:pt x="32" y="335"/>
                  </a:lnTo>
                  <a:lnTo>
                    <a:pt x="0" y="320"/>
                  </a:lnTo>
                  <a:lnTo>
                    <a:pt x="164" y="0"/>
                  </a:lnTo>
                  <a:lnTo>
                    <a:pt x="195" y="15"/>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6" name="Google Shape;306;p16"/>
            <p:cNvSpPr/>
            <p:nvPr/>
          </p:nvSpPr>
          <p:spPr>
            <a:xfrm>
              <a:off x="4811713" y="1357313"/>
              <a:ext cx="236538" cy="371475"/>
            </a:xfrm>
            <a:custGeom>
              <a:avLst/>
              <a:gdLst/>
              <a:ahLst/>
              <a:cxnLst/>
              <a:rect l="l" t="t" r="r" b="b"/>
              <a:pathLst>
                <a:path w="149" h="234" extrusionOk="0">
                  <a:moveTo>
                    <a:pt x="30" y="0"/>
                  </a:moveTo>
                  <a:lnTo>
                    <a:pt x="149" y="217"/>
                  </a:lnTo>
                  <a:lnTo>
                    <a:pt x="119" y="234"/>
                  </a:lnTo>
                  <a:lnTo>
                    <a:pt x="0" y="17"/>
                  </a:lnTo>
                  <a:lnTo>
                    <a:pt x="30" y="0"/>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7" name="Google Shape;307;p16"/>
            <p:cNvSpPr/>
            <p:nvPr/>
          </p:nvSpPr>
          <p:spPr>
            <a:xfrm>
              <a:off x="5249863" y="1152525"/>
              <a:ext cx="188913" cy="654050"/>
            </a:xfrm>
            <a:custGeom>
              <a:avLst/>
              <a:gdLst/>
              <a:ahLst/>
              <a:cxnLst/>
              <a:rect l="l" t="t" r="r" b="b"/>
              <a:pathLst>
                <a:path w="119" h="412" extrusionOk="0">
                  <a:moveTo>
                    <a:pt x="33" y="0"/>
                  </a:moveTo>
                  <a:lnTo>
                    <a:pt x="119" y="406"/>
                  </a:lnTo>
                  <a:lnTo>
                    <a:pt x="85" y="412"/>
                  </a:lnTo>
                  <a:lnTo>
                    <a:pt x="0" y="8"/>
                  </a:lnTo>
                  <a:lnTo>
                    <a:pt x="33" y="0"/>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8" name="Google Shape;308;p16"/>
            <p:cNvSpPr/>
            <p:nvPr/>
          </p:nvSpPr>
          <p:spPr>
            <a:xfrm>
              <a:off x="4986338" y="1147763"/>
              <a:ext cx="309563" cy="531813"/>
            </a:xfrm>
            <a:custGeom>
              <a:avLst/>
              <a:gdLst/>
              <a:ahLst/>
              <a:cxnLst/>
              <a:rect l="l" t="t" r="r" b="b"/>
              <a:pathLst>
                <a:path w="195" h="335" extrusionOk="0">
                  <a:moveTo>
                    <a:pt x="195" y="15"/>
                  </a:moveTo>
                  <a:lnTo>
                    <a:pt x="32" y="335"/>
                  </a:lnTo>
                  <a:lnTo>
                    <a:pt x="0" y="320"/>
                  </a:lnTo>
                  <a:lnTo>
                    <a:pt x="164" y="0"/>
                  </a:lnTo>
                  <a:lnTo>
                    <a:pt x="195" y="15"/>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9" name="Google Shape;309;p16"/>
            <p:cNvSpPr/>
            <p:nvPr/>
          </p:nvSpPr>
          <p:spPr>
            <a:xfrm>
              <a:off x="5376863" y="1247775"/>
              <a:ext cx="274638" cy="601663"/>
            </a:xfrm>
            <a:custGeom>
              <a:avLst/>
              <a:gdLst/>
              <a:ahLst/>
              <a:cxnLst/>
              <a:rect l="l" t="t" r="r" b="b"/>
              <a:pathLst>
                <a:path w="173" h="379" extrusionOk="0">
                  <a:moveTo>
                    <a:pt x="173" y="13"/>
                  </a:moveTo>
                  <a:lnTo>
                    <a:pt x="33" y="379"/>
                  </a:lnTo>
                  <a:lnTo>
                    <a:pt x="0" y="368"/>
                  </a:lnTo>
                  <a:lnTo>
                    <a:pt x="141" y="0"/>
                  </a:lnTo>
                  <a:lnTo>
                    <a:pt x="173" y="13"/>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0" name="Google Shape;310;p16"/>
            <p:cNvSpPr/>
            <p:nvPr/>
          </p:nvSpPr>
          <p:spPr>
            <a:xfrm>
              <a:off x="4565650" y="1728788"/>
              <a:ext cx="150813" cy="15081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1" name="Google Shape;311;p16"/>
            <p:cNvSpPr/>
            <p:nvPr/>
          </p:nvSpPr>
          <p:spPr>
            <a:xfrm>
              <a:off x="4932363" y="1619250"/>
              <a:ext cx="150813" cy="15081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2" name="Google Shape;312;p16"/>
            <p:cNvSpPr/>
            <p:nvPr/>
          </p:nvSpPr>
          <p:spPr>
            <a:xfrm>
              <a:off x="5343525" y="1711325"/>
              <a:ext cx="150813" cy="150813"/>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3" name="Google Shape;313;p16"/>
            <p:cNvSpPr/>
            <p:nvPr/>
          </p:nvSpPr>
          <p:spPr>
            <a:xfrm>
              <a:off x="4787900" y="1319213"/>
              <a:ext cx="123825" cy="120650"/>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4" name="Google Shape;314;p16"/>
            <p:cNvSpPr/>
            <p:nvPr/>
          </p:nvSpPr>
          <p:spPr>
            <a:xfrm>
              <a:off x="5207000" y="1111250"/>
              <a:ext cx="125413" cy="123825"/>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5" name="Google Shape;315;p16"/>
            <p:cNvSpPr/>
            <p:nvPr/>
          </p:nvSpPr>
          <p:spPr>
            <a:xfrm>
              <a:off x="5573713" y="1193800"/>
              <a:ext cx="122238" cy="122238"/>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6" name="Google Shape;316;p16"/>
            <p:cNvSpPr/>
            <p:nvPr/>
          </p:nvSpPr>
          <p:spPr>
            <a:xfrm>
              <a:off x="6221413" y="1162050"/>
              <a:ext cx="1522413" cy="800100"/>
            </a:xfrm>
            <a:custGeom>
              <a:avLst/>
              <a:gdLst/>
              <a:ahLst/>
              <a:cxnLst/>
              <a:rect l="l" t="t" r="r" b="b"/>
              <a:pathLst>
                <a:path w="515" h="271" extrusionOk="0">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7" name="Google Shape;317;p16"/>
            <p:cNvSpPr/>
            <p:nvPr/>
          </p:nvSpPr>
          <p:spPr>
            <a:xfrm>
              <a:off x="6316663" y="1244600"/>
              <a:ext cx="1331913" cy="649288"/>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8" name="Google Shape;318;p16"/>
            <p:cNvSpPr/>
            <p:nvPr/>
          </p:nvSpPr>
          <p:spPr>
            <a:xfrm>
              <a:off x="6221413" y="1162050"/>
              <a:ext cx="1522413" cy="800100"/>
            </a:xfrm>
            <a:custGeom>
              <a:avLst/>
              <a:gdLst/>
              <a:ahLst/>
              <a:cxnLst/>
              <a:rect l="l" t="t" r="r" b="b"/>
              <a:pathLst>
                <a:path w="515" h="271" extrusionOk="0">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9" name="Google Shape;319;p16"/>
            <p:cNvSpPr/>
            <p:nvPr/>
          </p:nvSpPr>
          <p:spPr>
            <a:xfrm>
              <a:off x="6508750" y="1303338"/>
              <a:ext cx="950913" cy="109538"/>
            </a:xfrm>
            <a:custGeom>
              <a:avLst/>
              <a:gdLst/>
              <a:ahLst/>
              <a:cxnLst/>
              <a:rect l="l" t="t" r="r" b="b"/>
              <a:pathLst>
                <a:path w="322" h="37" extrusionOk="0">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0" name="Google Shape;320;p16"/>
            <p:cNvSpPr/>
            <p:nvPr/>
          </p:nvSpPr>
          <p:spPr>
            <a:xfrm>
              <a:off x="6508750" y="1303338"/>
              <a:ext cx="611188" cy="109538"/>
            </a:xfrm>
            <a:custGeom>
              <a:avLst/>
              <a:gdLst/>
              <a:ahLst/>
              <a:cxnLst/>
              <a:rect l="l" t="t" r="r" b="b"/>
              <a:pathLst>
                <a:path w="207" h="37" extrusionOk="0">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1" name="Google Shape;321;p16"/>
            <p:cNvSpPr/>
            <p:nvPr/>
          </p:nvSpPr>
          <p:spPr>
            <a:xfrm>
              <a:off x="6508750" y="1711325"/>
              <a:ext cx="950913" cy="109538"/>
            </a:xfrm>
            <a:custGeom>
              <a:avLst/>
              <a:gdLst/>
              <a:ahLst/>
              <a:cxnLst/>
              <a:rect l="l" t="t" r="r" b="b"/>
              <a:pathLst>
                <a:path w="322" h="37" extrusionOk="0">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2" name="Google Shape;322;p16"/>
            <p:cNvSpPr/>
            <p:nvPr/>
          </p:nvSpPr>
          <p:spPr>
            <a:xfrm>
              <a:off x="6508750" y="1711325"/>
              <a:ext cx="785813" cy="109538"/>
            </a:xfrm>
            <a:custGeom>
              <a:avLst/>
              <a:gdLst/>
              <a:ahLst/>
              <a:cxnLst/>
              <a:rect l="l" t="t" r="r" b="b"/>
              <a:pathLst>
                <a:path w="266" h="37" extrusionOk="0">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3" name="Google Shape;323;p16"/>
            <p:cNvSpPr/>
            <p:nvPr/>
          </p:nvSpPr>
          <p:spPr>
            <a:xfrm>
              <a:off x="6508750" y="1508125"/>
              <a:ext cx="950913" cy="107950"/>
            </a:xfrm>
            <a:custGeom>
              <a:avLst/>
              <a:gdLst/>
              <a:ahLst/>
              <a:cxnLst/>
              <a:rect l="l" t="t" r="r" b="b"/>
              <a:pathLst>
                <a:path w="322" h="37" extrusionOk="0">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4" name="Google Shape;324;p16"/>
            <p:cNvSpPr/>
            <p:nvPr/>
          </p:nvSpPr>
          <p:spPr>
            <a:xfrm>
              <a:off x="6508750" y="1508125"/>
              <a:ext cx="392113" cy="107950"/>
            </a:xfrm>
            <a:custGeom>
              <a:avLst/>
              <a:gdLst/>
              <a:ahLst/>
              <a:cxnLst/>
              <a:rect l="l" t="t" r="r" b="b"/>
              <a:pathLst>
                <a:path w="133" h="37" extrusionOk="0">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5" name="Google Shape;325;p16"/>
            <p:cNvSpPr/>
            <p:nvPr/>
          </p:nvSpPr>
          <p:spPr>
            <a:xfrm>
              <a:off x="1882775" y="4562475"/>
              <a:ext cx="230188" cy="230188"/>
            </a:xfrm>
            <a:custGeom>
              <a:avLst/>
              <a:gdLst/>
              <a:ahLst/>
              <a:cxnLst/>
              <a:rect l="l" t="t" r="r" b="b"/>
              <a:pathLst>
                <a:path w="78" h="78" extrusionOk="0">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6" name="Google Shape;326;p16"/>
            <p:cNvSpPr/>
            <p:nvPr/>
          </p:nvSpPr>
          <p:spPr>
            <a:xfrm>
              <a:off x="8072438" y="2208213"/>
              <a:ext cx="230188" cy="230188"/>
            </a:xfrm>
            <a:custGeom>
              <a:avLst/>
              <a:gdLst/>
              <a:ahLst/>
              <a:cxnLst/>
              <a:rect l="l" t="t" r="r" b="b"/>
              <a:pathLst>
                <a:path w="78" h="78" extrusionOk="0">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7" name="Google Shape;327;p16"/>
            <p:cNvSpPr/>
            <p:nvPr/>
          </p:nvSpPr>
          <p:spPr>
            <a:xfrm>
              <a:off x="5453063" y="5326063"/>
              <a:ext cx="1087438" cy="434975"/>
            </a:xfrm>
            <a:custGeom>
              <a:avLst/>
              <a:gdLst/>
              <a:ahLst/>
              <a:cxnLst/>
              <a:rect l="l" t="t" r="r" b="b"/>
              <a:pathLst>
                <a:path w="685" h="274" extrusionOk="0">
                  <a:moveTo>
                    <a:pt x="685" y="274"/>
                  </a:moveTo>
                  <a:lnTo>
                    <a:pt x="0" y="274"/>
                  </a:lnTo>
                  <a:lnTo>
                    <a:pt x="69" y="0"/>
                  </a:lnTo>
                  <a:lnTo>
                    <a:pt x="616" y="0"/>
                  </a:lnTo>
                  <a:lnTo>
                    <a:pt x="685" y="274"/>
                  </a:ln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8" name="Google Shape;328;p16"/>
            <p:cNvSpPr/>
            <p:nvPr/>
          </p:nvSpPr>
          <p:spPr>
            <a:xfrm>
              <a:off x="5453063" y="5421313"/>
              <a:ext cx="1087438" cy="339725"/>
            </a:xfrm>
            <a:custGeom>
              <a:avLst/>
              <a:gdLst/>
              <a:ahLst/>
              <a:cxnLst/>
              <a:rect l="l" t="t" r="r" b="b"/>
              <a:pathLst>
                <a:path w="685" h="214" extrusionOk="0">
                  <a:moveTo>
                    <a:pt x="685" y="214"/>
                  </a:moveTo>
                  <a:lnTo>
                    <a:pt x="0" y="214"/>
                  </a:lnTo>
                  <a:lnTo>
                    <a:pt x="52" y="0"/>
                  </a:lnTo>
                  <a:lnTo>
                    <a:pt x="635" y="0"/>
                  </a:lnTo>
                  <a:lnTo>
                    <a:pt x="685" y="214"/>
                  </a:ln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9" name="Google Shape;329;p16"/>
            <p:cNvSpPr/>
            <p:nvPr/>
          </p:nvSpPr>
          <p:spPr>
            <a:xfrm>
              <a:off x="5453063" y="5326063"/>
              <a:ext cx="1087438" cy="434975"/>
            </a:xfrm>
            <a:custGeom>
              <a:avLst/>
              <a:gdLst/>
              <a:ahLst/>
              <a:cxnLst/>
              <a:rect l="l" t="t" r="r" b="b"/>
              <a:pathLst>
                <a:path w="685" h="274" extrusionOk="0">
                  <a:moveTo>
                    <a:pt x="685" y="274"/>
                  </a:moveTo>
                  <a:lnTo>
                    <a:pt x="0" y="274"/>
                  </a:lnTo>
                  <a:lnTo>
                    <a:pt x="69" y="0"/>
                  </a:lnTo>
                  <a:lnTo>
                    <a:pt x="616" y="0"/>
                  </a:lnTo>
                  <a:lnTo>
                    <a:pt x="685" y="274"/>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0" name="Google Shape;330;p16"/>
            <p:cNvSpPr/>
            <p:nvPr/>
          </p:nvSpPr>
          <p:spPr>
            <a:xfrm>
              <a:off x="5059363" y="5761038"/>
              <a:ext cx="1878013" cy="203200"/>
            </a:xfrm>
            <a:custGeom>
              <a:avLst/>
              <a:gdLst/>
              <a:ahLst/>
              <a:cxnLst/>
              <a:rect l="l" t="t" r="r" b="b"/>
              <a:pathLst>
                <a:path w="635" h="69" extrusionOk="0">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1" name="Google Shape;331;p16"/>
            <p:cNvSpPr/>
            <p:nvPr/>
          </p:nvSpPr>
          <p:spPr>
            <a:xfrm>
              <a:off x="5059363" y="5761038"/>
              <a:ext cx="1878013" cy="95250"/>
            </a:xfrm>
            <a:custGeom>
              <a:avLst/>
              <a:gdLst/>
              <a:ahLst/>
              <a:cxnLst/>
              <a:rect l="l" t="t" r="r" b="b"/>
              <a:pathLst>
                <a:path w="635" h="32" extrusionOk="0">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2" name="Google Shape;332;p16"/>
            <p:cNvSpPr/>
            <p:nvPr/>
          </p:nvSpPr>
          <p:spPr>
            <a:xfrm>
              <a:off x="5059363" y="5761038"/>
              <a:ext cx="1878013" cy="203200"/>
            </a:xfrm>
            <a:custGeom>
              <a:avLst/>
              <a:gdLst/>
              <a:ahLst/>
              <a:cxnLst/>
              <a:rect l="l" t="t" r="r" b="b"/>
              <a:pathLst>
                <a:path w="635" h="69" extrusionOk="0">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3" name="Google Shape;333;p16"/>
            <p:cNvSpPr/>
            <p:nvPr/>
          </p:nvSpPr>
          <p:spPr>
            <a:xfrm>
              <a:off x="7613650" y="5734050"/>
              <a:ext cx="585788" cy="230188"/>
            </a:xfrm>
            <a:custGeom>
              <a:avLst/>
              <a:gdLst/>
              <a:ahLst/>
              <a:cxnLst/>
              <a:rect l="l" t="t" r="r" b="b"/>
              <a:pathLst>
                <a:path w="198" h="78" extrusionOk="0">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4" name="Google Shape;334;p16"/>
            <p:cNvSpPr/>
            <p:nvPr/>
          </p:nvSpPr>
          <p:spPr>
            <a:xfrm>
              <a:off x="7613650" y="5734050"/>
              <a:ext cx="585788" cy="95250"/>
            </a:xfrm>
            <a:custGeom>
              <a:avLst/>
              <a:gdLst/>
              <a:ahLst/>
              <a:cxnLst/>
              <a:rect l="l" t="t" r="r" b="b"/>
              <a:pathLst>
                <a:path w="198" h="32" extrusionOk="0">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5" name="Google Shape;335;p16"/>
            <p:cNvSpPr/>
            <p:nvPr/>
          </p:nvSpPr>
          <p:spPr>
            <a:xfrm>
              <a:off x="7613650" y="5734050"/>
              <a:ext cx="585788" cy="230188"/>
            </a:xfrm>
            <a:custGeom>
              <a:avLst/>
              <a:gdLst/>
              <a:ahLst/>
              <a:cxnLst/>
              <a:rect l="l" t="t" r="r" b="b"/>
              <a:pathLst>
                <a:path w="198" h="78" extrusionOk="0">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6" name="Google Shape;336;p16"/>
            <p:cNvSpPr/>
            <p:nvPr/>
          </p:nvSpPr>
          <p:spPr>
            <a:xfrm>
              <a:off x="8458200" y="1522413"/>
              <a:ext cx="1782763" cy="2389188"/>
            </a:xfrm>
            <a:custGeom>
              <a:avLst/>
              <a:gdLst/>
              <a:ahLst/>
              <a:cxnLst/>
              <a:rect l="l" t="t" r="r" b="b"/>
              <a:pathLst>
                <a:path w="603" h="809" extrusionOk="0">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7" name="Google Shape;337;p16"/>
            <p:cNvSpPr/>
            <p:nvPr/>
          </p:nvSpPr>
          <p:spPr>
            <a:xfrm>
              <a:off x="8591550" y="1658938"/>
              <a:ext cx="1516063" cy="211772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8" name="Google Shape;338;p16"/>
            <p:cNvSpPr/>
            <p:nvPr/>
          </p:nvSpPr>
          <p:spPr>
            <a:xfrm>
              <a:off x="8458200" y="1522413"/>
              <a:ext cx="1782763" cy="2389188"/>
            </a:xfrm>
            <a:custGeom>
              <a:avLst/>
              <a:gdLst/>
              <a:ahLst/>
              <a:cxnLst/>
              <a:rect l="l" t="t" r="r" b="b"/>
              <a:pathLst>
                <a:path w="603" h="809" extrusionOk="0">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9" name="Google Shape;339;p16"/>
            <p:cNvSpPr/>
            <p:nvPr/>
          </p:nvSpPr>
          <p:spPr>
            <a:xfrm>
              <a:off x="8851900" y="2222500"/>
              <a:ext cx="993775" cy="989013"/>
            </a:xfrm>
            <a:prstGeom prst="ellipse">
              <a:avLst/>
            </a:prstGeom>
            <a:solidFill>
              <a:srgbClr val="90E2C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0" name="Google Shape;340;p16"/>
            <p:cNvSpPr/>
            <p:nvPr/>
          </p:nvSpPr>
          <p:spPr>
            <a:xfrm>
              <a:off x="8993188" y="2222500"/>
              <a:ext cx="706438" cy="501650"/>
            </a:xfrm>
            <a:custGeom>
              <a:avLst/>
              <a:gdLst/>
              <a:ahLst/>
              <a:cxnLst/>
              <a:rect l="l" t="t" r="r" b="b"/>
              <a:pathLst>
                <a:path w="239" h="170" extrusionOk="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1" name="Google Shape;341;p16"/>
            <p:cNvSpPr/>
            <p:nvPr/>
          </p:nvSpPr>
          <p:spPr>
            <a:xfrm>
              <a:off x="9342438" y="2366963"/>
              <a:ext cx="503238" cy="546100"/>
            </a:xfrm>
            <a:custGeom>
              <a:avLst/>
              <a:gdLst/>
              <a:ahLst/>
              <a:cxnLst/>
              <a:rect l="l" t="t" r="r" b="b"/>
              <a:pathLst>
                <a:path w="170" h="185" extrusionOk="0">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2" name="Google Shape;342;p16"/>
            <p:cNvSpPr/>
            <p:nvPr/>
          </p:nvSpPr>
          <p:spPr>
            <a:xfrm>
              <a:off x="9342438" y="2709863"/>
              <a:ext cx="469900" cy="501650"/>
            </a:xfrm>
            <a:custGeom>
              <a:avLst/>
              <a:gdLst/>
              <a:ahLst/>
              <a:cxnLst/>
              <a:rect l="l" t="t" r="r" b="b"/>
              <a:pathLst>
                <a:path w="159" h="170" extrusionOk="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3" name="Google Shape;343;p16"/>
            <p:cNvSpPr/>
            <p:nvPr/>
          </p:nvSpPr>
          <p:spPr>
            <a:xfrm>
              <a:off x="2068513" y="2813050"/>
              <a:ext cx="1536700" cy="1317625"/>
            </a:xfrm>
            <a:custGeom>
              <a:avLst/>
              <a:gdLst/>
              <a:ahLst/>
              <a:cxnLst/>
              <a:rect l="l" t="t" r="r" b="b"/>
              <a:pathLst>
                <a:path w="520" h="446" extrusionOk="0">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4" name="Google Shape;344;p16"/>
            <p:cNvSpPr/>
            <p:nvPr/>
          </p:nvSpPr>
          <p:spPr>
            <a:xfrm>
              <a:off x="2225675" y="2990850"/>
              <a:ext cx="1223963" cy="96202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16"/>
            <p:cNvSpPr/>
            <p:nvPr/>
          </p:nvSpPr>
          <p:spPr>
            <a:xfrm>
              <a:off x="2355850" y="3206750"/>
              <a:ext cx="134938" cy="55563"/>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6" name="Google Shape;346;p16"/>
            <p:cNvSpPr/>
            <p:nvPr/>
          </p:nvSpPr>
          <p:spPr>
            <a:xfrm>
              <a:off x="2355850" y="3341688"/>
              <a:ext cx="134938" cy="55563"/>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7" name="Google Shape;347;p16"/>
            <p:cNvSpPr/>
            <p:nvPr/>
          </p:nvSpPr>
          <p:spPr>
            <a:xfrm>
              <a:off x="2355850" y="3478213"/>
              <a:ext cx="134938" cy="55563"/>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8" name="Google Shape;348;p16"/>
            <p:cNvSpPr/>
            <p:nvPr/>
          </p:nvSpPr>
          <p:spPr>
            <a:xfrm>
              <a:off x="2355850" y="3629025"/>
              <a:ext cx="134938" cy="52388"/>
            </a:xfrm>
            <a:custGeom>
              <a:avLst/>
              <a:gdLst/>
              <a:ahLst/>
              <a:cxnLst/>
              <a:rect l="l" t="t" r="r" b="b"/>
              <a:pathLst>
                <a:path w="46" h="18" extrusionOk="0">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9" name="Google Shape;349;p16"/>
            <p:cNvSpPr/>
            <p:nvPr/>
          </p:nvSpPr>
          <p:spPr>
            <a:xfrm>
              <a:off x="2490788" y="3736975"/>
              <a:ext cx="828675" cy="68263"/>
            </a:xfrm>
            <a:custGeom>
              <a:avLst/>
              <a:gdLst/>
              <a:ahLst/>
              <a:cxnLst/>
              <a:rect l="l" t="t" r="r" b="b"/>
              <a:pathLst>
                <a:path w="280" h="23" extrusionOk="0">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16"/>
            <p:cNvSpPr/>
            <p:nvPr/>
          </p:nvSpPr>
          <p:spPr>
            <a:xfrm>
              <a:off x="2586038" y="3478213"/>
              <a:ext cx="95250" cy="258763"/>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16"/>
            <p:cNvSpPr/>
            <p:nvPr/>
          </p:nvSpPr>
          <p:spPr>
            <a:xfrm>
              <a:off x="2586038" y="3355975"/>
              <a:ext cx="95250" cy="381000"/>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16"/>
            <p:cNvSpPr/>
            <p:nvPr/>
          </p:nvSpPr>
          <p:spPr>
            <a:xfrm>
              <a:off x="2681288" y="3273425"/>
              <a:ext cx="203200" cy="463550"/>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3" name="Google Shape;353;p16"/>
            <p:cNvSpPr/>
            <p:nvPr/>
          </p:nvSpPr>
          <p:spPr>
            <a:xfrm>
              <a:off x="2681288" y="3138488"/>
              <a:ext cx="203200" cy="598488"/>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4" name="Google Shape;354;p16"/>
            <p:cNvSpPr/>
            <p:nvPr/>
          </p:nvSpPr>
          <p:spPr>
            <a:xfrm>
              <a:off x="2870200" y="3330575"/>
              <a:ext cx="177800" cy="406400"/>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5" name="Google Shape;355;p16"/>
            <p:cNvSpPr/>
            <p:nvPr/>
          </p:nvSpPr>
          <p:spPr>
            <a:xfrm>
              <a:off x="2884488" y="3221038"/>
              <a:ext cx="163513" cy="515938"/>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6" name="Google Shape;356;p16"/>
            <p:cNvSpPr/>
            <p:nvPr/>
          </p:nvSpPr>
          <p:spPr>
            <a:xfrm>
              <a:off x="3035300" y="3551238"/>
              <a:ext cx="174625" cy="185738"/>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7" name="Google Shape;357;p16"/>
            <p:cNvSpPr/>
            <p:nvPr/>
          </p:nvSpPr>
          <p:spPr>
            <a:xfrm>
              <a:off x="3048000" y="3368675"/>
              <a:ext cx="161925" cy="368300"/>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8" name="Google Shape;358;p16"/>
            <p:cNvSpPr/>
            <p:nvPr/>
          </p:nvSpPr>
          <p:spPr>
            <a:xfrm>
              <a:off x="2068513" y="2813050"/>
              <a:ext cx="1536700" cy="1317625"/>
            </a:xfrm>
            <a:custGeom>
              <a:avLst/>
              <a:gdLst/>
              <a:ahLst/>
              <a:cxnLst/>
              <a:rect l="l" t="t" r="r" b="b"/>
              <a:pathLst>
                <a:path w="520" h="446" extrusionOk="0">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9" name="Google Shape;359;p16"/>
            <p:cNvSpPr/>
            <p:nvPr/>
          </p:nvSpPr>
          <p:spPr>
            <a:xfrm>
              <a:off x="2355850" y="4986338"/>
              <a:ext cx="434975" cy="679450"/>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0" name="Google Shape;360;p16"/>
            <p:cNvSpPr/>
            <p:nvPr/>
          </p:nvSpPr>
          <p:spPr>
            <a:xfrm>
              <a:off x="2355850" y="4986338"/>
              <a:ext cx="434975" cy="679450"/>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1" name="Google Shape;361;p16"/>
            <p:cNvSpPr/>
            <p:nvPr/>
          </p:nvSpPr>
          <p:spPr>
            <a:xfrm>
              <a:off x="2366963" y="4986338"/>
              <a:ext cx="401638" cy="307975"/>
            </a:xfrm>
            <a:custGeom>
              <a:avLst/>
              <a:gdLst/>
              <a:ahLst/>
              <a:cxnLst/>
              <a:rect l="l" t="t" r="r" b="b"/>
              <a:pathLst>
                <a:path w="136" h="104" extrusionOk="0">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2" name="Google Shape;362;p16"/>
            <p:cNvSpPr/>
            <p:nvPr/>
          </p:nvSpPr>
          <p:spPr>
            <a:xfrm>
              <a:off x="2355850" y="4986338"/>
              <a:ext cx="434975" cy="679450"/>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3" name="Google Shape;363;p16"/>
            <p:cNvSpPr/>
            <p:nvPr/>
          </p:nvSpPr>
          <p:spPr>
            <a:xfrm>
              <a:off x="2544763" y="4416425"/>
              <a:ext cx="449263" cy="1031875"/>
            </a:xfrm>
            <a:custGeom>
              <a:avLst/>
              <a:gdLst/>
              <a:ahLst/>
              <a:cxnLst/>
              <a:rect l="l" t="t" r="r" b="b"/>
              <a:pathLst>
                <a:path w="152" h="349" extrusionOk="0">
                  <a:moveTo>
                    <a:pt x="68" y="349"/>
                  </a:moveTo>
                  <a:cubicBezTo>
                    <a:pt x="68" y="349"/>
                    <a:pt x="23" y="23"/>
                    <a:pt x="0" y="0"/>
                  </a:cubicBezTo>
                  <a:cubicBezTo>
                    <a:pt x="0" y="0"/>
                    <a:pt x="152" y="64"/>
                    <a:pt x="152" y="321"/>
                  </a:cubicBezTo>
                  <a:lnTo>
                    <a:pt x="68" y="349"/>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4" name="Google Shape;364;p16"/>
            <p:cNvSpPr/>
            <p:nvPr/>
          </p:nvSpPr>
          <p:spPr>
            <a:xfrm>
              <a:off x="2544763" y="4429125"/>
              <a:ext cx="449263" cy="992188"/>
            </a:xfrm>
            <a:custGeom>
              <a:avLst/>
              <a:gdLst/>
              <a:ahLst/>
              <a:cxnLst/>
              <a:rect l="l" t="t" r="r" b="b"/>
              <a:pathLst>
                <a:path w="152" h="336" extrusionOk="0">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5" name="Google Shape;365;p16"/>
            <p:cNvSpPr/>
            <p:nvPr/>
          </p:nvSpPr>
          <p:spPr>
            <a:xfrm>
              <a:off x="2544763" y="4416425"/>
              <a:ext cx="449263" cy="1031875"/>
            </a:xfrm>
            <a:custGeom>
              <a:avLst/>
              <a:gdLst/>
              <a:ahLst/>
              <a:cxnLst/>
              <a:rect l="l" t="t" r="r" b="b"/>
              <a:pathLst>
                <a:path w="152" h="349" extrusionOk="0">
                  <a:moveTo>
                    <a:pt x="68" y="349"/>
                  </a:moveTo>
                  <a:cubicBezTo>
                    <a:pt x="68" y="349"/>
                    <a:pt x="23" y="23"/>
                    <a:pt x="0" y="0"/>
                  </a:cubicBezTo>
                  <a:cubicBezTo>
                    <a:pt x="0" y="0"/>
                    <a:pt x="152" y="64"/>
                    <a:pt x="152" y="321"/>
                  </a:cubicBezTo>
                  <a:lnTo>
                    <a:pt x="68" y="349"/>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6" name="Google Shape;366;p16"/>
            <p:cNvSpPr/>
            <p:nvPr/>
          </p:nvSpPr>
          <p:spPr>
            <a:xfrm>
              <a:off x="2449513" y="4727575"/>
              <a:ext cx="382588" cy="909638"/>
            </a:xfrm>
            <a:custGeom>
              <a:avLst/>
              <a:gdLst/>
              <a:ahLst/>
              <a:cxnLst/>
              <a:rect l="l" t="t" r="r" b="b"/>
              <a:pathLst>
                <a:path w="129" h="308" extrusionOk="0">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7" name="Google Shape;367;p16"/>
            <p:cNvSpPr/>
            <p:nvPr/>
          </p:nvSpPr>
          <p:spPr>
            <a:xfrm>
              <a:off x="2449513" y="4714875"/>
              <a:ext cx="352425" cy="582613"/>
            </a:xfrm>
            <a:custGeom>
              <a:avLst/>
              <a:gdLst/>
              <a:ahLst/>
              <a:cxnLst/>
              <a:rect l="l" t="t" r="r" b="b"/>
              <a:pathLst>
                <a:path w="119" h="197" extrusionOk="0">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8" name="Google Shape;368;p16"/>
            <p:cNvSpPr/>
            <p:nvPr/>
          </p:nvSpPr>
          <p:spPr>
            <a:xfrm>
              <a:off x="2449513" y="4727575"/>
              <a:ext cx="382588" cy="909638"/>
            </a:xfrm>
            <a:custGeom>
              <a:avLst/>
              <a:gdLst/>
              <a:ahLst/>
              <a:cxnLst/>
              <a:rect l="l" t="t" r="r" b="b"/>
              <a:pathLst>
                <a:path w="129" h="308" extrusionOk="0">
                  <a:moveTo>
                    <a:pt x="129" y="230"/>
                  </a:moveTo>
                  <a:cubicBezTo>
                    <a:pt x="129" y="230"/>
                    <a:pt x="124" y="28"/>
                    <a:pt x="0" y="0"/>
                  </a:cubicBezTo>
                  <a:cubicBezTo>
                    <a:pt x="0" y="0"/>
                    <a:pt x="106" y="244"/>
                    <a:pt x="110" y="276"/>
                  </a:cubicBezTo>
                  <a:cubicBezTo>
                    <a:pt x="115" y="308"/>
                    <a:pt x="129" y="230"/>
                    <a:pt x="129" y="230"/>
                  </a:cubicBezTo>
                  <a:close/>
                </a:path>
              </a:pathLst>
            </a:custGeom>
            <a:noFill/>
            <a:ln w="47625" cap="rnd"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9" name="Google Shape;369;p16"/>
            <p:cNvSpPr/>
            <p:nvPr/>
          </p:nvSpPr>
          <p:spPr>
            <a:xfrm>
              <a:off x="2925763" y="4673600"/>
              <a:ext cx="381000" cy="1031875"/>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0" name="Google Shape;370;p16"/>
            <p:cNvSpPr/>
            <p:nvPr/>
          </p:nvSpPr>
          <p:spPr>
            <a:xfrm>
              <a:off x="2925763" y="4673600"/>
              <a:ext cx="381000" cy="1031875"/>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1" name="Google Shape;371;p16"/>
            <p:cNvSpPr/>
            <p:nvPr/>
          </p:nvSpPr>
          <p:spPr>
            <a:xfrm>
              <a:off x="2898775" y="4673600"/>
              <a:ext cx="407988" cy="925513"/>
            </a:xfrm>
            <a:custGeom>
              <a:avLst/>
              <a:gdLst/>
              <a:ahLst/>
              <a:cxnLst/>
              <a:rect l="l" t="t" r="r" b="b"/>
              <a:pathLst>
                <a:path w="138" h="313" extrusionOk="0">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2" name="Google Shape;372;p16"/>
            <p:cNvSpPr/>
            <p:nvPr/>
          </p:nvSpPr>
          <p:spPr>
            <a:xfrm>
              <a:off x="2925763" y="4673600"/>
              <a:ext cx="381000" cy="1031875"/>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3" name="Google Shape;373;p16"/>
            <p:cNvSpPr/>
            <p:nvPr/>
          </p:nvSpPr>
          <p:spPr>
            <a:xfrm>
              <a:off x="2816225" y="4035425"/>
              <a:ext cx="339725" cy="1481138"/>
            </a:xfrm>
            <a:custGeom>
              <a:avLst/>
              <a:gdLst/>
              <a:ahLst/>
              <a:cxnLst/>
              <a:rect l="l" t="t" r="r" b="b"/>
              <a:pathLst>
                <a:path w="115" h="501" extrusionOk="0">
                  <a:moveTo>
                    <a:pt x="5" y="486"/>
                  </a:moveTo>
                  <a:cubicBezTo>
                    <a:pt x="5" y="486"/>
                    <a:pt x="0" y="55"/>
                    <a:pt x="115" y="0"/>
                  </a:cubicBezTo>
                  <a:cubicBezTo>
                    <a:pt x="115" y="0"/>
                    <a:pt x="83" y="464"/>
                    <a:pt x="115" y="501"/>
                  </a:cubicBezTo>
                  <a:lnTo>
                    <a:pt x="5" y="486"/>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4" name="Google Shape;374;p16"/>
            <p:cNvSpPr/>
            <p:nvPr/>
          </p:nvSpPr>
          <p:spPr>
            <a:xfrm>
              <a:off x="2801938" y="4021138"/>
              <a:ext cx="369888" cy="1589088"/>
            </a:xfrm>
            <a:custGeom>
              <a:avLst/>
              <a:gdLst/>
              <a:ahLst/>
              <a:cxnLst/>
              <a:rect l="l" t="t" r="r" b="b"/>
              <a:pathLst>
                <a:path w="125" h="538" extrusionOk="0">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5" name="Google Shape;375;p16"/>
            <p:cNvSpPr/>
            <p:nvPr/>
          </p:nvSpPr>
          <p:spPr>
            <a:xfrm>
              <a:off x="2816225" y="4035425"/>
              <a:ext cx="339725" cy="1481138"/>
            </a:xfrm>
            <a:custGeom>
              <a:avLst/>
              <a:gdLst/>
              <a:ahLst/>
              <a:cxnLst/>
              <a:rect l="l" t="t" r="r" b="b"/>
              <a:pathLst>
                <a:path w="115" h="501" extrusionOk="0">
                  <a:moveTo>
                    <a:pt x="5" y="486"/>
                  </a:moveTo>
                  <a:cubicBezTo>
                    <a:pt x="5" y="486"/>
                    <a:pt x="0" y="55"/>
                    <a:pt x="115" y="0"/>
                  </a:cubicBezTo>
                  <a:cubicBezTo>
                    <a:pt x="115" y="0"/>
                    <a:pt x="83" y="464"/>
                    <a:pt x="115" y="501"/>
                  </a:cubicBezTo>
                  <a:lnTo>
                    <a:pt x="5" y="486"/>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6" name="Google Shape;376;p16"/>
            <p:cNvSpPr/>
            <p:nvPr/>
          </p:nvSpPr>
          <p:spPr>
            <a:xfrm>
              <a:off x="3062288" y="4538663"/>
              <a:ext cx="596900" cy="882650"/>
            </a:xfrm>
            <a:custGeom>
              <a:avLst/>
              <a:gdLst/>
              <a:ahLst/>
              <a:cxnLst/>
              <a:rect l="l" t="t" r="r" b="b"/>
              <a:pathLst>
                <a:path w="202" h="299" extrusionOk="0">
                  <a:moveTo>
                    <a:pt x="0" y="299"/>
                  </a:moveTo>
                  <a:cubicBezTo>
                    <a:pt x="0" y="299"/>
                    <a:pt x="64" y="27"/>
                    <a:pt x="202" y="0"/>
                  </a:cubicBezTo>
                  <a:cubicBezTo>
                    <a:pt x="202" y="0"/>
                    <a:pt x="64" y="253"/>
                    <a:pt x="73" y="299"/>
                  </a:cubicBezTo>
                  <a:lnTo>
                    <a:pt x="0" y="299"/>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7" name="Google Shape;377;p16"/>
            <p:cNvSpPr/>
            <p:nvPr/>
          </p:nvSpPr>
          <p:spPr>
            <a:xfrm>
              <a:off x="3062288" y="4522788"/>
              <a:ext cx="611188" cy="1019175"/>
            </a:xfrm>
            <a:custGeom>
              <a:avLst/>
              <a:gdLst/>
              <a:ahLst/>
              <a:cxnLst/>
              <a:rect l="l" t="t" r="r" b="b"/>
              <a:pathLst>
                <a:path w="207" h="345" extrusionOk="0">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8" name="Google Shape;378;p16"/>
            <p:cNvSpPr/>
            <p:nvPr/>
          </p:nvSpPr>
          <p:spPr>
            <a:xfrm>
              <a:off x="3062288" y="4538663"/>
              <a:ext cx="596900" cy="882650"/>
            </a:xfrm>
            <a:custGeom>
              <a:avLst/>
              <a:gdLst/>
              <a:ahLst/>
              <a:cxnLst/>
              <a:rect l="l" t="t" r="r" b="b"/>
              <a:pathLst>
                <a:path w="202" h="299" extrusionOk="0">
                  <a:moveTo>
                    <a:pt x="0" y="299"/>
                  </a:moveTo>
                  <a:cubicBezTo>
                    <a:pt x="0" y="299"/>
                    <a:pt x="64" y="27"/>
                    <a:pt x="202" y="0"/>
                  </a:cubicBezTo>
                  <a:cubicBezTo>
                    <a:pt x="202" y="0"/>
                    <a:pt x="64" y="253"/>
                    <a:pt x="73" y="299"/>
                  </a:cubicBezTo>
                  <a:lnTo>
                    <a:pt x="0" y="299"/>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9" name="Google Shape;379;p16"/>
            <p:cNvSpPr/>
            <p:nvPr/>
          </p:nvSpPr>
          <p:spPr>
            <a:xfrm>
              <a:off x="3197225" y="4930775"/>
              <a:ext cx="517525" cy="531813"/>
            </a:xfrm>
            <a:custGeom>
              <a:avLst/>
              <a:gdLst/>
              <a:ahLst/>
              <a:cxnLst/>
              <a:rect l="l" t="t" r="r" b="b"/>
              <a:pathLst>
                <a:path w="175" h="180" extrusionOk="0">
                  <a:moveTo>
                    <a:pt x="0" y="180"/>
                  </a:moveTo>
                  <a:cubicBezTo>
                    <a:pt x="0" y="180"/>
                    <a:pt x="32" y="5"/>
                    <a:pt x="175" y="0"/>
                  </a:cubicBezTo>
                  <a:cubicBezTo>
                    <a:pt x="175" y="0"/>
                    <a:pt x="64" y="106"/>
                    <a:pt x="55" y="147"/>
                  </a:cubicBezTo>
                  <a:lnTo>
                    <a:pt x="0" y="180"/>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0" name="Google Shape;380;p16"/>
            <p:cNvSpPr/>
            <p:nvPr/>
          </p:nvSpPr>
          <p:spPr>
            <a:xfrm>
              <a:off x="3197225" y="4930775"/>
              <a:ext cx="530225" cy="476250"/>
            </a:xfrm>
            <a:custGeom>
              <a:avLst/>
              <a:gdLst/>
              <a:ahLst/>
              <a:cxnLst/>
              <a:rect l="l" t="t" r="r" b="b"/>
              <a:pathLst>
                <a:path w="179" h="161" extrusionOk="0">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1" name="Google Shape;381;p16"/>
            <p:cNvSpPr/>
            <p:nvPr/>
          </p:nvSpPr>
          <p:spPr>
            <a:xfrm>
              <a:off x="3197225" y="4930775"/>
              <a:ext cx="517525" cy="531813"/>
            </a:xfrm>
            <a:custGeom>
              <a:avLst/>
              <a:gdLst/>
              <a:ahLst/>
              <a:cxnLst/>
              <a:rect l="l" t="t" r="r" b="b"/>
              <a:pathLst>
                <a:path w="175" h="180" extrusionOk="0">
                  <a:moveTo>
                    <a:pt x="0" y="180"/>
                  </a:moveTo>
                  <a:cubicBezTo>
                    <a:pt x="0" y="180"/>
                    <a:pt x="32" y="5"/>
                    <a:pt x="175" y="0"/>
                  </a:cubicBezTo>
                  <a:cubicBezTo>
                    <a:pt x="175" y="0"/>
                    <a:pt x="64" y="106"/>
                    <a:pt x="55" y="147"/>
                  </a:cubicBezTo>
                  <a:lnTo>
                    <a:pt x="0" y="180"/>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2" name="Google Shape;382;p16"/>
            <p:cNvSpPr/>
            <p:nvPr/>
          </p:nvSpPr>
          <p:spPr>
            <a:xfrm>
              <a:off x="2449513" y="5772150"/>
              <a:ext cx="1155700" cy="166688"/>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3" name="Google Shape;383;p16"/>
            <p:cNvSpPr/>
            <p:nvPr/>
          </p:nvSpPr>
          <p:spPr>
            <a:xfrm>
              <a:off x="2449513" y="5311775"/>
              <a:ext cx="1155700" cy="460375"/>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4" name="Google Shape;384;p16"/>
            <p:cNvSpPr/>
            <p:nvPr/>
          </p:nvSpPr>
          <p:spPr>
            <a:xfrm>
              <a:off x="2424113" y="5297488"/>
              <a:ext cx="1193800" cy="652463"/>
            </a:xfrm>
            <a:custGeom>
              <a:avLst/>
              <a:gdLst/>
              <a:ahLst/>
              <a:cxnLst/>
              <a:rect l="l" t="t" r="r" b="b"/>
              <a:pathLst>
                <a:path w="404" h="221" extrusionOk="0">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5" name="Google Shape;385;p16"/>
            <p:cNvSpPr/>
            <p:nvPr/>
          </p:nvSpPr>
          <p:spPr>
            <a:xfrm>
              <a:off x="3175" y="5897563"/>
              <a:ext cx="12188825" cy="93663"/>
            </a:xfrm>
            <a:custGeom>
              <a:avLst/>
              <a:gdLst/>
              <a:ahLst/>
              <a:cxnLst/>
              <a:rect l="l" t="t" r="r" b="b"/>
              <a:pathLst>
                <a:path w="4124" h="32" extrusionOk="0">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6" name="Google Shape;386;p16"/>
            <p:cNvSpPr/>
            <p:nvPr/>
          </p:nvSpPr>
          <p:spPr>
            <a:xfrm>
              <a:off x="3919538" y="2486025"/>
              <a:ext cx="4157663" cy="2840038"/>
            </a:xfrm>
            <a:custGeom>
              <a:avLst/>
              <a:gdLst/>
              <a:ahLst/>
              <a:cxnLst/>
              <a:rect l="l" t="t" r="r" b="b"/>
              <a:pathLst>
                <a:path w="1407" h="962" extrusionOk="0">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7" name="Google Shape;387;p16"/>
            <p:cNvSpPr/>
            <p:nvPr/>
          </p:nvSpPr>
          <p:spPr>
            <a:xfrm>
              <a:off x="3919538" y="2486025"/>
              <a:ext cx="4157663" cy="2309813"/>
            </a:xfrm>
            <a:custGeom>
              <a:avLst/>
              <a:gdLst/>
              <a:ahLst/>
              <a:cxnLst/>
              <a:rect l="l" t="t" r="r" b="b"/>
              <a:pathLst>
                <a:path w="1407" h="782" extrusionOk="0">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8" name="Google Shape;388;p16"/>
            <p:cNvSpPr/>
            <p:nvPr/>
          </p:nvSpPr>
          <p:spPr>
            <a:xfrm>
              <a:off x="3919538" y="2486025"/>
              <a:ext cx="4157663" cy="2840038"/>
            </a:xfrm>
            <a:custGeom>
              <a:avLst/>
              <a:gdLst/>
              <a:ahLst/>
              <a:cxnLst/>
              <a:rect l="l" t="t" r="r" b="b"/>
              <a:pathLst>
                <a:path w="1407" h="962" extrusionOk="0">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9" name="Google Shape;389;p16"/>
            <p:cNvSpPr/>
            <p:nvPr/>
          </p:nvSpPr>
          <p:spPr>
            <a:xfrm>
              <a:off x="5453063" y="2514600"/>
              <a:ext cx="1687513" cy="2281238"/>
            </a:xfrm>
            <a:custGeom>
              <a:avLst/>
              <a:gdLst/>
              <a:ahLst/>
              <a:cxnLst/>
              <a:rect l="l" t="t" r="r" b="b"/>
              <a:pathLst>
                <a:path w="1063" h="1437" extrusionOk="0">
                  <a:moveTo>
                    <a:pt x="745" y="0"/>
                  </a:moveTo>
                  <a:lnTo>
                    <a:pt x="1063" y="0"/>
                  </a:lnTo>
                  <a:lnTo>
                    <a:pt x="300" y="1437"/>
                  </a:lnTo>
                  <a:lnTo>
                    <a:pt x="0" y="1437"/>
                  </a:lnTo>
                  <a:lnTo>
                    <a:pt x="745" y="0"/>
                  </a:lnTo>
                  <a:close/>
                </a:path>
              </a:pathLst>
            </a:custGeom>
            <a:solidFill>
              <a:srgbClr val="2F4B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0" name="Google Shape;390;p16"/>
            <p:cNvSpPr/>
            <p:nvPr/>
          </p:nvSpPr>
          <p:spPr>
            <a:xfrm>
              <a:off x="6080125" y="2514600"/>
              <a:ext cx="1684338" cy="2281238"/>
            </a:xfrm>
            <a:custGeom>
              <a:avLst/>
              <a:gdLst/>
              <a:ahLst/>
              <a:cxnLst/>
              <a:rect l="l" t="t" r="r" b="b"/>
              <a:pathLst>
                <a:path w="1061" h="1437" extrusionOk="0">
                  <a:moveTo>
                    <a:pt x="744" y="0"/>
                  </a:moveTo>
                  <a:lnTo>
                    <a:pt x="1061" y="0"/>
                  </a:lnTo>
                  <a:lnTo>
                    <a:pt x="299" y="1437"/>
                  </a:lnTo>
                  <a:lnTo>
                    <a:pt x="0" y="1437"/>
                  </a:lnTo>
                  <a:lnTo>
                    <a:pt x="744" y="0"/>
                  </a:lnTo>
                  <a:close/>
                </a:path>
              </a:pathLst>
            </a:custGeom>
            <a:solidFill>
              <a:srgbClr val="2F4B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1" name="Google Shape;391;p16"/>
            <p:cNvSpPr/>
            <p:nvPr/>
          </p:nvSpPr>
          <p:spPr>
            <a:xfrm>
              <a:off x="4265613" y="2771775"/>
              <a:ext cx="3465513" cy="1808163"/>
            </a:xfrm>
            <a:custGeom>
              <a:avLst/>
              <a:gdLst/>
              <a:ahLst/>
              <a:cxnLst/>
              <a:rect l="l" t="t" r="r" b="b"/>
              <a:pathLst>
                <a:path w="1173" h="612" extrusionOk="0">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2" name="Google Shape;392;p16"/>
            <p:cNvSpPr/>
            <p:nvPr/>
          </p:nvSpPr>
          <p:spPr>
            <a:xfrm>
              <a:off x="5092700" y="2990850"/>
              <a:ext cx="2638425" cy="1589088"/>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3" name="Google Shape;393;p16"/>
            <p:cNvSpPr/>
            <p:nvPr/>
          </p:nvSpPr>
          <p:spPr>
            <a:xfrm>
              <a:off x="5092700" y="2990850"/>
              <a:ext cx="2638425" cy="350838"/>
            </a:xfrm>
            <a:prstGeom prst="rect">
              <a:avLst/>
            </a:pr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4" name="Google Shape;394;p16"/>
            <p:cNvSpPr/>
            <p:nvPr/>
          </p:nvSpPr>
          <p:spPr>
            <a:xfrm>
              <a:off x="4265613" y="2990850"/>
              <a:ext cx="827088" cy="350838"/>
            </a:xfrm>
            <a:prstGeom prst="rect">
              <a:avLst/>
            </a:prstGeom>
            <a:solidFill>
              <a:srgbClr val="5B626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5" name="Google Shape;395;p16"/>
            <p:cNvSpPr/>
            <p:nvPr/>
          </p:nvSpPr>
          <p:spPr>
            <a:xfrm>
              <a:off x="4265613" y="2771775"/>
              <a:ext cx="3465513" cy="219075"/>
            </a:xfrm>
            <a:custGeom>
              <a:avLst/>
              <a:gdLst/>
              <a:ahLst/>
              <a:cxnLst/>
              <a:rect l="l" t="t" r="r" b="b"/>
              <a:pathLst>
                <a:path w="1173" h="74" extrusionOk="0">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6" name="Google Shape;396;p16"/>
            <p:cNvSpPr/>
            <p:nvPr/>
          </p:nvSpPr>
          <p:spPr>
            <a:xfrm>
              <a:off x="4406900" y="2854325"/>
              <a:ext cx="68263" cy="68263"/>
            </a:xfrm>
            <a:prstGeom prst="ellipse">
              <a:avLst/>
            </a:prstGeom>
            <a:solidFill>
              <a:srgbClr val="ED556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7" name="Google Shape;397;p16"/>
            <p:cNvSpPr/>
            <p:nvPr/>
          </p:nvSpPr>
          <p:spPr>
            <a:xfrm>
              <a:off x="4530725" y="2854325"/>
              <a:ext cx="65088" cy="68263"/>
            </a:xfrm>
            <a:prstGeom prst="ellipse">
              <a:avLst/>
            </a:prstGeom>
            <a:solidFill>
              <a:srgbClr val="FFCE5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8" name="Google Shape;398;p16"/>
            <p:cNvSpPr/>
            <p:nvPr/>
          </p:nvSpPr>
          <p:spPr>
            <a:xfrm>
              <a:off x="4651375" y="2854325"/>
              <a:ext cx="68263" cy="68263"/>
            </a:xfrm>
            <a:prstGeom prst="ellipse">
              <a:avLst/>
            </a:prstGeom>
            <a:solidFill>
              <a:srgbClr val="8CC1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9" name="Google Shape;399;p16"/>
            <p:cNvSpPr/>
            <p:nvPr/>
          </p:nvSpPr>
          <p:spPr>
            <a:xfrm>
              <a:off x="4413250" y="3084513"/>
              <a:ext cx="96838" cy="95250"/>
            </a:xfrm>
            <a:prstGeom prst="ellipse">
              <a:avLst/>
            </a:prstGeom>
            <a:solidFill>
              <a:srgbClr val="80828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0" name="Google Shape;400;p16"/>
            <p:cNvSpPr/>
            <p:nvPr/>
          </p:nvSpPr>
          <p:spPr>
            <a:xfrm>
              <a:off x="4548188" y="3084513"/>
              <a:ext cx="438150" cy="95250"/>
            </a:xfrm>
            <a:custGeom>
              <a:avLst/>
              <a:gdLst/>
              <a:ahLst/>
              <a:cxnLst/>
              <a:rect l="l" t="t" r="r" b="b"/>
              <a:pathLst>
                <a:path w="148" h="32" extrusionOk="0">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1" name="Google Shape;401;p16"/>
            <p:cNvSpPr/>
            <p:nvPr/>
          </p:nvSpPr>
          <p:spPr>
            <a:xfrm>
              <a:off x="4386263" y="3465513"/>
              <a:ext cx="463550" cy="68263"/>
            </a:xfrm>
            <a:custGeom>
              <a:avLst/>
              <a:gdLst/>
              <a:ahLst/>
              <a:cxnLst/>
              <a:rect l="l" t="t" r="r" b="b"/>
              <a:pathLst>
                <a:path w="157" h="23" extrusionOk="0">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2" name="Google Shape;402;p16"/>
            <p:cNvSpPr/>
            <p:nvPr/>
          </p:nvSpPr>
          <p:spPr>
            <a:xfrm>
              <a:off x="4386263" y="3673475"/>
              <a:ext cx="585788" cy="66675"/>
            </a:xfrm>
            <a:custGeom>
              <a:avLst/>
              <a:gdLst/>
              <a:ahLst/>
              <a:cxnLst/>
              <a:rect l="l" t="t" r="r" b="b"/>
              <a:pathLst>
                <a:path w="198" h="23" extrusionOk="0">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3" name="Google Shape;403;p16"/>
            <p:cNvSpPr/>
            <p:nvPr/>
          </p:nvSpPr>
          <p:spPr>
            <a:xfrm>
              <a:off x="4386263" y="3879850"/>
              <a:ext cx="463550" cy="68263"/>
            </a:xfrm>
            <a:custGeom>
              <a:avLst/>
              <a:gdLst/>
              <a:ahLst/>
              <a:cxnLst/>
              <a:rect l="l" t="t" r="r" b="b"/>
              <a:pathLst>
                <a:path w="157" h="23" extrusionOk="0">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4" name="Google Shape;404;p16"/>
            <p:cNvSpPr/>
            <p:nvPr/>
          </p:nvSpPr>
          <p:spPr>
            <a:xfrm>
              <a:off x="4386263" y="4086225"/>
              <a:ext cx="366713" cy="68263"/>
            </a:xfrm>
            <a:custGeom>
              <a:avLst/>
              <a:gdLst/>
              <a:ahLst/>
              <a:cxnLst/>
              <a:rect l="l" t="t" r="r" b="b"/>
              <a:pathLst>
                <a:path w="124" h="23" extrusionOk="0">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5" name="Google Shape;405;p16"/>
            <p:cNvSpPr/>
            <p:nvPr/>
          </p:nvSpPr>
          <p:spPr>
            <a:xfrm>
              <a:off x="4386263" y="4292600"/>
              <a:ext cx="585788" cy="68263"/>
            </a:xfrm>
            <a:custGeom>
              <a:avLst/>
              <a:gdLst/>
              <a:ahLst/>
              <a:cxnLst/>
              <a:rect l="l" t="t" r="r" b="b"/>
              <a:pathLst>
                <a:path w="198" h="23" extrusionOk="0">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6" name="Google Shape;406;p16"/>
            <p:cNvSpPr/>
            <p:nvPr/>
          </p:nvSpPr>
          <p:spPr>
            <a:xfrm>
              <a:off x="5264150" y="3519488"/>
              <a:ext cx="1223963" cy="68263"/>
            </a:xfrm>
            <a:custGeom>
              <a:avLst/>
              <a:gdLst/>
              <a:ahLst/>
              <a:cxnLst/>
              <a:rect l="l" t="t" r="r" b="b"/>
              <a:pathLst>
                <a:path w="414" h="23" extrusionOk="0">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7" name="Google Shape;407;p16"/>
            <p:cNvSpPr/>
            <p:nvPr/>
          </p:nvSpPr>
          <p:spPr>
            <a:xfrm>
              <a:off x="5264150" y="3784600"/>
              <a:ext cx="271463" cy="68263"/>
            </a:xfrm>
            <a:custGeom>
              <a:avLst/>
              <a:gdLst/>
              <a:ahLst/>
              <a:cxnLst/>
              <a:rect l="l" t="t" r="r" b="b"/>
              <a:pathLst>
                <a:path w="92" h="23" extrusionOk="0">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8" name="Google Shape;408;p16"/>
            <p:cNvSpPr/>
            <p:nvPr/>
          </p:nvSpPr>
          <p:spPr>
            <a:xfrm>
              <a:off x="5264150" y="4068763"/>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09" name="Google Shape;409;p16"/>
            <p:cNvSpPr/>
            <p:nvPr/>
          </p:nvSpPr>
          <p:spPr>
            <a:xfrm>
              <a:off x="5264150" y="4292600"/>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0" name="Google Shape;410;p16"/>
            <p:cNvSpPr/>
            <p:nvPr/>
          </p:nvSpPr>
          <p:spPr>
            <a:xfrm>
              <a:off x="5603875" y="3708400"/>
              <a:ext cx="747713" cy="219075"/>
            </a:xfrm>
            <a:custGeom>
              <a:avLst/>
              <a:gdLst/>
              <a:ahLst/>
              <a:cxnLst/>
              <a:rect l="l" t="t" r="r" b="b"/>
              <a:pathLst>
                <a:path w="253" h="74" extrusionOk="0">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1" name="Google Shape;411;p16"/>
            <p:cNvSpPr/>
            <p:nvPr/>
          </p:nvSpPr>
          <p:spPr>
            <a:xfrm>
              <a:off x="5603875" y="4035425"/>
              <a:ext cx="747713" cy="136525"/>
            </a:xfrm>
            <a:custGeom>
              <a:avLst/>
              <a:gdLst/>
              <a:ahLst/>
              <a:cxnLst/>
              <a:rect l="l" t="t" r="r" b="b"/>
              <a:pathLst>
                <a:path w="253" h="46" extrusionOk="0">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2" name="Google Shape;412;p16"/>
            <p:cNvSpPr/>
            <p:nvPr/>
          </p:nvSpPr>
          <p:spPr>
            <a:xfrm>
              <a:off x="5603875" y="4265613"/>
              <a:ext cx="747713" cy="122238"/>
            </a:xfrm>
            <a:custGeom>
              <a:avLst/>
              <a:gdLst/>
              <a:ahLst/>
              <a:cxnLst/>
              <a:rect l="l" t="t" r="r" b="b"/>
              <a:pathLst>
                <a:path w="253" h="41" extrusionOk="0">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3" name="Google Shape;413;p16"/>
            <p:cNvSpPr/>
            <p:nvPr/>
          </p:nvSpPr>
          <p:spPr>
            <a:xfrm>
              <a:off x="6488113" y="3784600"/>
              <a:ext cx="271463" cy="68263"/>
            </a:xfrm>
            <a:custGeom>
              <a:avLst/>
              <a:gdLst/>
              <a:ahLst/>
              <a:cxnLst/>
              <a:rect l="l" t="t" r="r" b="b"/>
              <a:pathLst>
                <a:path w="92" h="23" extrusionOk="0">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4" name="Google Shape;414;p16"/>
            <p:cNvSpPr/>
            <p:nvPr/>
          </p:nvSpPr>
          <p:spPr>
            <a:xfrm>
              <a:off x="6488113" y="4068763"/>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5" name="Google Shape;415;p16"/>
            <p:cNvSpPr/>
            <p:nvPr/>
          </p:nvSpPr>
          <p:spPr>
            <a:xfrm>
              <a:off x="6488113" y="4292600"/>
              <a:ext cx="271463" cy="68263"/>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6" name="Google Shape;416;p16"/>
            <p:cNvSpPr/>
            <p:nvPr/>
          </p:nvSpPr>
          <p:spPr>
            <a:xfrm>
              <a:off x="6827838" y="3708400"/>
              <a:ext cx="747713" cy="219075"/>
            </a:xfrm>
            <a:custGeom>
              <a:avLst/>
              <a:gdLst/>
              <a:ahLst/>
              <a:cxnLst/>
              <a:rect l="l" t="t" r="r" b="b"/>
              <a:pathLst>
                <a:path w="253" h="74" extrusionOk="0">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7" name="Google Shape;417;p16"/>
            <p:cNvSpPr/>
            <p:nvPr/>
          </p:nvSpPr>
          <p:spPr>
            <a:xfrm>
              <a:off x="6827838" y="4035425"/>
              <a:ext cx="747713" cy="136525"/>
            </a:xfrm>
            <a:custGeom>
              <a:avLst/>
              <a:gdLst/>
              <a:ahLst/>
              <a:cxnLst/>
              <a:rect l="l" t="t" r="r" b="b"/>
              <a:pathLst>
                <a:path w="253" h="46" extrusionOk="0">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8" name="Google Shape;418;p16"/>
            <p:cNvSpPr/>
            <p:nvPr/>
          </p:nvSpPr>
          <p:spPr>
            <a:xfrm>
              <a:off x="6827838" y="4265613"/>
              <a:ext cx="747713" cy="122238"/>
            </a:xfrm>
            <a:custGeom>
              <a:avLst/>
              <a:gdLst/>
              <a:ahLst/>
              <a:cxnLst/>
              <a:rect l="l" t="t" r="r" b="b"/>
              <a:pathLst>
                <a:path w="253" h="41" extrusionOk="0">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9" name="Google Shape;419;p16"/>
            <p:cNvSpPr/>
            <p:nvPr/>
          </p:nvSpPr>
          <p:spPr>
            <a:xfrm>
              <a:off x="5246688" y="3057525"/>
              <a:ext cx="230188" cy="231775"/>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0" name="Google Shape;420;p16"/>
            <p:cNvSpPr/>
            <p:nvPr/>
          </p:nvSpPr>
          <p:spPr>
            <a:xfrm>
              <a:off x="5292725" y="3122613"/>
              <a:ext cx="136525" cy="44450"/>
            </a:xfrm>
            <a:custGeom>
              <a:avLst/>
              <a:gdLst/>
              <a:ahLst/>
              <a:cxnLst/>
              <a:rect l="l" t="t" r="r" b="b"/>
              <a:pathLst>
                <a:path w="46" h="15" extrusionOk="0">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1" name="Google Shape;421;p16"/>
            <p:cNvSpPr/>
            <p:nvPr/>
          </p:nvSpPr>
          <p:spPr>
            <a:xfrm>
              <a:off x="5316538" y="3155950"/>
              <a:ext cx="92075" cy="34925"/>
            </a:xfrm>
            <a:custGeom>
              <a:avLst/>
              <a:gdLst/>
              <a:ahLst/>
              <a:cxnLst/>
              <a:rect l="l" t="t" r="r" b="b"/>
              <a:pathLst>
                <a:path w="31" h="12" extrusionOk="0">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2" name="Google Shape;422;p16"/>
            <p:cNvSpPr/>
            <p:nvPr/>
          </p:nvSpPr>
          <p:spPr>
            <a:xfrm>
              <a:off x="5340350" y="3190875"/>
              <a:ext cx="44450" cy="30163"/>
            </a:xfrm>
            <a:custGeom>
              <a:avLst/>
              <a:gdLst/>
              <a:ahLst/>
              <a:cxnLst/>
              <a:rect l="l" t="t" r="r" b="b"/>
              <a:pathLst>
                <a:path w="15" h="10" extrusionOk="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3" name="Google Shape;423;p16"/>
            <p:cNvSpPr/>
            <p:nvPr/>
          </p:nvSpPr>
          <p:spPr>
            <a:xfrm>
              <a:off x="5875338" y="4930775"/>
              <a:ext cx="257175" cy="260350"/>
            </a:xfrm>
            <a:prstGeom prst="ellipse">
              <a:avLst/>
            </a:pr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4" name="Google Shape;424;p16"/>
            <p:cNvSpPr/>
            <p:nvPr/>
          </p:nvSpPr>
          <p:spPr>
            <a:xfrm>
              <a:off x="8913813" y="4679950"/>
              <a:ext cx="612775" cy="666750"/>
            </a:xfrm>
            <a:custGeom>
              <a:avLst/>
              <a:gdLst/>
              <a:ahLst/>
              <a:cxnLst/>
              <a:rect l="l" t="t" r="r" b="b"/>
              <a:pathLst>
                <a:path w="207" h="226" extrusionOk="0">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5" name="Google Shape;425;p16"/>
            <p:cNvSpPr/>
            <p:nvPr/>
          </p:nvSpPr>
          <p:spPr>
            <a:xfrm>
              <a:off x="8913813" y="5102225"/>
              <a:ext cx="612775" cy="244475"/>
            </a:xfrm>
            <a:custGeom>
              <a:avLst/>
              <a:gdLst/>
              <a:ahLst/>
              <a:cxnLst/>
              <a:rect l="l" t="t" r="r" b="b"/>
              <a:pathLst>
                <a:path w="207" h="83" extrusionOk="0">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6" name="Google Shape;426;p16"/>
            <p:cNvSpPr/>
            <p:nvPr/>
          </p:nvSpPr>
          <p:spPr>
            <a:xfrm>
              <a:off x="8913813" y="4679950"/>
              <a:ext cx="612775" cy="666750"/>
            </a:xfrm>
            <a:custGeom>
              <a:avLst/>
              <a:gdLst/>
              <a:ahLst/>
              <a:cxnLst/>
              <a:rect l="l" t="t" r="r" b="b"/>
              <a:pathLst>
                <a:path w="207" h="226" extrusionOk="0">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7" name="Google Shape;427;p16"/>
            <p:cNvSpPr/>
            <p:nvPr/>
          </p:nvSpPr>
          <p:spPr>
            <a:xfrm>
              <a:off x="9321800" y="4741863"/>
              <a:ext cx="120650" cy="153988"/>
            </a:xfrm>
            <a:custGeom>
              <a:avLst/>
              <a:gdLst/>
              <a:ahLst/>
              <a:cxnLst/>
              <a:rect l="l" t="t" r="r" b="b"/>
              <a:pathLst>
                <a:path w="41" h="52" extrusionOk="0">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8" name="Google Shape;428;p16"/>
            <p:cNvSpPr/>
            <p:nvPr/>
          </p:nvSpPr>
          <p:spPr>
            <a:xfrm>
              <a:off x="9359900" y="4638675"/>
              <a:ext cx="41275" cy="103188"/>
            </a:xfrm>
            <a:custGeom>
              <a:avLst/>
              <a:gdLst/>
              <a:ahLst/>
              <a:cxnLst/>
              <a:rect l="l" t="t" r="r" b="b"/>
              <a:pathLst>
                <a:path w="14" h="35" extrusionOk="0">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9" name="Google Shape;429;p16"/>
            <p:cNvSpPr/>
            <p:nvPr/>
          </p:nvSpPr>
          <p:spPr>
            <a:xfrm>
              <a:off x="9526588" y="4816475"/>
              <a:ext cx="188913" cy="354013"/>
            </a:xfrm>
            <a:custGeom>
              <a:avLst/>
              <a:gdLst/>
              <a:ahLst/>
              <a:cxnLst/>
              <a:rect l="l" t="t" r="r" b="b"/>
              <a:pathLst>
                <a:path w="64" h="120" extrusionOk="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0" name="Google Shape;430;p16"/>
            <p:cNvSpPr/>
            <p:nvPr/>
          </p:nvSpPr>
          <p:spPr>
            <a:xfrm>
              <a:off x="9526588" y="4816475"/>
              <a:ext cx="188913" cy="354013"/>
            </a:xfrm>
            <a:custGeom>
              <a:avLst/>
              <a:gdLst/>
              <a:ahLst/>
              <a:cxnLst/>
              <a:rect l="l" t="t" r="r" b="b"/>
              <a:pathLst>
                <a:path w="64" h="120" extrusionOk="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1" name="Google Shape;431;p16"/>
            <p:cNvSpPr/>
            <p:nvPr/>
          </p:nvSpPr>
          <p:spPr>
            <a:xfrm>
              <a:off x="8532813" y="5359400"/>
              <a:ext cx="1303338" cy="298450"/>
            </a:xfrm>
            <a:custGeom>
              <a:avLst/>
              <a:gdLst/>
              <a:ahLst/>
              <a:cxnLst/>
              <a:rect l="l" t="t" r="r" b="b"/>
              <a:pathLst>
                <a:path w="441" h="101" extrusionOk="0">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2" name="Google Shape;432;p16"/>
            <p:cNvSpPr/>
            <p:nvPr/>
          </p:nvSpPr>
          <p:spPr>
            <a:xfrm>
              <a:off x="8532813" y="5359400"/>
              <a:ext cx="1303338" cy="298450"/>
            </a:xfrm>
            <a:custGeom>
              <a:avLst/>
              <a:gdLst/>
              <a:ahLst/>
              <a:cxnLst/>
              <a:rect l="l" t="t" r="r" b="b"/>
              <a:pathLst>
                <a:path w="441" h="101" extrusionOk="0">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3" name="Google Shape;433;p16"/>
            <p:cNvSpPr/>
            <p:nvPr/>
          </p:nvSpPr>
          <p:spPr>
            <a:xfrm>
              <a:off x="8694738" y="5332413"/>
              <a:ext cx="1239838" cy="53975"/>
            </a:xfrm>
            <a:custGeom>
              <a:avLst/>
              <a:gdLst/>
              <a:ahLst/>
              <a:cxnLst/>
              <a:rect l="l" t="t" r="r" b="b"/>
              <a:pathLst>
                <a:path w="419" h="18" extrusionOk="0">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4" name="Google Shape;434;p16"/>
            <p:cNvSpPr/>
            <p:nvPr/>
          </p:nvSpPr>
          <p:spPr>
            <a:xfrm>
              <a:off x="8694738" y="5630863"/>
              <a:ext cx="1346200" cy="55563"/>
            </a:xfrm>
            <a:custGeom>
              <a:avLst/>
              <a:gdLst/>
              <a:ahLst/>
              <a:cxnLst/>
              <a:rect l="l" t="t" r="r" b="b"/>
              <a:pathLst>
                <a:path w="455" h="19" extrusionOk="0">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5" name="Google Shape;435;p16"/>
            <p:cNvSpPr/>
            <p:nvPr/>
          </p:nvSpPr>
          <p:spPr>
            <a:xfrm>
              <a:off x="8653463" y="5414963"/>
              <a:ext cx="1114425" cy="188913"/>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6" name="Google Shape;436;p16"/>
            <p:cNvSpPr/>
            <p:nvPr/>
          </p:nvSpPr>
          <p:spPr>
            <a:xfrm>
              <a:off x="8653463" y="5468938"/>
              <a:ext cx="1114425" cy="8255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7" name="Google Shape;437;p16"/>
            <p:cNvSpPr/>
            <p:nvPr/>
          </p:nvSpPr>
          <p:spPr>
            <a:xfrm>
              <a:off x="8532813" y="5657850"/>
              <a:ext cx="1303338" cy="301625"/>
            </a:xfrm>
            <a:custGeom>
              <a:avLst/>
              <a:gdLst/>
              <a:ahLst/>
              <a:cxnLst/>
              <a:rect l="l" t="t" r="r" b="b"/>
              <a:pathLst>
                <a:path w="441" h="102" extrusionOk="0">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8" name="Google Shape;438;p16"/>
            <p:cNvSpPr/>
            <p:nvPr/>
          </p:nvSpPr>
          <p:spPr>
            <a:xfrm>
              <a:off x="8532813" y="5657850"/>
              <a:ext cx="1303338" cy="301625"/>
            </a:xfrm>
            <a:custGeom>
              <a:avLst/>
              <a:gdLst/>
              <a:ahLst/>
              <a:cxnLst/>
              <a:rect l="l" t="t" r="r" b="b"/>
              <a:pathLst>
                <a:path w="441" h="102" extrusionOk="0">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9" name="Google Shape;439;p16"/>
            <p:cNvSpPr/>
            <p:nvPr/>
          </p:nvSpPr>
          <p:spPr>
            <a:xfrm>
              <a:off x="8694738" y="5630863"/>
              <a:ext cx="1239838" cy="55563"/>
            </a:xfrm>
            <a:custGeom>
              <a:avLst/>
              <a:gdLst/>
              <a:ahLst/>
              <a:cxnLst/>
              <a:rect l="l" t="t" r="r" b="b"/>
              <a:pathLst>
                <a:path w="419" h="19" extrusionOk="0">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0" name="Google Shape;440;p16"/>
            <p:cNvSpPr/>
            <p:nvPr/>
          </p:nvSpPr>
          <p:spPr>
            <a:xfrm>
              <a:off x="8694738" y="5929313"/>
              <a:ext cx="1346200" cy="55563"/>
            </a:xfrm>
            <a:custGeom>
              <a:avLst/>
              <a:gdLst/>
              <a:ahLst/>
              <a:cxnLst/>
              <a:rect l="l" t="t" r="r" b="b"/>
              <a:pathLst>
                <a:path w="455" h="19" extrusionOk="0">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1" name="Google Shape;441;p16"/>
            <p:cNvSpPr/>
            <p:nvPr/>
          </p:nvSpPr>
          <p:spPr>
            <a:xfrm>
              <a:off x="8653463" y="5713413"/>
              <a:ext cx="1114425" cy="188913"/>
            </a:xfrm>
            <a:prstGeom prst="rect">
              <a:avLst/>
            </a:prstGeom>
            <a:solidFill>
              <a:srgbClr val="FC6E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2" name="Google Shape;442;p16"/>
            <p:cNvSpPr/>
            <p:nvPr/>
          </p:nvSpPr>
          <p:spPr>
            <a:xfrm>
              <a:off x="8653463" y="5767388"/>
              <a:ext cx="1114425" cy="8255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443" name="Google Shape;443;p16"/>
          <p:cNvSpPr txBox="1">
            <a:spLocks noGrp="1"/>
          </p:cNvSpPr>
          <p:nvPr>
            <p:ph type="title"/>
          </p:nvPr>
        </p:nvSpPr>
        <p:spPr>
          <a:xfrm>
            <a:off x="2533283" y="2563732"/>
            <a:ext cx="4064389" cy="671512"/>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1800"/>
              <a:buFont typeface="Arial"/>
              <a:buNone/>
              <a:defRPr sz="1800" b="1">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4" name="Google Shape;444;p16"/>
          <p:cNvSpPr txBox="1">
            <a:spLocks noGrp="1"/>
          </p:cNvSpPr>
          <p:nvPr>
            <p:ph type="body" idx="1"/>
          </p:nvPr>
        </p:nvSpPr>
        <p:spPr>
          <a:xfrm>
            <a:off x="2534120" y="3235244"/>
            <a:ext cx="4064389" cy="761717"/>
          </a:xfrm>
          <a:prstGeom prst="rect">
            <a:avLst/>
          </a:prstGeom>
          <a:noFill/>
          <a:ln>
            <a:noFill/>
          </a:ln>
        </p:spPr>
        <p:txBody>
          <a:bodyPr spcFirstLastPara="1" wrap="square" lIns="68575" tIns="34275" rIns="68575" bIns="34275" anchor="t" anchorCtr="0">
            <a:noAutofit/>
          </a:bodyPr>
          <a:lstStyle>
            <a:lvl1pPr marL="457200" lvl="0" indent="-228600" algn="ctr">
              <a:lnSpc>
                <a:spcPct val="100000"/>
              </a:lnSpc>
              <a:spcBef>
                <a:spcPts val="800"/>
              </a:spcBef>
              <a:spcAft>
                <a:spcPts val="0"/>
              </a:spcAft>
              <a:buClr>
                <a:schemeClr val="dk1"/>
              </a:buClr>
              <a:buSzPts val="800"/>
              <a:buNone/>
              <a:defRPr sz="800">
                <a:solidFill>
                  <a:schemeClr val="dk1"/>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45"/>
        <p:cNvGrpSpPr/>
        <p:nvPr/>
      </p:nvGrpSpPr>
      <p:grpSpPr>
        <a:xfrm>
          <a:off x="0" y="0"/>
          <a:ext cx="0" cy="0"/>
          <a:chOff x="0" y="0"/>
          <a:chExt cx="0" cy="0"/>
        </a:xfrm>
      </p:grpSpPr>
      <p:sp>
        <p:nvSpPr>
          <p:cNvPr id="446" name="Google Shape;446;p17"/>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1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7" name="Google Shape;447;p17"/>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8" name="Google Shape;448;p17"/>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9" name="Google Shape;449;p17"/>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bg>
      <p:bgPr>
        <a:solidFill>
          <a:srgbClr val="BCECE0"/>
        </a:solidFill>
        <a:effectLst/>
      </p:bgPr>
    </p:bg>
    <p:spTree>
      <p:nvGrpSpPr>
        <p:cNvPr id="1" name="Shape 450"/>
        <p:cNvGrpSpPr/>
        <p:nvPr/>
      </p:nvGrpSpPr>
      <p:grpSpPr>
        <a:xfrm>
          <a:off x="0" y="0"/>
          <a:ext cx="0" cy="0"/>
          <a:chOff x="0" y="0"/>
          <a:chExt cx="0" cy="0"/>
        </a:xfrm>
      </p:grpSpPr>
      <p:sp>
        <p:nvSpPr>
          <p:cNvPr id="451" name="Google Shape;451;p18"/>
          <p:cNvSpPr/>
          <p:nvPr/>
        </p:nvSpPr>
        <p:spPr>
          <a:xfrm>
            <a:off x="3082419" y="2336744"/>
            <a:ext cx="35579" cy="35579"/>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2" name="Google Shape;452;p18"/>
          <p:cNvSpPr/>
          <p:nvPr/>
        </p:nvSpPr>
        <p:spPr>
          <a:xfrm>
            <a:off x="2839887" y="2262028"/>
            <a:ext cx="34987" cy="34987"/>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3" name="Google Shape;453;p18"/>
          <p:cNvSpPr/>
          <p:nvPr/>
        </p:nvSpPr>
        <p:spPr>
          <a:xfrm>
            <a:off x="2864200" y="1366025"/>
            <a:ext cx="81239" cy="80054"/>
          </a:xfrm>
          <a:prstGeom prst="ellipse">
            <a:avLst/>
          </a:pr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4" name="Google Shape;454;p18"/>
          <p:cNvSpPr/>
          <p:nvPr/>
        </p:nvSpPr>
        <p:spPr>
          <a:xfrm>
            <a:off x="3229480" y="2163592"/>
            <a:ext cx="20755" cy="20755"/>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5" name="Google Shape;455;p18"/>
          <p:cNvSpPr/>
          <p:nvPr/>
        </p:nvSpPr>
        <p:spPr>
          <a:xfrm>
            <a:off x="3137566" y="2103107"/>
            <a:ext cx="21347" cy="20755"/>
          </a:xfrm>
          <a:prstGeom prst="ellipse">
            <a:avLst/>
          </a:prstGeom>
          <a:solidFill>
            <a:srgbClr val="FFF56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6" name="Google Shape;456;p18"/>
          <p:cNvSpPr/>
          <p:nvPr/>
        </p:nvSpPr>
        <p:spPr>
          <a:xfrm>
            <a:off x="3117998" y="2214589"/>
            <a:ext cx="19569" cy="20755"/>
          </a:xfrm>
          <a:prstGeom prst="ellipse">
            <a:avLst/>
          </a:prstGeom>
          <a:solidFill>
            <a:srgbClr val="B4E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7" name="Google Shape;457;p18"/>
          <p:cNvSpPr/>
          <p:nvPr/>
        </p:nvSpPr>
        <p:spPr>
          <a:xfrm>
            <a:off x="2804309" y="1570013"/>
            <a:ext cx="20162" cy="20755"/>
          </a:xfrm>
          <a:prstGeom prst="ellipse">
            <a:avLst/>
          </a:prstGeom>
          <a:solidFill>
            <a:srgbClr val="B4E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8" name="Google Shape;458;p18"/>
          <p:cNvSpPr/>
          <p:nvPr/>
        </p:nvSpPr>
        <p:spPr>
          <a:xfrm>
            <a:off x="3709799" y="2368765"/>
            <a:ext cx="19569" cy="20755"/>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9" name="Google Shape;459;p18"/>
          <p:cNvSpPr/>
          <p:nvPr/>
        </p:nvSpPr>
        <p:spPr>
          <a:xfrm>
            <a:off x="2985170" y="1530282"/>
            <a:ext cx="20162" cy="20755"/>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0" name="Google Shape;460;p18"/>
          <p:cNvSpPr/>
          <p:nvPr/>
        </p:nvSpPr>
        <p:spPr>
          <a:xfrm>
            <a:off x="5948915" y="2077609"/>
            <a:ext cx="19569" cy="20755"/>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1" name="Google Shape;461;p18"/>
          <p:cNvSpPr/>
          <p:nvPr/>
        </p:nvSpPr>
        <p:spPr>
          <a:xfrm>
            <a:off x="6107836" y="2430436"/>
            <a:ext cx="19569" cy="21347"/>
          </a:xfrm>
          <a:prstGeom prst="ellipse">
            <a:avLst/>
          </a:prstGeom>
          <a:solidFill>
            <a:srgbClr val="FFA5B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2" name="Google Shape;462;p18"/>
          <p:cNvSpPr/>
          <p:nvPr/>
        </p:nvSpPr>
        <p:spPr>
          <a:xfrm>
            <a:off x="3315463" y="2052110"/>
            <a:ext cx="15418" cy="15418"/>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3" name="Google Shape;463;p18"/>
          <p:cNvSpPr/>
          <p:nvPr/>
        </p:nvSpPr>
        <p:spPr>
          <a:xfrm>
            <a:off x="3555029" y="2149360"/>
            <a:ext cx="14232" cy="14232"/>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4" name="Google Shape;464;p18"/>
          <p:cNvSpPr/>
          <p:nvPr/>
        </p:nvSpPr>
        <p:spPr>
          <a:xfrm>
            <a:off x="3494544" y="2071086"/>
            <a:ext cx="15418" cy="15418"/>
          </a:xfrm>
          <a:prstGeom prst="ellipse">
            <a:avLst/>
          </a:prstGeom>
          <a:solidFill>
            <a:srgbClr val="B2E1C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5" name="Google Shape;465;p18"/>
          <p:cNvSpPr/>
          <p:nvPr/>
        </p:nvSpPr>
        <p:spPr>
          <a:xfrm>
            <a:off x="3654651" y="2241866"/>
            <a:ext cx="15418" cy="14232"/>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6" name="Google Shape;466;p18"/>
          <p:cNvSpPr/>
          <p:nvPr/>
        </p:nvSpPr>
        <p:spPr>
          <a:xfrm>
            <a:off x="3518857" y="2037878"/>
            <a:ext cx="20755" cy="19569"/>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7" name="Google Shape;467;p18"/>
          <p:cNvSpPr/>
          <p:nvPr/>
        </p:nvSpPr>
        <p:spPr>
          <a:xfrm>
            <a:off x="5379056" y="1430068"/>
            <a:ext cx="15418" cy="15418"/>
          </a:xfrm>
          <a:custGeom>
            <a:avLst/>
            <a:gdLst/>
            <a:ahLst/>
            <a:cxnLst/>
            <a:rect l="l" t="t" r="r" b="b"/>
            <a:pathLst>
              <a:path w="14" h="14" extrusionOk="0">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8" name="Google Shape;468;p18"/>
          <p:cNvSpPr/>
          <p:nvPr/>
        </p:nvSpPr>
        <p:spPr>
          <a:xfrm>
            <a:off x="5433017" y="2163592"/>
            <a:ext cx="40916" cy="40916"/>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69" name="Google Shape;469;p18"/>
          <p:cNvSpPr/>
          <p:nvPr/>
        </p:nvSpPr>
        <p:spPr>
          <a:xfrm>
            <a:off x="6124439" y="1986882"/>
            <a:ext cx="91320" cy="90727"/>
          </a:xfrm>
          <a:prstGeom prst="ellipse">
            <a:avLst/>
          </a:pr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0" name="Google Shape;470;p18"/>
          <p:cNvSpPr/>
          <p:nvPr/>
        </p:nvSpPr>
        <p:spPr>
          <a:xfrm>
            <a:off x="5996947" y="2235343"/>
            <a:ext cx="91913" cy="91320"/>
          </a:xfrm>
          <a:prstGeom prst="ellipse">
            <a:avLst/>
          </a:prstGeom>
          <a:solidFill>
            <a:srgbClr val="FFF88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1" name="Google Shape;471;p18"/>
          <p:cNvSpPr/>
          <p:nvPr/>
        </p:nvSpPr>
        <p:spPr>
          <a:xfrm>
            <a:off x="6355111" y="2451783"/>
            <a:ext cx="45067" cy="45067"/>
          </a:xfrm>
          <a:prstGeom prst="ellipse">
            <a:avLst/>
          </a:prstGeom>
          <a:solidFill>
            <a:srgbClr val="BCE3A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2" name="Google Shape;472;p18"/>
          <p:cNvSpPr/>
          <p:nvPr/>
        </p:nvSpPr>
        <p:spPr>
          <a:xfrm>
            <a:off x="5708163" y="2026612"/>
            <a:ext cx="19569" cy="21347"/>
          </a:xfrm>
          <a:prstGeom prst="ellipse">
            <a:avLst/>
          </a:pr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3" name="Google Shape;473;p18"/>
          <p:cNvSpPr/>
          <p:nvPr/>
        </p:nvSpPr>
        <p:spPr>
          <a:xfrm>
            <a:off x="6245409" y="2248388"/>
            <a:ext cx="21347" cy="21347"/>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4" name="Google Shape;474;p18"/>
          <p:cNvSpPr/>
          <p:nvPr/>
        </p:nvSpPr>
        <p:spPr>
          <a:xfrm>
            <a:off x="5062400" y="2522348"/>
            <a:ext cx="20755" cy="20755"/>
          </a:xfrm>
          <a:prstGeom prst="ellipse">
            <a:avLst/>
          </a:prstGeom>
          <a:solidFill>
            <a:srgbClr val="CFE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5" name="Google Shape;475;p18"/>
          <p:cNvSpPr/>
          <p:nvPr/>
        </p:nvSpPr>
        <p:spPr>
          <a:xfrm>
            <a:off x="2997622" y="2142837"/>
            <a:ext cx="85983" cy="85983"/>
          </a:xfrm>
          <a:custGeom>
            <a:avLst/>
            <a:gdLst/>
            <a:ahLst/>
            <a:cxnLst/>
            <a:rect l="l" t="t" r="r" b="b"/>
            <a:pathLst>
              <a:path w="78" h="78" extrusionOk="0">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6" name="Google Shape;476;p18"/>
          <p:cNvSpPr/>
          <p:nvPr/>
        </p:nvSpPr>
        <p:spPr>
          <a:xfrm>
            <a:off x="5309676" y="1263439"/>
            <a:ext cx="85983" cy="85983"/>
          </a:xfrm>
          <a:custGeom>
            <a:avLst/>
            <a:gdLst/>
            <a:ahLst/>
            <a:cxnLst/>
            <a:rect l="l" t="t" r="r" b="b"/>
            <a:pathLst>
              <a:path w="78" h="78" extrusionOk="0">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7" name="Google Shape;477;p18"/>
          <p:cNvSpPr/>
          <p:nvPr/>
        </p:nvSpPr>
        <p:spPr>
          <a:xfrm>
            <a:off x="4331249" y="2428063"/>
            <a:ext cx="406196" cy="162479"/>
          </a:xfrm>
          <a:custGeom>
            <a:avLst/>
            <a:gdLst/>
            <a:ahLst/>
            <a:cxnLst/>
            <a:rect l="l" t="t" r="r" b="b"/>
            <a:pathLst>
              <a:path w="685" h="274" extrusionOk="0">
                <a:moveTo>
                  <a:pt x="685" y="274"/>
                </a:moveTo>
                <a:lnTo>
                  <a:pt x="0" y="274"/>
                </a:lnTo>
                <a:lnTo>
                  <a:pt x="69" y="0"/>
                </a:lnTo>
                <a:lnTo>
                  <a:pt x="616" y="0"/>
                </a:lnTo>
                <a:lnTo>
                  <a:pt x="685" y="274"/>
                </a:ln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8" name="Google Shape;478;p18"/>
          <p:cNvSpPr/>
          <p:nvPr/>
        </p:nvSpPr>
        <p:spPr>
          <a:xfrm>
            <a:off x="4331249" y="2463643"/>
            <a:ext cx="406196" cy="126899"/>
          </a:xfrm>
          <a:custGeom>
            <a:avLst/>
            <a:gdLst/>
            <a:ahLst/>
            <a:cxnLst/>
            <a:rect l="l" t="t" r="r" b="b"/>
            <a:pathLst>
              <a:path w="685" h="214" extrusionOk="0">
                <a:moveTo>
                  <a:pt x="685" y="214"/>
                </a:moveTo>
                <a:lnTo>
                  <a:pt x="0" y="214"/>
                </a:lnTo>
                <a:lnTo>
                  <a:pt x="52" y="0"/>
                </a:lnTo>
                <a:lnTo>
                  <a:pt x="635" y="0"/>
                </a:lnTo>
                <a:lnTo>
                  <a:pt x="685" y="214"/>
                </a:ln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9" name="Google Shape;479;p18"/>
          <p:cNvSpPr/>
          <p:nvPr/>
        </p:nvSpPr>
        <p:spPr>
          <a:xfrm>
            <a:off x="4331249" y="2428063"/>
            <a:ext cx="406196" cy="162479"/>
          </a:xfrm>
          <a:custGeom>
            <a:avLst/>
            <a:gdLst/>
            <a:ahLst/>
            <a:cxnLst/>
            <a:rect l="l" t="t" r="r" b="b"/>
            <a:pathLst>
              <a:path w="685" h="274" extrusionOk="0">
                <a:moveTo>
                  <a:pt x="685" y="274"/>
                </a:moveTo>
                <a:lnTo>
                  <a:pt x="0" y="274"/>
                </a:lnTo>
                <a:lnTo>
                  <a:pt x="69" y="0"/>
                </a:lnTo>
                <a:lnTo>
                  <a:pt x="616" y="0"/>
                </a:lnTo>
                <a:lnTo>
                  <a:pt x="685" y="274"/>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0" name="Google Shape;480;p18"/>
          <p:cNvSpPr/>
          <p:nvPr/>
        </p:nvSpPr>
        <p:spPr>
          <a:xfrm>
            <a:off x="4184188" y="2590542"/>
            <a:ext cx="701504" cy="75902"/>
          </a:xfrm>
          <a:custGeom>
            <a:avLst/>
            <a:gdLst/>
            <a:ahLst/>
            <a:cxnLst/>
            <a:rect l="l" t="t" r="r" b="b"/>
            <a:pathLst>
              <a:path w="635" h="69" extrusionOk="0">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1" name="Google Shape;481;p18"/>
          <p:cNvSpPr/>
          <p:nvPr/>
        </p:nvSpPr>
        <p:spPr>
          <a:xfrm>
            <a:off x="4184188" y="2590542"/>
            <a:ext cx="701504" cy="35579"/>
          </a:xfrm>
          <a:custGeom>
            <a:avLst/>
            <a:gdLst/>
            <a:ahLst/>
            <a:cxnLst/>
            <a:rect l="l" t="t" r="r" b="b"/>
            <a:pathLst>
              <a:path w="635" h="32" extrusionOk="0">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2" name="Google Shape;482;p18"/>
          <p:cNvSpPr/>
          <p:nvPr/>
        </p:nvSpPr>
        <p:spPr>
          <a:xfrm>
            <a:off x="4184188" y="2590542"/>
            <a:ext cx="701504" cy="75902"/>
          </a:xfrm>
          <a:custGeom>
            <a:avLst/>
            <a:gdLst/>
            <a:ahLst/>
            <a:cxnLst/>
            <a:rect l="l" t="t" r="r" b="b"/>
            <a:pathLst>
              <a:path w="635" h="69" extrusionOk="0">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3" name="Google Shape;483;p18"/>
          <p:cNvSpPr/>
          <p:nvPr/>
        </p:nvSpPr>
        <p:spPr>
          <a:xfrm>
            <a:off x="5138303" y="2580461"/>
            <a:ext cx="218812" cy="85983"/>
          </a:xfrm>
          <a:custGeom>
            <a:avLst/>
            <a:gdLst/>
            <a:ahLst/>
            <a:cxnLst/>
            <a:rect l="l" t="t" r="r" b="b"/>
            <a:pathLst>
              <a:path w="198" h="78" extrusionOk="0">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4" name="Google Shape;484;p18"/>
          <p:cNvSpPr/>
          <p:nvPr/>
        </p:nvSpPr>
        <p:spPr>
          <a:xfrm>
            <a:off x="5138303" y="2580461"/>
            <a:ext cx="218812" cy="35579"/>
          </a:xfrm>
          <a:custGeom>
            <a:avLst/>
            <a:gdLst/>
            <a:ahLst/>
            <a:cxnLst/>
            <a:rect l="l" t="t" r="r" b="b"/>
            <a:pathLst>
              <a:path w="198" h="32" extrusionOk="0">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5" name="Google Shape;485;p18"/>
          <p:cNvSpPr/>
          <p:nvPr/>
        </p:nvSpPr>
        <p:spPr>
          <a:xfrm>
            <a:off x="5138303" y="2580461"/>
            <a:ext cx="218812" cy="85983"/>
          </a:xfrm>
          <a:custGeom>
            <a:avLst/>
            <a:gdLst/>
            <a:ahLst/>
            <a:cxnLst/>
            <a:rect l="l" t="t" r="r" b="b"/>
            <a:pathLst>
              <a:path w="198" h="78" extrusionOk="0">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6" name="Google Shape;486;p18"/>
          <p:cNvSpPr/>
          <p:nvPr/>
        </p:nvSpPr>
        <p:spPr>
          <a:xfrm>
            <a:off x="5453771" y="1007269"/>
            <a:ext cx="665924" cy="892444"/>
          </a:xfrm>
          <a:custGeom>
            <a:avLst/>
            <a:gdLst/>
            <a:ahLst/>
            <a:cxnLst/>
            <a:rect l="l" t="t" r="r" b="b"/>
            <a:pathLst>
              <a:path w="603" h="809" extrusionOk="0">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7" name="Google Shape;487;p18"/>
          <p:cNvSpPr/>
          <p:nvPr/>
        </p:nvSpPr>
        <p:spPr>
          <a:xfrm>
            <a:off x="5503583" y="1058265"/>
            <a:ext cx="566303" cy="791044"/>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8" name="Google Shape;488;p18"/>
          <p:cNvSpPr/>
          <p:nvPr/>
        </p:nvSpPr>
        <p:spPr>
          <a:xfrm>
            <a:off x="5453771" y="1007269"/>
            <a:ext cx="665924" cy="892444"/>
          </a:xfrm>
          <a:custGeom>
            <a:avLst/>
            <a:gdLst/>
            <a:ahLst/>
            <a:cxnLst/>
            <a:rect l="l" t="t" r="r" b="b"/>
            <a:pathLst>
              <a:path w="603" h="809" extrusionOk="0">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9" name="Google Shape;489;p18"/>
          <p:cNvSpPr/>
          <p:nvPr/>
        </p:nvSpPr>
        <p:spPr>
          <a:xfrm>
            <a:off x="5600832" y="1268775"/>
            <a:ext cx="371210" cy="369431"/>
          </a:xfrm>
          <a:prstGeom prst="ellipse">
            <a:avLst/>
          </a:prstGeom>
          <a:solidFill>
            <a:srgbClr val="90E2C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0" name="Google Shape;490;p18"/>
          <p:cNvSpPr/>
          <p:nvPr/>
        </p:nvSpPr>
        <p:spPr>
          <a:xfrm>
            <a:off x="5653608" y="1268775"/>
            <a:ext cx="263879" cy="187384"/>
          </a:xfrm>
          <a:custGeom>
            <a:avLst/>
            <a:gdLst/>
            <a:ahLst/>
            <a:cxnLst/>
            <a:rect l="l" t="t" r="r" b="b"/>
            <a:pathLst>
              <a:path w="239" h="170" extrusionOk="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1" name="Google Shape;491;p18"/>
          <p:cNvSpPr/>
          <p:nvPr/>
        </p:nvSpPr>
        <p:spPr>
          <a:xfrm>
            <a:off x="5784065" y="1322738"/>
            <a:ext cx="187977" cy="203987"/>
          </a:xfrm>
          <a:custGeom>
            <a:avLst/>
            <a:gdLst/>
            <a:ahLst/>
            <a:cxnLst/>
            <a:rect l="l" t="t" r="r" b="b"/>
            <a:pathLst>
              <a:path w="170" h="185" extrusionOk="0">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2" name="Google Shape;492;p18"/>
          <p:cNvSpPr/>
          <p:nvPr/>
        </p:nvSpPr>
        <p:spPr>
          <a:xfrm>
            <a:off x="5784065" y="1450823"/>
            <a:ext cx="175524" cy="187384"/>
          </a:xfrm>
          <a:custGeom>
            <a:avLst/>
            <a:gdLst/>
            <a:ahLst/>
            <a:cxnLst/>
            <a:rect l="l" t="t" r="r" b="b"/>
            <a:pathLst>
              <a:path w="159" h="170" extrusionOk="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3" name="Google Shape;493;p18"/>
          <p:cNvSpPr/>
          <p:nvPr/>
        </p:nvSpPr>
        <p:spPr>
          <a:xfrm>
            <a:off x="3067001" y="1489366"/>
            <a:ext cx="574011" cy="492179"/>
          </a:xfrm>
          <a:custGeom>
            <a:avLst/>
            <a:gdLst/>
            <a:ahLst/>
            <a:cxnLst/>
            <a:rect l="l" t="t" r="r" b="b"/>
            <a:pathLst>
              <a:path w="520" h="446" extrusionOk="0">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4" name="Google Shape;494;p18"/>
          <p:cNvSpPr/>
          <p:nvPr/>
        </p:nvSpPr>
        <p:spPr>
          <a:xfrm>
            <a:off x="3125707" y="1555781"/>
            <a:ext cx="457192" cy="35935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5" name="Google Shape;495;p18"/>
          <p:cNvSpPr/>
          <p:nvPr/>
        </p:nvSpPr>
        <p:spPr>
          <a:xfrm>
            <a:off x="3174332" y="1636426"/>
            <a:ext cx="50404" cy="20755"/>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6" name="Google Shape;496;p18"/>
          <p:cNvSpPr/>
          <p:nvPr/>
        </p:nvSpPr>
        <p:spPr>
          <a:xfrm>
            <a:off x="3174332" y="1686831"/>
            <a:ext cx="50404" cy="20755"/>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7" name="Google Shape;497;p18"/>
          <p:cNvSpPr/>
          <p:nvPr/>
        </p:nvSpPr>
        <p:spPr>
          <a:xfrm>
            <a:off x="3174332" y="1737827"/>
            <a:ext cx="50404" cy="20755"/>
          </a:xfrm>
          <a:custGeom>
            <a:avLst/>
            <a:gdLst/>
            <a:ahLst/>
            <a:cxnLst/>
            <a:rect l="l" t="t" r="r" b="b"/>
            <a:pathLst>
              <a:path w="46" h="19" extrusionOk="0">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8" name="Google Shape;498;p18"/>
          <p:cNvSpPr/>
          <p:nvPr/>
        </p:nvSpPr>
        <p:spPr>
          <a:xfrm>
            <a:off x="3174332" y="1794161"/>
            <a:ext cx="50404" cy="19569"/>
          </a:xfrm>
          <a:custGeom>
            <a:avLst/>
            <a:gdLst/>
            <a:ahLst/>
            <a:cxnLst/>
            <a:rect l="l" t="t" r="r" b="b"/>
            <a:pathLst>
              <a:path w="46" h="18" extrusionOk="0">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9" name="Google Shape;499;p18"/>
          <p:cNvSpPr/>
          <p:nvPr/>
        </p:nvSpPr>
        <p:spPr>
          <a:xfrm>
            <a:off x="3224736" y="1834484"/>
            <a:ext cx="309539" cy="25499"/>
          </a:xfrm>
          <a:custGeom>
            <a:avLst/>
            <a:gdLst/>
            <a:ahLst/>
            <a:cxnLst/>
            <a:rect l="l" t="t" r="r" b="b"/>
            <a:pathLst>
              <a:path w="280" h="23" extrusionOk="0">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0" name="Google Shape;500;p18"/>
          <p:cNvSpPr/>
          <p:nvPr/>
        </p:nvSpPr>
        <p:spPr>
          <a:xfrm>
            <a:off x="3260315" y="1737827"/>
            <a:ext cx="35579" cy="96657"/>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1" name="Google Shape;501;p18"/>
          <p:cNvSpPr/>
          <p:nvPr/>
        </p:nvSpPr>
        <p:spPr>
          <a:xfrm>
            <a:off x="3260315" y="1692167"/>
            <a:ext cx="35579" cy="142317"/>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2" name="Google Shape;502;p18"/>
          <p:cNvSpPr/>
          <p:nvPr/>
        </p:nvSpPr>
        <p:spPr>
          <a:xfrm>
            <a:off x="3295894" y="1661332"/>
            <a:ext cx="75902" cy="173152"/>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3" name="Google Shape;503;p18"/>
          <p:cNvSpPr/>
          <p:nvPr/>
        </p:nvSpPr>
        <p:spPr>
          <a:xfrm>
            <a:off x="3295894" y="1610929"/>
            <a:ext cx="75902" cy="223556"/>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4" name="Google Shape;504;p18"/>
          <p:cNvSpPr/>
          <p:nvPr/>
        </p:nvSpPr>
        <p:spPr>
          <a:xfrm>
            <a:off x="3366459" y="1682680"/>
            <a:ext cx="66415" cy="151804"/>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5" name="Google Shape;505;p18"/>
          <p:cNvSpPr/>
          <p:nvPr/>
        </p:nvSpPr>
        <p:spPr>
          <a:xfrm>
            <a:off x="3371796" y="1641763"/>
            <a:ext cx="61078" cy="192721"/>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6" name="Google Shape;506;p18"/>
          <p:cNvSpPr/>
          <p:nvPr/>
        </p:nvSpPr>
        <p:spPr>
          <a:xfrm>
            <a:off x="3428130" y="1765105"/>
            <a:ext cx="65228" cy="69380"/>
          </a:xfrm>
          <a:prstGeom prst="rect">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7" name="Google Shape;507;p18"/>
          <p:cNvSpPr/>
          <p:nvPr/>
        </p:nvSpPr>
        <p:spPr>
          <a:xfrm>
            <a:off x="3432874" y="1696911"/>
            <a:ext cx="60485" cy="137573"/>
          </a:xfrm>
          <a:prstGeom prst="rect">
            <a:avLst/>
          </a:pr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8" name="Google Shape;508;p18"/>
          <p:cNvSpPr/>
          <p:nvPr/>
        </p:nvSpPr>
        <p:spPr>
          <a:xfrm>
            <a:off x="3067001" y="1489366"/>
            <a:ext cx="574011" cy="492179"/>
          </a:xfrm>
          <a:custGeom>
            <a:avLst/>
            <a:gdLst/>
            <a:ahLst/>
            <a:cxnLst/>
            <a:rect l="l" t="t" r="r" b="b"/>
            <a:pathLst>
              <a:path w="520" h="446" extrusionOk="0">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cmpd="sng">
            <a:solidFill>
              <a:srgbClr val="E6E9ED"/>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9" name="Google Shape;509;p18"/>
          <p:cNvSpPr/>
          <p:nvPr/>
        </p:nvSpPr>
        <p:spPr>
          <a:xfrm>
            <a:off x="3174332" y="2301164"/>
            <a:ext cx="162479" cy="253798"/>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0" name="Google Shape;510;p18"/>
          <p:cNvSpPr/>
          <p:nvPr/>
        </p:nvSpPr>
        <p:spPr>
          <a:xfrm>
            <a:off x="3174332" y="2301164"/>
            <a:ext cx="162479" cy="253798"/>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1" name="Google Shape;511;p18"/>
          <p:cNvSpPr/>
          <p:nvPr/>
        </p:nvSpPr>
        <p:spPr>
          <a:xfrm>
            <a:off x="3178483" y="2301164"/>
            <a:ext cx="150026" cy="115039"/>
          </a:xfrm>
          <a:custGeom>
            <a:avLst/>
            <a:gdLst/>
            <a:ahLst/>
            <a:cxnLst/>
            <a:rect l="l" t="t" r="r" b="b"/>
            <a:pathLst>
              <a:path w="136" h="104" extrusionOk="0">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2" name="Google Shape;512;p18"/>
          <p:cNvSpPr/>
          <p:nvPr/>
        </p:nvSpPr>
        <p:spPr>
          <a:xfrm>
            <a:off x="3174332" y="2301164"/>
            <a:ext cx="162479" cy="253798"/>
          </a:xfrm>
          <a:custGeom>
            <a:avLst/>
            <a:gdLst/>
            <a:ahLst/>
            <a:cxnLst/>
            <a:rect l="l" t="t" r="r" b="b"/>
            <a:pathLst>
              <a:path w="147" h="230" extrusionOk="0">
                <a:moveTo>
                  <a:pt x="92" y="147"/>
                </a:moveTo>
                <a:cubicBezTo>
                  <a:pt x="0" y="0"/>
                  <a:pt x="0" y="0"/>
                  <a:pt x="0" y="0"/>
                </a:cubicBezTo>
                <a:cubicBezTo>
                  <a:pt x="0" y="0"/>
                  <a:pt x="110" y="27"/>
                  <a:pt x="128" y="128"/>
                </a:cubicBezTo>
                <a:cubicBezTo>
                  <a:pt x="147" y="230"/>
                  <a:pt x="92" y="147"/>
                  <a:pt x="92" y="147"/>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3" name="Google Shape;513;p18"/>
          <p:cNvSpPr/>
          <p:nvPr/>
        </p:nvSpPr>
        <p:spPr>
          <a:xfrm>
            <a:off x="3244898" y="2088282"/>
            <a:ext cx="167816" cy="385441"/>
          </a:xfrm>
          <a:custGeom>
            <a:avLst/>
            <a:gdLst/>
            <a:ahLst/>
            <a:cxnLst/>
            <a:rect l="l" t="t" r="r" b="b"/>
            <a:pathLst>
              <a:path w="152" h="349" extrusionOk="0">
                <a:moveTo>
                  <a:pt x="68" y="349"/>
                </a:moveTo>
                <a:cubicBezTo>
                  <a:pt x="68" y="349"/>
                  <a:pt x="23" y="23"/>
                  <a:pt x="0" y="0"/>
                </a:cubicBezTo>
                <a:cubicBezTo>
                  <a:pt x="0" y="0"/>
                  <a:pt x="152" y="64"/>
                  <a:pt x="152" y="321"/>
                </a:cubicBezTo>
                <a:lnTo>
                  <a:pt x="68" y="349"/>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4" name="Google Shape;514;p18"/>
          <p:cNvSpPr/>
          <p:nvPr/>
        </p:nvSpPr>
        <p:spPr>
          <a:xfrm>
            <a:off x="3244898" y="2093026"/>
            <a:ext cx="167816" cy="370616"/>
          </a:xfrm>
          <a:custGeom>
            <a:avLst/>
            <a:gdLst/>
            <a:ahLst/>
            <a:cxnLst/>
            <a:rect l="l" t="t" r="r" b="b"/>
            <a:pathLst>
              <a:path w="152" h="336" extrusionOk="0">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5" name="Google Shape;515;p18"/>
          <p:cNvSpPr/>
          <p:nvPr/>
        </p:nvSpPr>
        <p:spPr>
          <a:xfrm>
            <a:off x="3244898" y="2088282"/>
            <a:ext cx="167816" cy="385441"/>
          </a:xfrm>
          <a:custGeom>
            <a:avLst/>
            <a:gdLst/>
            <a:ahLst/>
            <a:cxnLst/>
            <a:rect l="l" t="t" r="r" b="b"/>
            <a:pathLst>
              <a:path w="152" h="349" extrusionOk="0">
                <a:moveTo>
                  <a:pt x="68" y="349"/>
                </a:moveTo>
                <a:cubicBezTo>
                  <a:pt x="68" y="349"/>
                  <a:pt x="23" y="23"/>
                  <a:pt x="0" y="0"/>
                </a:cubicBezTo>
                <a:cubicBezTo>
                  <a:pt x="0" y="0"/>
                  <a:pt x="152" y="64"/>
                  <a:pt x="152" y="321"/>
                </a:cubicBezTo>
                <a:lnTo>
                  <a:pt x="68" y="349"/>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6" name="Google Shape;516;p18"/>
          <p:cNvSpPr/>
          <p:nvPr/>
        </p:nvSpPr>
        <p:spPr>
          <a:xfrm>
            <a:off x="3209318" y="2204507"/>
            <a:ext cx="142910" cy="339782"/>
          </a:xfrm>
          <a:custGeom>
            <a:avLst/>
            <a:gdLst/>
            <a:ahLst/>
            <a:cxnLst/>
            <a:rect l="l" t="t" r="r" b="b"/>
            <a:pathLst>
              <a:path w="129" h="308" extrusionOk="0">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7" name="Google Shape;517;p18"/>
          <p:cNvSpPr/>
          <p:nvPr/>
        </p:nvSpPr>
        <p:spPr>
          <a:xfrm>
            <a:off x="3209318" y="2199763"/>
            <a:ext cx="131643" cy="217626"/>
          </a:xfrm>
          <a:custGeom>
            <a:avLst/>
            <a:gdLst/>
            <a:ahLst/>
            <a:cxnLst/>
            <a:rect l="l" t="t" r="r" b="b"/>
            <a:pathLst>
              <a:path w="119" h="197" extrusionOk="0">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8" name="Google Shape;518;p18"/>
          <p:cNvSpPr/>
          <p:nvPr/>
        </p:nvSpPr>
        <p:spPr>
          <a:xfrm>
            <a:off x="3209318" y="2204507"/>
            <a:ext cx="142910" cy="339782"/>
          </a:xfrm>
          <a:custGeom>
            <a:avLst/>
            <a:gdLst/>
            <a:ahLst/>
            <a:cxnLst/>
            <a:rect l="l" t="t" r="r" b="b"/>
            <a:pathLst>
              <a:path w="129" h="308" extrusionOk="0">
                <a:moveTo>
                  <a:pt x="129" y="230"/>
                </a:moveTo>
                <a:cubicBezTo>
                  <a:pt x="129" y="230"/>
                  <a:pt x="124" y="28"/>
                  <a:pt x="0" y="0"/>
                </a:cubicBezTo>
                <a:cubicBezTo>
                  <a:pt x="0" y="0"/>
                  <a:pt x="106" y="244"/>
                  <a:pt x="110" y="276"/>
                </a:cubicBezTo>
                <a:cubicBezTo>
                  <a:pt x="115" y="308"/>
                  <a:pt x="129" y="230"/>
                  <a:pt x="129" y="230"/>
                </a:cubicBezTo>
                <a:close/>
              </a:path>
            </a:pathLst>
          </a:custGeom>
          <a:noFill/>
          <a:ln w="47625" cap="rnd"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9" name="Google Shape;519;p18"/>
          <p:cNvSpPr/>
          <p:nvPr/>
        </p:nvSpPr>
        <p:spPr>
          <a:xfrm>
            <a:off x="3387214" y="2184346"/>
            <a:ext cx="142317" cy="385441"/>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0" name="Google Shape;520;p18"/>
          <p:cNvSpPr/>
          <p:nvPr/>
        </p:nvSpPr>
        <p:spPr>
          <a:xfrm>
            <a:off x="3387214" y="2184346"/>
            <a:ext cx="142317" cy="385441"/>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1" name="Google Shape;521;p18"/>
          <p:cNvSpPr/>
          <p:nvPr/>
        </p:nvSpPr>
        <p:spPr>
          <a:xfrm>
            <a:off x="3377133" y="2184346"/>
            <a:ext cx="152398" cy="345711"/>
          </a:xfrm>
          <a:custGeom>
            <a:avLst/>
            <a:gdLst/>
            <a:ahLst/>
            <a:cxnLst/>
            <a:rect l="l" t="t" r="r" b="b"/>
            <a:pathLst>
              <a:path w="138" h="313" extrusionOk="0">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2" name="Google Shape;522;p18"/>
          <p:cNvSpPr/>
          <p:nvPr/>
        </p:nvSpPr>
        <p:spPr>
          <a:xfrm>
            <a:off x="3387214" y="2184346"/>
            <a:ext cx="142317" cy="385441"/>
          </a:xfrm>
          <a:custGeom>
            <a:avLst/>
            <a:gdLst/>
            <a:ahLst/>
            <a:cxnLst/>
            <a:rect l="l" t="t" r="r" b="b"/>
            <a:pathLst>
              <a:path w="129" h="349" extrusionOk="0">
                <a:moveTo>
                  <a:pt x="0" y="285"/>
                </a:moveTo>
                <a:cubicBezTo>
                  <a:pt x="0" y="285"/>
                  <a:pt x="50" y="32"/>
                  <a:pt x="129" y="0"/>
                </a:cubicBezTo>
                <a:cubicBezTo>
                  <a:pt x="129" y="0"/>
                  <a:pt x="64" y="276"/>
                  <a:pt x="78" y="313"/>
                </a:cubicBezTo>
                <a:cubicBezTo>
                  <a:pt x="92" y="349"/>
                  <a:pt x="0" y="285"/>
                  <a:pt x="0" y="285"/>
                </a:cubicBez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3" name="Google Shape;523;p18"/>
          <p:cNvSpPr/>
          <p:nvPr/>
        </p:nvSpPr>
        <p:spPr>
          <a:xfrm>
            <a:off x="3346298" y="1945966"/>
            <a:ext cx="126899" cy="553256"/>
          </a:xfrm>
          <a:custGeom>
            <a:avLst/>
            <a:gdLst/>
            <a:ahLst/>
            <a:cxnLst/>
            <a:rect l="l" t="t" r="r" b="b"/>
            <a:pathLst>
              <a:path w="115" h="501" extrusionOk="0">
                <a:moveTo>
                  <a:pt x="5" y="486"/>
                </a:moveTo>
                <a:cubicBezTo>
                  <a:pt x="5" y="486"/>
                  <a:pt x="0" y="55"/>
                  <a:pt x="115" y="0"/>
                </a:cubicBezTo>
                <a:cubicBezTo>
                  <a:pt x="115" y="0"/>
                  <a:pt x="83" y="464"/>
                  <a:pt x="115" y="501"/>
                </a:cubicBezTo>
                <a:lnTo>
                  <a:pt x="5" y="486"/>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4" name="Google Shape;524;p18"/>
          <p:cNvSpPr/>
          <p:nvPr/>
        </p:nvSpPr>
        <p:spPr>
          <a:xfrm>
            <a:off x="3340961" y="1940629"/>
            <a:ext cx="138166" cy="593579"/>
          </a:xfrm>
          <a:custGeom>
            <a:avLst/>
            <a:gdLst/>
            <a:ahLst/>
            <a:cxnLst/>
            <a:rect l="l" t="t" r="r" b="b"/>
            <a:pathLst>
              <a:path w="125" h="538" extrusionOk="0">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5" name="Google Shape;525;p18"/>
          <p:cNvSpPr/>
          <p:nvPr/>
        </p:nvSpPr>
        <p:spPr>
          <a:xfrm>
            <a:off x="3346298" y="1945966"/>
            <a:ext cx="126899" cy="553256"/>
          </a:xfrm>
          <a:custGeom>
            <a:avLst/>
            <a:gdLst/>
            <a:ahLst/>
            <a:cxnLst/>
            <a:rect l="l" t="t" r="r" b="b"/>
            <a:pathLst>
              <a:path w="115" h="501" extrusionOk="0">
                <a:moveTo>
                  <a:pt x="5" y="486"/>
                </a:moveTo>
                <a:cubicBezTo>
                  <a:pt x="5" y="486"/>
                  <a:pt x="0" y="55"/>
                  <a:pt x="115" y="0"/>
                </a:cubicBezTo>
                <a:cubicBezTo>
                  <a:pt x="115" y="0"/>
                  <a:pt x="83" y="464"/>
                  <a:pt x="115" y="501"/>
                </a:cubicBezTo>
                <a:lnTo>
                  <a:pt x="5" y="486"/>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6" name="Google Shape;526;p18"/>
          <p:cNvSpPr/>
          <p:nvPr/>
        </p:nvSpPr>
        <p:spPr>
          <a:xfrm>
            <a:off x="3438211" y="2133943"/>
            <a:ext cx="222963" cy="329700"/>
          </a:xfrm>
          <a:custGeom>
            <a:avLst/>
            <a:gdLst/>
            <a:ahLst/>
            <a:cxnLst/>
            <a:rect l="l" t="t" r="r" b="b"/>
            <a:pathLst>
              <a:path w="202" h="299" extrusionOk="0">
                <a:moveTo>
                  <a:pt x="0" y="299"/>
                </a:moveTo>
                <a:cubicBezTo>
                  <a:pt x="0" y="299"/>
                  <a:pt x="64" y="27"/>
                  <a:pt x="202" y="0"/>
                </a:cubicBezTo>
                <a:cubicBezTo>
                  <a:pt x="202" y="0"/>
                  <a:pt x="64" y="253"/>
                  <a:pt x="73" y="299"/>
                </a:cubicBezTo>
                <a:lnTo>
                  <a:pt x="0" y="299"/>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7" name="Google Shape;527;p18"/>
          <p:cNvSpPr/>
          <p:nvPr/>
        </p:nvSpPr>
        <p:spPr>
          <a:xfrm>
            <a:off x="3438211" y="2128013"/>
            <a:ext cx="228300" cy="380697"/>
          </a:xfrm>
          <a:custGeom>
            <a:avLst/>
            <a:gdLst/>
            <a:ahLst/>
            <a:cxnLst/>
            <a:rect l="l" t="t" r="r" b="b"/>
            <a:pathLst>
              <a:path w="207" h="345" extrusionOk="0">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8" name="Google Shape;528;p18"/>
          <p:cNvSpPr/>
          <p:nvPr/>
        </p:nvSpPr>
        <p:spPr>
          <a:xfrm>
            <a:off x="3438211" y="2133943"/>
            <a:ext cx="222963" cy="329700"/>
          </a:xfrm>
          <a:custGeom>
            <a:avLst/>
            <a:gdLst/>
            <a:ahLst/>
            <a:cxnLst/>
            <a:rect l="l" t="t" r="r" b="b"/>
            <a:pathLst>
              <a:path w="202" h="299" extrusionOk="0">
                <a:moveTo>
                  <a:pt x="0" y="299"/>
                </a:moveTo>
                <a:cubicBezTo>
                  <a:pt x="0" y="299"/>
                  <a:pt x="64" y="27"/>
                  <a:pt x="202" y="0"/>
                </a:cubicBezTo>
                <a:cubicBezTo>
                  <a:pt x="202" y="0"/>
                  <a:pt x="64" y="253"/>
                  <a:pt x="73" y="299"/>
                </a:cubicBezTo>
                <a:lnTo>
                  <a:pt x="0" y="299"/>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9" name="Google Shape;529;p18"/>
          <p:cNvSpPr/>
          <p:nvPr/>
        </p:nvSpPr>
        <p:spPr>
          <a:xfrm>
            <a:off x="3488614" y="2280410"/>
            <a:ext cx="193313" cy="198650"/>
          </a:xfrm>
          <a:custGeom>
            <a:avLst/>
            <a:gdLst/>
            <a:ahLst/>
            <a:cxnLst/>
            <a:rect l="l" t="t" r="r" b="b"/>
            <a:pathLst>
              <a:path w="175" h="180" extrusionOk="0">
                <a:moveTo>
                  <a:pt x="0" y="180"/>
                </a:moveTo>
                <a:cubicBezTo>
                  <a:pt x="0" y="180"/>
                  <a:pt x="32" y="5"/>
                  <a:pt x="175" y="0"/>
                </a:cubicBezTo>
                <a:cubicBezTo>
                  <a:pt x="175" y="0"/>
                  <a:pt x="64" y="106"/>
                  <a:pt x="55" y="147"/>
                </a:cubicBezTo>
                <a:lnTo>
                  <a:pt x="0" y="180"/>
                </a:lnTo>
                <a:close/>
              </a:path>
            </a:pathLst>
          </a:custGeom>
          <a:solidFill>
            <a:srgbClr val="37BC9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0" name="Google Shape;530;p18"/>
          <p:cNvSpPr/>
          <p:nvPr/>
        </p:nvSpPr>
        <p:spPr>
          <a:xfrm>
            <a:off x="3488614" y="2280410"/>
            <a:ext cx="198058" cy="177896"/>
          </a:xfrm>
          <a:custGeom>
            <a:avLst/>
            <a:gdLst/>
            <a:ahLst/>
            <a:cxnLst/>
            <a:rect l="l" t="t" r="r" b="b"/>
            <a:pathLst>
              <a:path w="179" h="161" extrusionOk="0">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1" name="Google Shape;531;p18"/>
          <p:cNvSpPr/>
          <p:nvPr/>
        </p:nvSpPr>
        <p:spPr>
          <a:xfrm>
            <a:off x="3488614" y="2280410"/>
            <a:ext cx="193313" cy="198650"/>
          </a:xfrm>
          <a:custGeom>
            <a:avLst/>
            <a:gdLst/>
            <a:ahLst/>
            <a:cxnLst/>
            <a:rect l="l" t="t" r="r" b="b"/>
            <a:pathLst>
              <a:path w="175" h="180" extrusionOk="0">
                <a:moveTo>
                  <a:pt x="0" y="180"/>
                </a:moveTo>
                <a:cubicBezTo>
                  <a:pt x="0" y="180"/>
                  <a:pt x="32" y="5"/>
                  <a:pt x="175" y="0"/>
                </a:cubicBezTo>
                <a:cubicBezTo>
                  <a:pt x="175" y="0"/>
                  <a:pt x="64" y="106"/>
                  <a:pt x="55" y="147"/>
                </a:cubicBezTo>
                <a:lnTo>
                  <a:pt x="0" y="180"/>
                </a:lnTo>
                <a:close/>
              </a:path>
            </a:pathLst>
          </a:custGeom>
          <a:noFill/>
          <a:ln w="47625" cap="flat" cmpd="sng">
            <a:solidFill>
              <a:srgbClr val="163749"/>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2" name="Google Shape;532;p18"/>
          <p:cNvSpPr/>
          <p:nvPr/>
        </p:nvSpPr>
        <p:spPr>
          <a:xfrm>
            <a:off x="3209318" y="2594692"/>
            <a:ext cx="431694" cy="62264"/>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3" name="Google Shape;533;p18"/>
          <p:cNvSpPr/>
          <p:nvPr/>
        </p:nvSpPr>
        <p:spPr>
          <a:xfrm>
            <a:off x="3209318" y="2422726"/>
            <a:ext cx="431694" cy="171966"/>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4" name="Google Shape;534;p18"/>
          <p:cNvSpPr/>
          <p:nvPr/>
        </p:nvSpPr>
        <p:spPr>
          <a:xfrm>
            <a:off x="3199830" y="2417389"/>
            <a:ext cx="445926" cy="243718"/>
          </a:xfrm>
          <a:custGeom>
            <a:avLst/>
            <a:gdLst/>
            <a:ahLst/>
            <a:cxnLst/>
            <a:rect l="l" t="t" r="r" b="b"/>
            <a:pathLst>
              <a:path w="404" h="221" extrusionOk="0">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5" name="Google Shape;535;p18"/>
          <p:cNvSpPr/>
          <p:nvPr/>
        </p:nvSpPr>
        <p:spPr>
          <a:xfrm>
            <a:off x="2295526" y="2641538"/>
            <a:ext cx="4552950" cy="34987"/>
          </a:xfrm>
          <a:custGeom>
            <a:avLst/>
            <a:gdLst/>
            <a:ahLst/>
            <a:cxnLst/>
            <a:rect l="l" t="t" r="r" b="b"/>
            <a:pathLst>
              <a:path w="4124" h="32" extrusionOk="0">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6" name="Google Shape;536;p18"/>
          <p:cNvSpPr/>
          <p:nvPr/>
        </p:nvSpPr>
        <p:spPr>
          <a:xfrm>
            <a:off x="3758423" y="1367211"/>
            <a:ext cx="1553032" cy="1060852"/>
          </a:xfrm>
          <a:custGeom>
            <a:avLst/>
            <a:gdLst/>
            <a:ahLst/>
            <a:cxnLst/>
            <a:rect l="l" t="t" r="r" b="b"/>
            <a:pathLst>
              <a:path w="1407" h="962" extrusionOk="0">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7" name="Google Shape;537;p18"/>
          <p:cNvSpPr/>
          <p:nvPr/>
        </p:nvSpPr>
        <p:spPr>
          <a:xfrm>
            <a:off x="3758423" y="1367211"/>
            <a:ext cx="1553032" cy="862795"/>
          </a:xfrm>
          <a:custGeom>
            <a:avLst/>
            <a:gdLst/>
            <a:ahLst/>
            <a:cxnLst/>
            <a:rect l="l" t="t" r="r" b="b"/>
            <a:pathLst>
              <a:path w="1407" h="782" extrusionOk="0">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8" name="Google Shape;538;p18"/>
          <p:cNvSpPr/>
          <p:nvPr/>
        </p:nvSpPr>
        <p:spPr>
          <a:xfrm>
            <a:off x="3758423" y="1367211"/>
            <a:ext cx="1553032" cy="1060852"/>
          </a:xfrm>
          <a:custGeom>
            <a:avLst/>
            <a:gdLst/>
            <a:ahLst/>
            <a:cxnLst/>
            <a:rect l="l" t="t" r="r" b="b"/>
            <a:pathLst>
              <a:path w="1407" h="962" extrusionOk="0">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9" name="Google Shape;539;p18"/>
          <p:cNvSpPr/>
          <p:nvPr/>
        </p:nvSpPr>
        <p:spPr>
          <a:xfrm>
            <a:off x="4331249" y="1377885"/>
            <a:ext cx="630345" cy="852121"/>
          </a:xfrm>
          <a:custGeom>
            <a:avLst/>
            <a:gdLst/>
            <a:ahLst/>
            <a:cxnLst/>
            <a:rect l="l" t="t" r="r" b="b"/>
            <a:pathLst>
              <a:path w="1063" h="1437" extrusionOk="0">
                <a:moveTo>
                  <a:pt x="745" y="0"/>
                </a:moveTo>
                <a:lnTo>
                  <a:pt x="1063" y="0"/>
                </a:lnTo>
                <a:lnTo>
                  <a:pt x="300" y="1437"/>
                </a:lnTo>
                <a:lnTo>
                  <a:pt x="0" y="1437"/>
                </a:lnTo>
                <a:lnTo>
                  <a:pt x="745" y="0"/>
                </a:lnTo>
                <a:close/>
              </a:path>
            </a:pathLst>
          </a:custGeom>
          <a:solidFill>
            <a:srgbClr val="2F4B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0" name="Google Shape;540;p18"/>
          <p:cNvSpPr/>
          <p:nvPr/>
        </p:nvSpPr>
        <p:spPr>
          <a:xfrm>
            <a:off x="4565478" y="1377885"/>
            <a:ext cx="629159" cy="852121"/>
          </a:xfrm>
          <a:custGeom>
            <a:avLst/>
            <a:gdLst/>
            <a:ahLst/>
            <a:cxnLst/>
            <a:rect l="l" t="t" r="r" b="b"/>
            <a:pathLst>
              <a:path w="1061" h="1437" extrusionOk="0">
                <a:moveTo>
                  <a:pt x="744" y="0"/>
                </a:moveTo>
                <a:lnTo>
                  <a:pt x="1061" y="0"/>
                </a:lnTo>
                <a:lnTo>
                  <a:pt x="299" y="1437"/>
                </a:lnTo>
                <a:lnTo>
                  <a:pt x="0" y="1437"/>
                </a:lnTo>
                <a:lnTo>
                  <a:pt x="744" y="0"/>
                </a:lnTo>
                <a:close/>
              </a:path>
            </a:pathLst>
          </a:custGeom>
          <a:solidFill>
            <a:srgbClr val="2F4B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1" name="Google Shape;541;p18"/>
          <p:cNvSpPr/>
          <p:nvPr/>
        </p:nvSpPr>
        <p:spPr>
          <a:xfrm>
            <a:off x="3887695" y="1473949"/>
            <a:ext cx="1294489" cy="675412"/>
          </a:xfrm>
          <a:custGeom>
            <a:avLst/>
            <a:gdLst/>
            <a:ahLst/>
            <a:cxnLst/>
            <a:rect l="l" t="t" r="r" b="b"/>
            <a:pathLst>
              <a:path w="1173" h="612" extrusionOk="0">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2" name="Google Shape;542;p18"/>
          <p:cNvSpPr/>
          <p:nvPr/>
        </p:nvSpPr>
        <p:spPr>
          <a:xfrm>
            <a:off x="4196640" y="1555781"/>
            <a:ext cx="985544" cy="593579"/>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3" name="Google Shape;543;p18"/>
          <p:cNvSpPr/>
          <p:nvPr/>
        </p:nvSpPr>
        <p:spPr>
          <a:xfrm>
            <a:off x="4196640" y="1555781"/>
            <a:ext cx="985544" cy="131051"/>
          </a:xfrm>
          <a:prstGeom prst="rect">
            <a:avLst/>
          </a:pr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4" name="Google Shape;544;p18"/>
          <p:cNvSpPr/>
          <p:nvPr/>
        </p:nvSpPr>
        <p:spPr>
          <a:xfrm>
            <a:off x="3887695" y="1555781"/>
            <a:ext cx="308946" cy="131051"/>
          </a:xfrm>
          <a:prstGeom prst="rect">
            <a:avLst/>
          </a:prstGeom>
          <a:solidFill>
            <a:srgbClr val="5B626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5" name="Google Shape;545;p18"/>
          <p:cNvSpPr/>
          <p:nvPr/>
        </p:nvSpPr>
        <p:spPr>
          <a:xfrm>
            <a:off x="3887695" y="1473949"/>
            <a:ext cx="1294489" cy="81832"/>
          </a:xfrm>
          <a:custGeom>
            <a:avLst/>
            <a:gdLst/>
            <a:ahLst/>
            <a:cxnLst/>
            <a:rect l="l" t="t" r="r" b="b"/>
            <a:pathLst>
              <a:path w="1173" h="74" extrusionOk="0">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6" name="Google Shape;546;p18"/>
          <p:cNvSpPr/>
          <p:nvPr/>
        </p:nvSpPr>
        <p:spPr>
          <a:xfrm>
            <a:off x="3940470" y="1504783"/>
            <a:ext cx="25498" cy="25498"/>
          </a:xfrm>
          <a:prstGeom prst="ellipse">
            <a:avLst/>
          </a:prstGeom>
          <a:solidFill>
            <a:srgbClr val="ED556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7" name="Google Shape;547;p18"/>
          <p:cNvSpPr/>
          <p:nvPr/>
        </p:nvSpPr>
        <p:spPr>
          <a:xfrm>
            <a:off x="3986723" y="1504783"/>
            <a:ext cx="24313" cy="25498"/>
          </a:xfrm>
          <a:prstGeom prst="ellipse">
            <a:avLst/>
          </a:prstGeom>
          <a:solidFill>
            <a:srgbClr val="FFCE5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8" name="Google Shape;548;p18"/>
          <p:cNvSpPr/>
          <p:nvPr/>
        </p:nvSpPr>
        <p:spPr>
          <a:xfrm>
            <a:off x="4031790" y="1504783"/>
            <a:ext cx="25498" cy="25498"/>
          </a:xfrm>
          <a:prstGeom prst="ellipse">
            <a:avLst/>
          </a:prstGeom>
          <a:solidFill>
            <a:srgbClr val="8CC1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9" name="Google Shape;549;p18"/>
          <p:cNvSpPr/>
          <p:nvPr/>
        </p:nvSpPr>
        <p:spPr>
          <a:xfrm>
            <a:off x="3942842" y="1590767"/>
            <a:ext cx="36173" cy="35579"/>
          </a:xfrm>
          <a:prstGeom prst="ellipse">
            <a:avLst/>
          </a:prstGeom>
          <a:solidFill>
            <a:srgbClr val="80828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0" name="Google Shape;550;p18"/>
          <p:cNvSpPr/>
          <p:nvPr/>
        </p:nvSpPr>
        <p:spPr>
          <a:xfrm>
            <a:off x="3993246" y="1590767"/>
            <a:ext cx="163664" cy="35579"/>
          </a:xfrm>
          <a:custGeom>
            <a:avLst/>
            <a:gdLst/>
            <a:ahLst/>
            <a:cxnLst/>
            <a:rect l="l" t="t" r="r" b="b"/>
            <a:pathLst>
              <a:path w="148" h="32" extrusionOk="0">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1" name="Google Shape;551;p18"/>
          <p:cNvSpPr/>
          <p:nvPr/>
        </p:nvSpPr>
        <p:spPr>
          <a:xfrm>
            <a:off x="3932762" y="1733083"/>
            <a:ext cx="173152" cy="25499"/>
          </a:xfrm>
          <a:custGeom>
            <a:avLst/>
            <a:gdLst/>
            <a:ahLst/>
            <a:cxnLst/>
            <a:rect l="l" t="t" r="r" b="b"/>
            <a:pathLst>
              <a:path w="157" h="23" extrusionOk="0">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2" name="Google Shape;552;p18"/>
          <p:cNvSpPr/>
          <p:nvPr/>
        </p:nvSpPr>
        <p:spPr>
          <a:xfrm>
            <a:off x="3932762" y="1810765"/>
            <a:ext cx="218812" cy="24905"/>
          </a:xfrm>
          <a:custGeom>
            <a:avLst/>
            <a:gdLst/>
            <a:ahLst/>
            <a:cxnLst/>
            <a:rect l="l" t="t" r="r" b="b"/>
            <a:pathLst>
              <a:path w="198" h="23" extrusionOk="0">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3" name="Google Shape;553;p18"/>
          <p:cNvSpPr/>
          <p:nvPr/>
        </p:nvSpPr>
        <p:spPr>
          <a:xfrm>
            <a:off x="3932762" y="1887853"/>
            <a:ext cx="173152" cy="25499"/>
          </a:xfrm>
          <a:custGeom>
            <a:avLst/>
            <a:gdLst/>
            <a:ahLst/>
            <a:cxnLst/>
            <a:rect l="l" t="t" r="r" b="b"/>
            <a:pathLst>
              <a:path w="157" h="23" extrusionOk="0">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4" name="Google Shape;554;p18"/>
          <p:cNvSpPr/>
          <p:nvPr/>
        </p:nvSpPr>
        <p:spPr>
          <a:xfrm>
            <a:off x="3932762" y="1964941"/>
            <a:ext cx="136980" cy="25499"/>
          </a:xfrm>
          <a:custGeom>
            <a:avLst/>
            <a:gdLst/>
            <a:ahLst/>
            <a:cxnLst/>
            <a:rect l="l" t="t" r="r" b="b"/>
            <a:pathLst>
              <a:path w="124" h="23" extrusionOk="0">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5" name="Google Shape;555;p18"/>
          <p:cNvSpPr/>
          <p:nvPr/>
        </p:nvSpPr>
        <p:spPr>
          <a:xfrm>
            <a:off x="3932762" y="2042030"/>
            <a:ext cx="218812" cy="25499"/>
          </a:xfrm>
          <a:custGeom>
            <a:avLst/>
            <a:gdLst/>
            <a:ahLst/>
            <a:cxnLst/>
            <a:rect l="l" t="t" r="r" b="b"/>
            <a:pathLst>
              <a:path w="198" h="23" extrusionOk="0">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6" name="Google Shape;556;p18"/>
          <p:cNvSpPr/>
          <p:nvPr/>
        </p:nvSpPr>
        <p:spPr>
          <a:xfrm>
            <a:off x="4260683" y="1753245"/>
            <a:ext cx="457192" cy="25499"/>
          </a:xfrm>
          <a:custGeom>
            <a:avLst/>
            <a:gdLst/>
            <a:ahLst/>
            <a:cxnLst/>
            <a:rect l="l" t="t" r="r" b="b"/>
            <a:pathLst>
              <a:path w="414" h="23" extrusionOk="0">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7" name="Google Shape;557;p18"/>
          <p:cNvSpPr/>
          <p:nvPr/>
        </p:nvSpPr>
        <p:spPr>
          <a:xfrm>
            <a:off x="4260683" y="1852274"/>
            <a:ext cx="101401" cy="25499"/>
          </a:xfrm>
          <a:custGeom>
            <a:avLst/>
            <a:gdLst/>
            <a:ahLst/>
            <a:cxnLst/>
            <a:rect l="l" t="t" r="r" b="b"/>
            <a:pathLst>
              <a:path w="92" h="23" extrusionOk="0">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8" name="Google Shape;558;p18"/>
          <p:cNvSpPr/>
          <p:nvPr/>
        </p:nvSpPr>
        <p:spPr>
          <a:xfrm>
            <a:off x="4260683" y="1958419"/>
            <a:ext cx="101401" cy="25499"/>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59" name="Google Shape;559;p18"/>
          <p:cNvSpPr/>
          <p:nvPr/>
        </p:nvSpPr>
        <p:spPr>
          <a:xfrm>
            <a:off x="4260683" y="2042030"/>
            <a:ext cx="101401" cy="25499"/>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0" name="Google Shape;560;p18"/>
          <p:cNvSpPr/>
          <p:nvPr/>
        </p:nvSpPr>
        <p:spPr>
          <a:xfrm>
            <a:off x="4387582" y="1823810"/>
            <a:ext cx="279297" cy="81832"/>
          </a:xfrm>
          <a:custGeom>
            <a:avLst/>
            <a:gdLst/>
            <a:ahLst/>
            <a:cxnLst/>
            <a:rect l="l" t="t" r="r" b="b"/>
            <a:pathLst>
              <a:path w="253" h="74" extrusionOk="0">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1" name="Google Shape;561;p18"/>
          <p:cNvSpPr/>
          <p:nvPr/>
        </p:nvSpPr>
        <p:spPr>
          <a:xfrm>
            <a:off x="4387582" y="1945966"/>
            <a:ext cx="279297" cy="50997"/>
          </a:xfrm>
          <a:custGeom>
            <a:avLst/>
            <a:gdLst/>
            <a:ahLst/>
            <a:cxnLst/>
            <a:rect l="l" t="t" r="r" b="b"/>
            <a:pathLst>
              <a:path w="253" h="46" extrusionOk="0">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2" name="Google Shape;562;p18"/>
          <p:cNvSpPr/>
          <p:nvPr/>
        </p:nvSpPr>
        <p:spPr>
          <a:xfrm>
            <a:off x="4387582" y="2031949"/>
            <a:ext cx="279297" cy="45660"/>
          </a:xfrm>
          <a:custGeom>
            <a:avLst/>
            <a:gdLst/>
            <a:ahLst/>
            <a:cxnLst/>
            <a:rect l="l" t="t" r="r" b="b"/>
            <a:pathLst>
              <a:path w="253" h="41" extrusionOk="0">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3" name="Google Shape;563;p18"/>
          <p:cNvSpPr/>
          <p:nvPr/>
        </p:nvSpPr>
        <p:spPr>
          <a:xfrm>
            <a:off x="4717876" y="1852274"/>
            <a:ext cx="101401" cy="25499"/>
          </a:xfrm>
          <a:custGeom>
            <a:avLst/>
            <a:gdLst/>
            <a:ahLst/>
            <a:cxnLst/>
            <a:rect l="l" t="t" r="r" b="b"/>
            <a:pathLst>
              <a:path w="92" h="23" extrusionOk="0">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4" name="Google Shape;564;p18"/>
          <p:cNvSpPr/>
          <p:nvPr/>
        </p:nvSpPr>
        <p:spPr>
          <a:xfrm>
            <a:off x="4717876" y="1958419"/>
            <a:ext cx="101401" cy="25499"/>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5" name="Google Shape;565;p18"/>
          <p:cNvSpPr/>
          <p:nvPr/>
        </p:nvSpPr>
        <p:spPr>
          <a:xfrm>
            <a:off x="4717876" y="2042030"/>
            <a:ext cx="101401" cy="25499"/>
          </a:xfrm>
          <a:custGeom>
            <a:avLst/>
            <a:gdLst/>
            <a:ahLst/>
            <a:cxnLst/>
            <a:rect l="l" t="t" r="r" b="b"/>
            <a:pathLst>
              <a:path w="92" h="23" extrusionOk="0">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6" name="Google Shape;566;p18"/>
          <p:cNvSpPr/>
          <p:nvPr/>
        </p:nvSpPr>
        <p:spPr>
          <a:xfrm>
            <a:off x="4844775" y="1823810"/>
            <a:ext cx="279297" cy="81832"/>
          </a:xfrm>
          <a:custGeom>
            <a:avLst/>
            <a:gdLst/>
            <a:ahLst/>
            <a:cxnLst/>
            <a:rect l="l" t="t" r="r" b="b"/>
            <a:pathLst>
              <a:path w="253" h="74" extrusionOk="0">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7" name="Google Shape;567;p18"/>
          <p:cNvSpPr/>
          <p:nvPr/>
        </p:nvSpPr>
        <p:spPr>
          <a:xfrm>
            <a:off x="4844775" y="1945966"/>
            <a:ext cx="279297" cy="50997"/>
          </a:xfrm>
          <a:custGeom>
            <a:avLst/>
            <a:gdLst/>
            <a:ahLst/>
            <a:cxnLst/>
            <a:rect l="l" t="t" r="r" b="b"/>
            <a:pathLst>
              <a:path w="253" h="46" extrusionOk="0">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8" name="Google Shape;568;p18"/>
          <p:cNvSpPr/>
          <p:nvPr/>
        </p:nvSpPr>
        <p:spPr>
          <a:xfrm>
            <a:off x="4844775" y="2031949"/>
            <a:ext cx="279297" cy="45660"/>
          </a:xfrm>
          <a:custGeom>
            <a:avLst/>
            <a:gdLst/>
            <a:ahLst/>
            <a:cxnLst/>
            <a:rect l="l" t="t" r="r" b="b"/>
            <a:pathLst>
              <a:path w="253" h="41" extrusionOk="0">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9" name="Google Shape;569;p18"/>
          <p:cNvSpPr/>
          <p:nvPr/>
        </p:nvSpPr>
        <p:spPr>
          <a:xfrm>
            <a:off x="4254161" y="1580686"/>
            <a:ext cx="85983" cy="86576"/>
          </a:xfrm>
          <a:prstGeom prst="ellipse">
            <a:avLst/>
          </a:prstGeom>
          <a:solidFill>
            <a:srgbClr val="FF7B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0" name="Google Shape;570;p18"/>
          <p:cNvSpPr/>
          <p:nvPr/>
        </p:nvSpPr>
        <p:spPr>
          <a:xfrm>
            <a:off x="4271357" y="1604999"/>
            <a:ext cx="50997" cy="16604"/>
          </a:xfrm>
          <a:custGeom>
            <a:avLst/>
            <a:gdLst/>
            <a:ahLst/>
            <a:cxnLst/>
            <a:rect l="l" t="t" r="r" b="b"/>
            <a:pathLst>
              <a:path w="46" h="15" extrusionOk="0">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1" name="Google Shape;571;p18"/>
          <p:cNvSpPr/>
          <p:nvPr/>
        </p:nvSpPr>
        <p:spPr>
          <a:xfrm>
            <a:off x="4280251" y="1617451"/>
            <a:ext cx="34393" cy="13045"/>
          </a:xfrm>
          <a:custGeom>
            <a:avLst/>
            <a:gdLst/>
            <a:ahLst/>
            <a:cxnLst/>
            <a:rect l="l" t="t" r="r" b="b"/>
            <a:pathLst>
              <a:path w="31" h="12" extrusionOk="0">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2" name="Google Shape;572;p18"/>
          <p:cNvSpPr/>
          <p:nvPr/>
        </p:nvSpPr>
        <p:spPr>
          <a:xfrm>
            <a:off x="4289147" y="1630497"/>
            <a:ext cx="16604" cy="11267"/>
          </a:xfrm>
          <a:custGeom>
            <a:avLst/>
            <a:gdLst/>
            <a:ahLst/>
            <a:cxnLst/>
            <a:rect l="l" t="t" r="r" b="b"/>
            <a:pathLst>
              <a:path w="15" h="10" extrusionOk="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3" name="Google Shape;573;p18"/>
          <p:cNvSpPr/>
          <p:nvPr/>
        </p:nvSpPr>
        <p:spPr>
          <a:xfrm>
            <a:off x="4488983" y="2280410"/>
            <a:ext cx="96064" cy="97249"/>
          </a:xfrm>
          <a:prstGeom prst="ellipse">
            <a:avLst/>
          </a:pr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4" name="Google Shape;574;p18"/>
          <p:cNvSpPr/>
          <p:nvPr/>
        </p:nvSpPr>
        <p:spPr>
          <a:xfrm>
            <a:off x="5623959" y="2186718"/>
            <a:ext cx="228892" cy="249054"/>
          </a:xfrm>
          <a:custGeom>
            <a:avLst/>
            <a:gdLst/>
            <a:ahLst/>
            <a:cxnLst/>
            <a:rect l="l" t="t" r="r" b="b"/>
            <a:pathLst>
              <a:path w="207" h="226" extrusionOk="0">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5" name="Google Shape;575;p18"/>
          <p:cNvSpPr/>
          <p:nvPr/>
        </p:nvSpPr>
        <p:spPr>
          <a:xfrm>
            <a:off x="5623959" y="2344452"/>
            <a:ext cx="228892" cy="91320"/>
          </a:xfrm>
          <a:custGeom>
            <a:avLst/>
            <a:gdLst/>
            <a:ahLst/>
            <a:cxnLst/>
            <a:rect l="l" t="t" r="r" b="b"/>
            <a:pathLst>
              <a:path w="207" h="83" extrusionOk="0">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6" name="Google Shape;576;p18"/>
          <p:cNvSpPr/>
          <p:nvPr/>
        </p:nvSpPr>
        <p:spPr>
          <a:xfrm>
            <a:off x="5623959" y="2186718"/>
            <a:ext cx="228892" cy="249054"/>
          </a:xfrm>
          <a:custGeom>
            <a:avLst/>
            <a:gdLst/>
            <a:ahLst/>
            <a:cxnLst/>
            <a:rect l="l" t="t" r="r" b="b"/>
            <a:pathLst>
              <a:path w="207" h="226" extrusionOk="0">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7" name="Google Shape;577;p18"/>
          <p:cNvSpPr/>
          <p:nvPr/>
        </p:nvSpPr>
        <p:spPr>
          <a:xfrm>
            <a:off x="5776356" y="2209844"/>
            <a:ext cx="45067" cy="57520"/>
          </a:xfrm>
          <a:custGeom>
            <a:avLst/>
            <a:gdLst/>
            <a:ahLst/>
            <a:cxnLst/>
            <a:rect l="l" t="t" r="r" b="b"/>
            <a:pathLst>
              <a:path w="41" h="52" extrusionOk="0">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8" name="Google Shape;578;p18"/>
          <p:cNvSpPr/>
          <p:nvPr/>
        </p:nvSpPr>
        <p:spPr>
          <a:xfrm>
            <a:off x="5790588" y="2171300"/>
            <a:ext cx="15418" cy="38544"/>
          </a:xfrm>
          <a:custGeom>
            <a:avLst/>
            <a:gdLst/>
            <a:ahLst/>
            <a:cxnLst/>
            <a:rect l="l" t="t" r="r" b="b"/>
            <a:pathLst>
              <a:path w="14" h="35" extrusionOk="0">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9" name="Google Shape;579;p18"/>
          <p:cNvSpPr/>
          <p:nvPr/>
        </p:nvSpPr>
        <p:spPr>
          <a:xfrm>
            <a:off x="5852852" y="2237715"/>
            <a:ext cx="70565" cy="132236"/>
          </a:xfrm>
          <a:custGeom>
            <a:avLst/>
            <a:gdLst/>
            <a:ahLst/>
            <a:cxnLst/>
            <a:rect l="l" t="t" r="r" b="b"/>
            <a:pathLst>
              <a:path w="64" h="120" extrusionOk="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0" name="Google Shape;580;p18"/>
          <p:cNvSpPr/>
          <p:nvPr/>
        </p:nvSpPr>
        <p:spPr>
          <a:xfrm>
            <a:off x="5852852" y="2237715"/>
            <a:ext cx="70565" cy="132236"/>
          </a:xfrm>
          <a:custGeom>
            <a:avLst/>
            <a:gdLst/>
            <a:ahLst/>
            <a:cxnLst/>
            <a:rect l="l" t="t" r="r" b="b"/>
            <a:pathLst>
              <a:path w="64" h="120" extrusionOk="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1" name="Google Shape;581;p18"/>
          <p:cNvSpPr/>
          <p:nvPr/>
        </p:nvSpPr>
        <p:spPr>
          <a:xfrm>
            <a:off x="5481642" y="2440516"/>
            <a:ext cx="486842" cy="111481"/>
          </a:xfrm>
          <a:custGeom>
            <a:avLst/>
            <a:gdLst/>
            <a:ahLst/>
            <a:cxnLst/>
            <a:rect l="l" t="t" r="r" b="b"/>
            <a:pathLst>
              <a:path w="441" h="101" extrusionOk="0">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2" name="Google Shape;582;p18"/>
          <p:cNvSpPr/>
          <p:nvPr/>
        </p:nvSpPr>
        <p:spPr>
          <a:xfrm>
            <a:off x="5481642" y="2440516"/>
            <a:ext cx="486842" cy="111481"/>
          </a:xfrm>
          <a:custGeom>
            <a:avLst/>
            <a:gdLst/>
            <a:ahLst/>
            <a:cxnLst/>
            <a:rect l="l" t="t" r="r" b="b"/>
            <a:pathLst>
              <a:path w="441" h="101" extrusionOk="0">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3" name="Google Shape;583;p18"/>
          <p:cNvSpPr/>
          <p:nvPr/>
        </p:nvSpPr>
        <p:spPr>
          <a:xfrm>
            <a:off x="5542127" y="2430436"/>
            <a:ext cx="463123" cy="20161"/>
          </a:xfrm>
          <a:custGeom>
            <a:avLst/>
            <a:gdLst/>
            <a:ahLst/>
            <a:cxnLst/>
            <a:rect l="l" t="t" r="r" b="b"/>
            <a:pathLst>
              <a:path w="419" h="18" extrusionOk="0">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4" name="Google Shape;584;p18"/>
          <p:cNvSpPr/>
          <p:nvPr/>
        </p:nvSpPr>
        <p:spPr>
          <a:xfrm>
            <a:off x="5542127" y="2541917"/>
            <a:ext cx="502852" cy="20755"/>
          </a:xfrm>
          <a:custGeom>
            <a:avLst/>
            <a:gdLst/>
            <a:ahLst/>
            <a:cxnLst/>
            <a:rect l="l" t="t" r="r" b="b"/>
            <a:pathLst>
              <a:path w="455" h="19" extrusionOk="0">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5" name="Google Shape;585;p18"/>
          <p:cNvSpPr/>
          <p:nvPr/>
        </p:nvSpPr>
        <p:spPr>
          <a:xfrm>
            <a:off x="5526710" y="2461271"/>
            <a:ext cx="416276" cy="70565"/>
          </a:xfrm>
          <a:prstGeom prst="rect">
            <a:avLst/>
          </a:prstGeom>
          <a:solidFill>
            <a:srgbClr val="E6E9E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6" name="Google Shape;586;p18"/>
          <p:cNvSpPr/>
          <p:nvPr/>
        </p:nvSpPr>
        <p:spPr>
          <a:xfrm>
            <a:off x="5526710" y="2481432"/>
            <a:ext cx="416276" cy="30836"/>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7" name="Google Shape;587;p18"/>
          <p:cNvSpPr/>
          <p:nvPr/>
        </p:nvSpPr>
        <p:spPr>
          <a:xfrm>
            <a:off x="5481642" y="2551997"/>
            <a:ext cx="486842" cy="112667"/>
          </a:xfrm>
          <a:custGeom>
            <a:avLst/>
            <a:gdLst/>
            <a:ahLst/>
            <a:cxnLst/>
            <a:rect l="l" t="t" r="r" b="b"/>
            <a:pathLst>
              <a:path w="441" h="102" extrusionOk="0">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8" name="Google Shape;588;p18"/>
          <p:cNvSpPr/>
          <p:nvPr/>
        </p:nvSpPr>
        <p:spPr>
          <a:xfrm>
            <a:off x="5481642" y="2551997"/>
            <a:ext cx="486842" cy="112667"/>
          </a:xfrm>
          <a:custGeom>
            <a:avLst/>
            <a:gdLst/>
            <a:ahLst/>
            <a:cxnLst/>
            <a:rect l="l" t="t" r="r" b="b"/>
            <a:pathLst>
              <a:path w="441" h="102" extrusionOk="0">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cmpd="sng">
            <a:solidFill>
              <a:srgbClr val="163749"/>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9" name="Google Shape;589;p18"/>
          <p:cNvSpPr/>
          <p:nvPr/>
        </p:nvSpPr>
        <p:spPr>
          <a:xfrm>
            <a:off x="5542127" y="2541917"/>
            <a:ext cx="463123" cy="20755"/>
          </a:xfrm>
          <a:custGeom>
            <a:avLst/>
            <a:gdLst/>
            <a:ahLst/>
            <a:cxnLst/>
            <a:rect l="l" t="t" r="r" b="b"/>
            <a:pathLst>
              <a:path w="419" h="19" extrusionOk="0">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0" name="Google Shape;590;p18"/>
          <p:cNvSpPr/>
          <p:nvPr/>
        </p:nvSpPr>
        <p:spPr>
          <a:xfrm>
            <a:off x="5542127" y="2653398"/>
            <a:ext cx="502852" cy="20755"/>
          </a:xfrm>
          <a:custGeom>
            <a:avLst/>
            <a:gdLst/>
            <a:ahLst/>
            <a:cxnLst/>
            <a:rect l="l" t="t" r="r" b="b"/>
            <a:pathLst>
              <a:path w="455" h="19" extrusionOk="0">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1" name="Google Shape;591;p18"/>
          <p:cNvSpPr/>
          <p:nvPr/>
        </p:nvSpPr>
        <p:spPr>
          <a:xfrm>
            <a:off x="5526710" y="2572752"/>
            <a:ext cx="416276" cy="70565"/>
          </a:xfrm>
          <a:prstGeom prst="rect">
            <a:avLst/>
          </a:prstGeom>
          <a:solidFill>
            <a:srgbClr val="FC6E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2" name="Google Shape;592;p18"/>
          <p:cNvSpPr/>
          <p:nvPr/>
        </p:nvSpPr>
        <p:spPr>
          <a:xfrm>
            <a:off x="5526710" y="2592913"/>
            <a:ext cx="416276" cy="30836"/>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3" name="Google Shape;593;p18"/>
          <p:cNvSpPr txBox="1">
            <a:spLocks noGrp="1"/>
          </p:cNvSpPr>
          <p:nvPr>
            <p:ph type="ctrTitle"/>
          </p:nvPr>
        </p:nvSpPr>
        <p:spPr>
          <a:xfrm>
            <a:off x="2632100" y="2423281"/>
            <a:ext cx="4069557" cy="1216132"/>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4" name="Google Shape;594;p18"/>
          <p:cNvSpPr txBox="1">
            <a:spLocks noGrp="1"/>
          </p:cNvSpPr>
          <p:nvPr>
            <p:ph type="body" idx="1"/>
          </p:nvPr>
        </p:nvSpPr>
        <p:spPr>
          <a:xfrm>
            <a:off x="2632100" y="4152959"/>
            <a:ext cx="4069557" cy="233153"/>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dk1"/>
              </a:buClr>
              <a:buSzPts val="1100"/>
              <a:buNone/>
              <a:defRPr sz="1100">
                <a:solidFill>
                  <a:schemeClr val="dk1"/>
                </a:solidFill>
              </a:defRPr>
            </a:lvl1pPr>
            <a:lvl2pPr marL="914400" lvl="1" indent="-323850" algn="l">
              <a:lnSpc>
                <a:spcPct val="90000"/>
              </a:lnSpc>
              <a:spcBef>
                <a:spcPts val="400"/>
              </a:spcBef>
              <a:spcAft>
                <a:spcPts val="0"/>
              </a:spcAft>
              <a:buClr>
                <a:schemeClr val="dk1"/>
              </a:buClr>
              <a:buSzPts val="1500"/>
              <a:buChar char="•"/>
              <a:defRPr sz="1500"/>
            </a:lvl2pPr>
            <a:lvl3pPr marL="1371600" lvl="2" indent="-317500" algn="l">
              <a:lnSpc>
                <a:spcPct val="90000"/>
              </a:lnSpc>
              <a:spcBef>
                <a:spcPts val="400"/>
              </a:spcBef>
              <a:spcAft>
                <a:spcPts val="0"/>
              </a:spcAft>
              <a:buClr>
                <a:schemeClr val="dk1"/>
              </a:buClr>
              <a:buSzPts val="1400"/>
              <a:buChar char="•"/>
              <a:defRPr sz="14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95" name="Google Shape;595;p18"/>
          <p:cNvSpPr txBox="1">
            <a:spLocks noGrp="1"/>
          </p:cNvSpPr>
          <p:nvPr>
            <p:ph type="body" idx="2"/>
          </p:nvPr>
        </p:nvSpPr>
        <p:spPr>
          <a:xfrm>
            <a:off x="2632101" y="3930755"/>
            <a:ext cx="4069557" cy="222203"/>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b="0">
                <a:solidFill>
                  <a:schemeClr val="dk1"/>
                </a:solidFill>
              </a:defRPr>
            </a:lvl1pPr>
            <a:lvl2pPr marL="914400" lvl="1" indent="-228600" algn="l">
              <a:lnSpc>
                <a:spcPct val="90000"/>
              </a:lnSpc>
              <a:spcBef>
                <a:spcPts val="400"/>
              </a:spcBef>
              <a:spcAft>
                <a:spcPts val="0"/>
              </a:spcAft>
              <a:buClr>
                <a:schemeClr val="dk1"/>
              </a:buClr>
              <a:buSzPts val="1400"/>
              <a:buNone/>
              <a:defRPr/>
            </a:lvl2pPr>
            <a:lvl3pPr marL="1371600" lvl="2" indent="-228600" algn="l">
              <a:lnSpc>
                <a:spcPct val="90000"/>
              </a:lnSpc>
              <a:spcBef>
                <a:spcPts val="400"/>
              </a:spcBef>
              <a:spcAft>
                <a:spcPts val="0"/>
              </a:spcAft>
              <a:buClr>
                <a:schemeClr val="dk1"/>
              </a:buClr>
              <a:buSzPts val="1200"/>
              <a:buNone/>
              <a:defRPr/>
            </a:lvl3pPr>
            <a:lvl4pPr marL="1828800" lvl="3" indent="-228600" algn="l">
              <a:lnSpc>
                <a:spcPct val="90000"/>
              </a:lnSpc>
              <a:spcBef>
                <a:spcPts val="400"/>
              </a:spcBef>
              <a:spcAft>
                <a:spcPts val="0"/>
              </a:spcAft>
              <a:buClr>
                <a:schemeClr val="dk1"/>
              </a:buClr>
              <a:buSzPts val="1100"/>
              <a:buNone/>
              <a:defRPr/>
            </a:lvl4pPr>
            <a:lvl5pPr marL="2286000" lvl="4" indent="-228600" algn="l">
              <a:lnSpc>
                <a:spcPct val="90000"/>
              </a:lnSpc>
              <a:spcBef>
                <a:spcPts val="400"/>
              </a:spcBef>
              <a:spcAft>
                <a:spcPts val="0"/>
              </a:spcAft>
              <a:buClr>
                <a:schemeClr val="dk1"/>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596"/>
        <p:cNvGrpSpPr/>
        <p:nvPr/>
      </p:nvGrpSpPr>
      <p:grpSpPr>
        <a:xfrm>
          <a:off x="0" y="0"/>
          <a:ext cx="0" cy="0"/>
          <a:chOff x="0" y="0"/>
          <a:chExt cx="0" cy="0"/>
        </a:xfrm>
      </p:grpSpPr>
      <p:sp>
        <p:nvSpPr>
          <p:cNvPr id="597" name="Google Shape;597;p19"/>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8" name="Google Shape;598;p19"/>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9" name="Google Shape;599;p19"/>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
        <p:nvSpPr>
          <p:cNvPr id="600" name="Google Shape;600;p19"/>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1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1" name="Google Shape;601;p19"/>
          <p:cNvSpPr txBox="1">
            <a:spLocks noGrp="1"/>
          </p:cNvSpPr>
          <p:nvPr>
            <p:ph type="body" idx="1"/>
          </p:nvPr>
        </p:nvSpPr>
        <p:spPr>
          <a:xfrm>
            <a:off x="502444" y="847724"/>
            <a:ext cx="8137922" cy="3755231"/>
          </a:xfrm>
          <a:prstGeom prst="rect">
            <a:avLst/>
          </a:prstGeom>
          <a:noFill/>
          <a:ln>
            <a:noFill/>
          </a:ln>
        </p:spPr>
        <p:txBody>
          <a:bodyPr spcFirstLastPara="1" wrap="square" lIns="68575" tIns="34275" rIns="68575" bIns="34275" anchor="t" anchorCtr="0">
            <a:noAutofit/>
          </a:bodyPr>
          <a:lstStyle>
            <a:lvl1pPr marL="457200" lvl="0" indent="-323850" algn="l">
              <a:lnSpc>
                <a:spcPct val="90000"/>
              </a:lnSpc>
              <a:spcBef>
                <a:spcPts val="800"/>
              </a:spcBef>
              <a:spcAft>
                <a:spcPts val="0"/>
              </a:spcAft>
              <a:buClr>
                <a:schemeClr val="dk1"/>
              </a:buClr>
              <a:buSzPts val="15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04800" algn="l">
              <a:lnSpc>
                <a:spcPct val="90000"/>
              </a:lnSpc>
              <a:spcBef>
                <a:spcPts val="400"/>
              </a:spcBef>
              <a:spcAft>
                <a:spcPts val="0"/>
              </a:spcAft>
              <a:buClr>
                <a:schemeClr val="dk1"/>
              </a:buClr>
              <a:buSzPts val="1200"/>
              <a:buChar char="•"/>
              <a:defRPr/>
            </a:lvl3pPr>
            <a:lvl4pPr marL="1828800" lvl="3" indent="-298450" algn="l">
              <a:lnSpc>
                <a:spcPct val="90000"/>
              </a:lnSpc>
              <a:spcBef>
                <a:spcPts val="400"/>
              </a:spcBef>
              <a:spcAft>
                <a:spcPts val="0"/>
              </a:spcAft>
              <a:buClr>
                <a:schemeClr val="dk1"/>
              </a:buClr>
              <a:buSzPts val="1100"/>
              <a:buChar char="•"/>
              <a:defRPr/>
            </a:lvl4pPr>
            <a:lvl5pPr marL="2286000" lvl="4" indent="-298450" algn="l">
              <a:lnSpc>
                <a:spcPct val="90000"/>
              </a:lnSpc>
              <a:spcBef>
                <a:spcPts val="400"/>
              </a:spcBef>
              <a:spcAft>
                <a:spcPts val="0"/>
              </a:spcAft>
              <a:buClr>
                <a:schemeClr val="dk1"/>
              </a:buClr>
              <a:buSzPts val="11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609"/>
        <p:cNvGrpSpPr/>
        <p:nvPr/>
      </p:nvGrpSpPr>
      <p:grpSpPr>
        <a:xfrm>
          <a:off x="0" y="0"/>
          <a:ext cx="0" cy="0"/>
          <a:chOff x="0" y="0"/>
          <a:chExt cx="0" cy="0"/>
        </a:xfrm>
      </p:grpSpPr>
      <p:sp>
        <p:nvSpPr>
          <p:cNvPr id="610" name="Google Shape;610;p21"/>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1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1" name="Google Shape;611;p21"/>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2" name="Google Shape;612;p21"/>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3" name="Google Shape;613;p21"/>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614"/>
        <p:cNvGrpSpPr/>
        <p:nvPr/>
      </p:nvGrpSpPr>
      <p:grpSpPr>
        <a:xfrm>
          <a:off x="0" y="0"/>
          <a:ext cx="0" cy="0"/>
          <a:chOff x="0" y="0"/>
          <a:chExt cx="0" cy="0"/>
        </a:xfrm>
      </p:grpSpPr>
      <p:sp>
        <p:nvSpPr>
          <p:cNvPr id="615" name="Google Shape;615;p22"/>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6" name="Google Shape;616;p22"/>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7" name="Google Shape;617;p22"/>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
        <p:nvSpPr>
          <p:cNvPr id="618" name="Google Shape;618;p22"/>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1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9" name="Google Shape;619;p22"/>
          <p:cNvSpPr txBox="1">
            <a:spLocks noGrp="1"/>
          </p:cNvSpPr>
          <p:nvPr>
            <p:ph type="body" idx="1"/>
          </p:nvPr>
        </p:nvSpPr>
        <p:spPr>
          <a:xfrm>
            <a:off x="502444" y="847724"/>
            <a:ext cx="8137922" cy="3755231"/>
          </a:xfrm>
          <a:prstGeom prst="rect">
            <a:avLst/>
          </a:prstGeom>
          <a:noFill/>
          <a:ln>
            <a:noFill/>
          </a:ln>
        </p:spPr>
        <p:txBody>
          <a:bodyPr spcFirstLastPara="1" wrap="square" lIns="68575" tIns="34275" rIns="68575" bIns="34275" anchor="t" anchorCtr="0">
            <a:noAutofit/>
          </a:bodyPr>
          <a:lstStyle>
            <a:lvl1pPr marL="457200" lvl="0" indent="-323850" algn="l">
              <a:lnSpc>
                <a:spcPct val="90000"/>
              </a:lnSpc>
              <a:spcBef>
                <a:spcPts val="800"/>
              </a:spcBef>
              <a:spcAft>
                <a:spcPts val="0"/>
              </a:spcAft>
              <a:buClr>
                <a:schemeClr val="dk1"/>
              </a:buClr>
              <a:buSzPts val="15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04800" algn="l">
              <a:lnSpc>
                <a:spcPct val="90000"/>
              </a:lnSpc>
              <a:spcBef>
                <a:spcPts val="400"/>
              </a:spcBef>
              <a:spcAft>
                <a:spcPts val="0"/>
              </a:spcAft>
              <a:buClr>
                <a:schemeClr val="dk1"/>
              </a:buClr>
              <a:buSzPts val="1200"/>
              <a:buChar char="•"/>
              <a:defRPr/>
            </a:lvl3pPr>
            <a:lvl4pPr marL="1828800" lvl="3" indent="-298450" algn="l">
              <a:lnSpc>
                <a:spcPct val="90000"/>
              </a:lnSpc>
              <a:spcBef>
                <a:spcPts val="400"/>
              </a:spcBef>
              <a:spcAft>
                <a:spcPts val="0"/>
              </a:spcAft>
              <a:buClr>
                <a:schemeClr val="dk1"/>
              </a:buClr>
              <a:buSzPts val="1100"/>
              <a:buChar char="•"/>
              <a:defRPr/>
            </a:lvl4pPr>
            <a:lvl5pPr marL="2286000" lvl="4" indent="-298450" algn="l">
              <a:lnSpc>
                <a:spcPct val="90000"/>
              </a:lnSpc>
              <a:spcBef>
                <a:spcPts val="400"/>
              </a:spcBef>
              <a:spcAft>
                <a:spcPts val="0"/>
              </a:spcAft>
              <a:buClr>
                <a:schemeClr val="dk1"/>
              </a:buClr>
              <a:buSzPts val="11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4"/>
        <p:cNvGrpSpPr/>
        <p:nvPr/>
      </p:nvGrpSpPr>
      <p:grpSpPr>
        <a:xfrm>
          <a:off x="0" y="0"/>
          <a:ext cx="0" cy="0"/>
          <a:chOff x="0" y="0"/>
          <a:chExt cx="0" cy="0"/>
        </a:xfrm>
      </p:grpSpPr>
      <p:sp>
        <p:nvSpPr>
          <p:cNvPr id="625" name="Google Shape;62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6" name="Google Shape;626;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7" name="Google Shape;62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sp>
        <p:nvSpPr>
          <p:cNvPr id="629" name="Google Shape;62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0" name="Google Shape;63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1"/>
        <p:cNvGrpSpPr/>
        <p:nvPr/>
      </p:nvGrpSpPr>
      <p:grpSpPr>
        <a:xfrm>
          <a:off x="0" y="0"/>
          <a:ext cx="0" cy="0"/>
          <a:chOff x="0" y="0"/>
          <a:chExt cx="0" cy="0"/>
        </a:xfrm>
      </p:grpSpPr>
      <p:sp>
        <p:nvSpPr>
          <p:cNvPr id="632" name="Google Shape;6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3" name="Google Shape;6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4" name="Google Shape;63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5"/>
        <p:cNvGrpSpPr/>
        <p:nvPr/>
      </p:nvGrpSpPr>
      <p:grpSpPr>
        <a:xfrm>
          <a:off x="0" y="0"/>
          <a:ext cx="0" cy="0"/>
          <a:chOff x="0" y="0"/>
          <a:chExt cx="0" cy="0"/>
        </a:xfrm>
      </p:grpSpPr>
      <p:sp>
        <p:nvSpPr>
          <p:cNvPr id="636" name="Google Shape;63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7" name="Google Shape;637;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38" name="Google Shape;638;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39" name="Google Shape;63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0"/>
        <p:cNvGrpSpPr/>
        <p:nvPr/>
      </p:nvGrpSpPr>
      <p:grpSpPr>
        <a:xfrm>
          <a:off x="0" y="0"/>
          <a:ext cx="0" cy="0"/>
          <a:chOff x="0" y="0"/>
          <a:chExt cx="0" cy="0"/>
        </a:xfrm>
      </p:grpSpPr>
      <p:sp>
        <p:nvSpPr>
          <p:cNvPr id="641" name="Google Shape;64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2" name="Google Shape;64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3"/>
        <p:cNvGrpSpPr/>
        <p:nvPr/>
      </p:nvGrpSpPr>
      <p:grpSpPr>
        <a:xfrm>
          <a:off x="0" y="0"/>
          <a:ext cx="0" cy="0"/>
          <a:chOff x="0" y="0"/>
          <a:chExt cx="0" cy="0"/>
        </a:xfrm>
      </p:grpSpPr>
      <p:sp>
        <p:nvSpPr>
          <p:cNvPr id="644" name="Google Shape;644;p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5" name="Google Shape;645;p2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46" name="Google Shape;64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7"/>
        <p:cNvGrpSpPr/>
        <p:nvPr/>
      </p:nvGrpSpPr>
      <p:grpSpPr>
        <a:xfrm>
          <a:off x="0" y="0"/>
          <a:ext cx="0" cy="0"/>
          <a:chOff x="0" y="0"/>
          <a:chExt cx="0" cy="0"/>
        </a:xfrm>
      </p:grpSpPr>
      <p:sp>
        <p:nvSpPr>
          <p:cNvPr id="648" name="Google Shape;648;p3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49" name="Google Shape;64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sp>
        <p:nvSpPr>
          <p:cNvPr id="651" name="Google Shape;651;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53" name="Google Shape;653;p3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4" name="Google Shape;654;p3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55" name="Google Shape;65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6"/>
        <p:cNvGrpSpPr/>
        <p:nvPr/>
      </p:nvGrpSpPr>
      <p:grpSpPr>
        <a:xfrm>
          <a:off x="0" y="0"/>
          <a:ext cx="0" cy="0"/>
          <a:chOff x="0" y="0"/>
          <a:chExt cx="0" cy="0"/>
        </a:xfrm>
      </p:grpSpPr>
      <p:sp>
        <p:nvSpPr>
          <p:cNvPr id="657" name="Google Shape;657;p3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58" name="Google Shape;65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9"/>
        <p:cNvGrpSpPr/>
        <p:nvPr/>
      </p:nvGrpSpPr>
      <p:grpSpPr>
        <a:xfrm>
          <a:off x="0" y="0"/>
          <a:ext cx="0" cy="0"/>
          <a:chOff x="0" y="0"/>
          <a:chExt cx="0" cy="0"/>
        </a:xfrm>
      </p:grpSpPr>
      <p:sp>
        <p:nvSpPr>
          <p:cNvPr id="660" name="Google Shape;660;p3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1" name="Google Shape;661;p3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62" name="Google Shape;66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3"/>
        <p:cNvGrpSpPr/>
        <p:nvPr/>
      </p:nvGrpSpPr>
      <p:grpSpPr>
        <a:xfrm>
          <a:off x="0" y="0"/>
          <a:ext cx="0" cy="0"/>
          <a:chOff x="0" y="0"/>
          <a:chExt cx="0" cy="0"/>
        </a:xfrm>
      </p:grpSpPr>
      <p:sp>
        <p:nvSpPr>
          <p:cNvPr id="664" name="Google Shape;66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p:cSld name="TITLE_AND_BODY_1">
    <p:spTree>
      <p:nvGrpSpPr>
        <p:cNvPr id="1" name="Shape 665"/>
        <p:cNvGrpSpPr/>
        <p:nvPr/>
      </p:nvGrpSpPr>
      <p:grpSpPr>
        <a:xfrm>
          <a:off x="0" y="0"/>
          <a:ext cx="0" cy="0"/>
          <a:chOff x="0" y="0"/>
          <a:chExt cx="0" cy="0"/>
        </a:xfrm>
      </p:grpSpPr>
      <p:sp>
        <p:nvSpPr>
          <p:cNvPr id="666" name="Google Shape;666;p35"/>
          <p:cNvSpPr txBox="1">
            <a:spLocks noGrp="1"/>
          </p:cNvSpPr>
          <p:nvPr>
            <p:ph type="sldNum" idx="12"/>
          </p:nvPr>
        </p:nvSpPr>
        <p:spPr>
          <a:xfrm>
            <a:off x="4419600" y="4629150"/>
            <a:ext cx="2133600" cy="276300"/>
          </a:xfrm>
          <a:prstGeom prst="rect">
            <a:avLst/>
          </a:prstGeom>
          <a:noFill/>
          <a:ln>
            <a:noFill/>
          </a:ln>
        </p:spPr>
        <p:txBody>
          <a:bodyPr spcFirstLastPara="1" wrap="square" lIns="34275" tIns="34275" rIns="34275" bIns="34275" anchor="ctr" anchorCtr="0">
            <a:noAutofit/>
          </a:bodyPr>
          <a:lstStyle>
            <a:lvl1pPr marL="0" lvl="0"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1pPr>
            <a:lvl2pPr marL="0" lvl="1"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2pPr>
            <a:lvl3pPr marL="0" lvl="2"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3pPr>
            <a:lvl4pPr marL="0" lvl="3"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4pPr>
            <a:lvl5pPr marL="0" lvl="4"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5pPr>
            <a:lvl6pPr marL="0" lvl="5"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6pPr>
            <a:lvl7pPr marL="0" lvl="6"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7pPr>
            <a:lvl8pPr marL="0" lvl="7"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8pPr>
            <a:lvl9pPr marL="0" lvl="8" indent="0" algn="r" rtl="0">
              <a:lnSpc>
                <a:spcPct val="100000"/>
              </a:lnSpc>
              <a:spcBef>
                <a:spcPts val="0"/>
              </a:spcBef>
              <a:spcAft>
                <a:spcPts val="0"/>
              </a:spcAft>
              <a:buClr>
                <a:srgbClr val="000000"/>
              </a:buClr>
              <a:buSzPts val="900"/>
              <a:buFont typeface="Microsoft Yahei"/>
              <a:buNone/>
              <a:defRPr sz="900" b="0">
                <a:solidFill>
                  <a:srgbClr val="000000"/>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zh-C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1">
  <p:cSld name="Custom Layout">
    <p:spTree>
      <p:nvGrpSpPr>
        <p:cNvPr id="1" name="Shape 66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_Title Slide">
  <p:cSld name="8_Title Slide">
    <p:bg>
      <p:bgPr>
        <a:blipFill rotWithShape="1">
          <a:blip r:embed="rId2">
            <a:alphaModFix/>
          </a:blip>
          <a:tile tx="0" ty="0" sx="100000" sy="100000" flip="none" algn="tl"/>
        </a:blipFill>
        <a:effectLst/>
      </p:bgPr>
    </p:bg>
    <p:spTree>
      <p:nvGrpSpPr>
        <p:cNvPr id="1" name="Shape 668"/>
        <p:cNvGrpSpPr/>
        <p:nvPr/>
      </p:nvGrpSpPr>
      <p:grpSpPr>
        <a:xfrm>
          <a:off x="0" y="0"/>
          <a:ext cx="0" cy="0"/>
          <a:chOff x="0" y="0"/>
          <a:chExt cx="0" cy="0"/>
        </a:xfrm>
      </p:grpSpPr>
      <p:sp>
        <p:nvSpPr>
          <p:cNvPr id="669" name="Google Shape;669;p37"/>
          <p:cNvSpPr/>
          <p:nvPr/>
        </p:nvSpPr>
        <p:spPr>
          <a:xfrm>
            <a:off x="8603673" y="279580"/>
            <a:ext cx="323400" cy="224100"/>
          </a:xfrm>
          <a:prstGeom prst="roundRect">
            <a:avLst>
              <a:gd name="adj" fmla="val 50000"/>
            </a:avLst>
          </a:prstGeom>
          <a:solidFill>
            <a:srgbClr val="E7E6E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808080"/>
              </a:buClr>
              <a:buSzPts val="1000"/>
              <a:buFont typeface="Arial"/>
              <a:buNone/>
            </a:pPr>
            <a:endParaRPr sz="1000" b="1" i="0" u="none" strike="noStrike" cap="none">
              <a:solidFill>
                <a:schemeClr val="accent1"/>
              </a:solidFill>
              <a:latin typeface="Arial"/>
              <a:ea typeface="Arial"/>
              <a:cs typeface="Arial"/>
              <a:sym typeface="Arial"/>
            </a:endParaRPr>
          </a:p>
        </p:txBody>
      </p:sp>
      <p:sp>
        <p:nvSpPr>
          <p:cNvPr id="670" name="Google Shape;670;p37"/>
          <p:cNvSpPr txBox="1">
            <a:spLocks noGrp="1"/>
          </p:cNvSpPr>
          <p:nvPr>
            <p:ph type="sldNum" idx="12"/>
          </p:nvPr>
        </p:nvSpPr>
        <p:spPr>
          <a:xfrm>
            <a:off x="8707591" y="334351"/>
            <a:ext cx="115500" cy="1143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1pPr>
            <a:lvl2pPr marL="0" lvl="1"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2pPr>
            <a:lvl3pPr marL="0" lvl="2"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3pPr>
            <a:lvl4pPr marL="0" lvl="3"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4pPr>
            <a:lvl5pPr marL="0" lvl="4"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5pPr>
            <a:lvl6pPr marL="0" lvl="5"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6pPr>
            <a:lvl7pPr marL="0" lvl="6"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7pPr>
            <a:lvl8pPr marL="0" lvl="7"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8pPr>
            <a:lvl9pPr marL="0" lvl="8" indent="0" algn="ctr" rtl="0">
              <a:lnSpc>
                <a:spcPct val="100000"/>
              </a:lnSpc>
              <a:spcBef>
                <a:spcPts val="0"/>
              </a:spcBef>
              <a:spcAft>
                <a:spcPts val="0"/>
              </a:spcAft>
              <a:buClr>
                <a:srgbClr val="808080"/>
              </a:buClr>
              <a:buSzPts val="800"/>
              <a:buFont typeface="Lato"/>
              <a:buNone/>
              <a:defRPr sz="800">
                <a:solidFill>
                  <a:srgbClr val="808080"/>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zh-CN"/>
              <a:t>‹#›</a:t>
            </a:fld>
            <a:endParaRPr b="0" i="0" u="none" strike="noStrike"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100"/>
              <a:buFont typeface="Arial"/>
              <a:buNone/>
              <a:defRPr sz="2100" b="1"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502443" y="842963"/>
            <a:ext cx="8137922" cy="3764756"/>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8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cxnSp>
        <p:nvCxnSpPr>
          <p:cNvPr id="53" name="Google Shape;53;p13"/>
          <p:cNvCxnSpPr/>
          <p:nvPr/>
        </p:nvCxnSpPr>
        <p:spPr>
          <a:xfrm>
            <a:off x="502443" y="771525"/>
            <a:ext cx="8137922" cy="0"/>
          </a:xfrm>
          <a:prstGeom prst="straightConnector1">
            <a:avLst/>
          </a:prstGeom>
          <a:noFill/>
          <a:ln w="9525" cap="flat" cmpd="sng">
            <a:solidFill>
              <a:srgbClr val="7F7F7F"/>
            </a:solidFill>
            <a:prstDash val="solid"/>
            <a:miter lim="800000"/>
            <a:headEnd type="none" w="sm" len="sm"/>
            <a:tailEnd type="none" w="sm" len="sm"/>
          </a:ln>
        </p:spPr>
      </p:cxnSp>
      <p:sp>
        <p:nvSpPr>
          <p:cNvPr id="54" name="Google Shape;54;p13"/>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7F7F7F"/>
                </a:solidFill>
                <a:latin typeface="Arial"/>
                <a:ea typeface="Arial"/>
                <a:cs typeface="Arial"/>
                <a:sym typeface="Arial"/>
              </a:defRPr>
            </a:lvl1pPr>
            <a:lvl2pPr marL="0" marR="0" lvl="1" indent="0" algn="r" rtl="0">
              <a:spcBef>
                <a:spcPts val="0"/>
              </a:spcBef>
              <a:buNone/>
              <a:defRPr sz="800" b="0" i="0" u="none" strike="noStrike" cap="none">
                <a:solidFill>
                  <a:srgbClr val="7F7F7F"/>
                </a:solidFill>
                <a:latin typeface="Arial"/>
                <a:ea typeface="Arial"/>
                <a:cs typeface="Arial"/>
                <a:sym typeface="Arial"/>
              </a:defRPr>
            </a:lvl2pPr>
            <a:lvl3pPr marL="0" marR="0" lvl="2" indent="0" algn="r" rtl="0">
              <a:spcBef>
                <a:spcPts val="0"/>
              </a:spcBef>
              <a:buNone/>
              <a:defRPr sz="800" b="0" i="0" u="none" strike="noStrike" cap="none">
                <a:solidFill>
                  <a:srgbClr val="7F7F7F"/>
                </a:solidFill>
                <a:latin typeface="Arial"/>
                <a:ea typeface="Arial"/>
                <a:cs typeface="Arial"/>
                <a:sym typeface="Arial"/>
              </a:defRPr>
            </a:lvl3pPr>
            <a:lvl4pPr marL="0" marR="0" lvl="3" indent="0" algn="r" rtl="0">
              <a:spcBef>
                <a:spcPts val="0"/>
              </a:spcBef>
              <a:buNone/>
              <a:defRPr sz="800" b="0" i="0" u="none" strike="noStrike" cap="none">
                <a:solidFill>
                  <a:srgbClr val="7F7F7F"/>
                </a:solidFill>
                <a:latin typeface="Arial"/>
                <a:ea typeface="Arial"/>
                <a:cs typeface="Arial"/>
                <a:sym typeface="Arial"/>
              </a:defRPr>
            </a:lvl4pPr>
            <a:lvl5pPr marL="0" marR="0" lvl="4" indent="0" algn="r" rtl="0">
              <a:spcBef>
                <a:spcPts val="0"/>
              </a:spcBef>
              <a:buNone/>
              <a:defRPr sz="800" b="0" i="0" u="none" strike="noStrike" cap="none">
                <a:solidFill>
                  <a:srgbClr val="7F7F7F"/>
                </a:solidFill>
                <a:latin typeface="Arial"/>
                <a:ea typeface="Arial"/>
                <a:cs typeface="Arial"/>
                <a:sym typeface="Arial"/>
              </a:defRPr>
            </a:lvl5pPr>
            <a:lvl6pPr marL="0" marR="0" lvl="5" indent="0" algn="r" rtl="0">
              <a:spcBef>
                <a:spcPts val="0"/>
              </a:spcBef>
              <a:buNone/>
              <a:defRPr sz="800" b="0" i="0" u="none" strike="noStrike" cap="none">
                <a:solidFill>
                  <a:srgbClr val="7F7F7F"/>
                </a:solidFill>
                <a:latin typeface="Arial"/>
                <a:ea typeface="Arial"/>
                <a:cs typeface="Arial"/>
                <a:sym typeface="Arial"/>
              </a:defRPr>
            </a:lvl6pPr>
            <a:lvl7pPr marL="0" marR="0" lvl="6" indent="0" algn="r" rtl="0">
              <a:spcBef>
                <a:spcPts val="0"/>
              </a:spcBef>
              <a:buNone/>
              <a:defRPr sz="800" b="0" i="0" u="none" strike="noStrike" cap="none">
                <a:solidFill>
                  <a:srgbClr val="7F7F7F"/>
                </a:solidFill>
                <a:latin typeface="Arial"/>
                <a:ea typeface="Arial"/>
                <a:cs typeface="Arial"/>
                <a:sym typeface="Arial"/>
              </a:defRPr>
            </a:lvl7pPr>
            <a:lvl8pPr marL="0" marR="0" lvl="7" indent="0" algn="r" rtl="0">
              <a:spcBef>
                <a:spcPts val="0"/>
              </a:spcBef>
              <a:buNone/>
              <a:defRPr sz="800" b="0" i="0" u="none" strike="noStrike" cap="none">
                <a:solidFill>
                  <a:srgbClr val="7F7F7F"/>
                </a:solidFill>
                <a:latin typeface="Arial"/>
                <a:ea typeface="Arial"/>
                <a:cs typeface="Arial"/>
                <a:sym typeface="Arial"/>
              </a:defRPr>
            </a:lvl8pPr>
            <a:lvl9pPr marL="0" marR="0" lvl="8" indent="0" algn="r" rtl="0">
              <a:spcBef>
                <a:spcPts val="0"/>
              </a:spcBef>
              <a:buNone/>
              <a:defRPr sz="8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17">
          <p15:clr>
            <a:srgbClr val="F26B43"/>
          </p15:clr>
        </p15:guide>
        <p15:guide id="2" pos="5443">
          <p15:clr>
            <a:srgbClr val="F26B43"/>
          </p15:clr>
        </p15:guide>
        <p15:guide id="3" orient="horz" pos="486">
          <p15:clr>
            <a:srgbClr val="F26B43"/>
          </p15:clr>
        </p15:guide>
        <p15:guide id="4" orient="horz" pos="534">
          <p15:clr>
            <a:srgbClr val="F26B43"/>
          </p15:clr>
        </p15:guide>
        <p15:guide id="5" orient="horz" pos="2948">
          <p15:clr>
            <a:srgbClr val="F26B43"/>
          </p15:clr>
        </p15:guide>
        <p15:guide id="6" orient="horz" pos="289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3" name="Google Shape;603;p20"/>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100"/>
              <a:buFont typeface="Arial"/>
              <a:buNone/>
              <a:defRPr sz="21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4" name="Google Shape;604;p20"/>
          <p:cNvSpPr txBox="1">
            <a:spLocks noGrp="1"/>
          </p:cNvSpPr>
          <p:nvPr>
            <p:ph type="body" idx="1"/>
          </p:nvPr>
        </p:nvSpPr>
        <p:spPr>
          <a:xfrm>
            <a:off x="502443" y="842963"/>
            <a:ext cx="8137922" cy="3764756"/>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8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cxnSp>
        <p:nvCxnSpPr>
          <p:cNvPr id="605" name="Google Shape;605;p20"/>
          <p:cNvCxnSpPr/>
          <p:nvPr/>
        </p:nvCxnSpPr>
        <p:spPr>
          <a:xfrm>
            <a:off x="502443" y="771525"/>
            <a:ext cx="8137922" cy="0"/>
          </a:xfrm>
          <a:prstGeom prst="straightConnector1">
            <a:avLst/>
          </a:prstGeom>
          <a:noFill/>
          <a:ln w="9525" cap="flat" cmpd="sng">
            <a:solidFill>
              <a:srgbClr val="7F7F7F"/>
            </a:solidFill>
            <a:prstDash val="solid"/>
            <a:miter lim="800000"/>
            <a:headEnd type="none" w="sm" len="sm"/>
            <a:tailEnd type="none" w="sm" len="sm"/>
          </a:ln>
        </p:spPr>
      </p:cxnSp>
      <p:sp>
        <p:nvSpPr>
          <p:cNvPr id="606" name="Google Shape;606;p20"/>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8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607" name="Google Shape;607;p20"/>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608" name="Google Shape;608;p20"/>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17">
          <p15:clr>
            <a:srgbClr val="F26B43"/>
          </p15:clr>
        </p15:guide>
        <p15:guide id="2" pos="5443">
          <p15:clr>
            <a:srgbClr val="F26B43"/>
          </p15:clr>
        </p15:guide>
        <p15:guide id="3" orient="horz" pos="486">
          <p15:clr>
            <a:srgbClr val="F26B43"/>
          </p15:clr>
        </p15:guide>
        <p15:guide id="4" orient="horz" pos="534">
          <p15:clr>
            <a:srgbClr val="F26B43"/>
          </p15:clr>
        </p15:guide>
        <p15:guide id="5" orient="horz" pos="2948">
          <p15:clr>
            <a:srgbClr val="F26B43"/>
          </p15:clr>
        </p15:guide>
        <p15:guide id="6" orient="horz" pos="289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20"/>
        <p:cNvGrpSpPr/>
        <p:nvPr/>
      </p:nvGrpSpPr>
      <p:grpSpPr>
        <a:xfrm>
          <a:off x="0" y="0"/>
          <a:ext cx="0" cy="0"/>
          <a:chOff x="0" y="0"/>
          <a:chExt cx="0" cy="0"/>
        </a:xfrm>
      </p:grpSpPr>
      <p:sp>
        <p:nvSpPr>
          <p:cNvPr id="621" name="Google Shape;621;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22" name="Google Shape;62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23" name="Google Shape;62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38"/>
          <p:cNvSpPr txBox="1">
            <a:spLocks noGrp="1"/>
          </p:cNvSpPr>
          <p:nvPr>
            <p:ph type="subTitle" idx="1"/>
          </p:nvPr>
        </p:nvSpPr>
        <p:spPr>
          <a:xfrm>
            <a:off x="502444" y="1494467"/>
            <a:ext cx="8137922" cy="345778"/>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1500"/>
              <a:buNone/>
            </a:pPr>
            <a:r>
              <a:rPr lang="zh-CN" sz="1400" b="1" dirty="0"/>
              <a:t>Group 2</a:t>
            </a:r>
            <a:endParaRPr sz="1400" b="1" dirty="0"/>
          </a:p>
        </p:txBody>
      </p:sp>
      <p:sp>
        <p:nvSpPr>
          <p:cNvPr id="676" name="Google Shape;676;p38"/>
          <p:cNvSpPr txBox="1">
            <a:spLocks noGrp="1"/>
          </p:cNvSpPr>
          <p:nvPr>
            <p:ph type="ctrTitle"/>
          </p:nvPr>
        </p:nvSpPr>
        <p:spPr>
          <a:xfrm>
            <a:off x="328825" y="462325"/>
            <a:ext cx="8661000" cy="7278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000"/>
              <a:buFont typeface="Arial"/>
              <a:buNone/>
            </a:pPr>
            <a:r>
              <a:rPr lang="zh-CN" sz="2800"/>
              <a:t>Customer Behavior Analysis</a:t>
            </a:r>
            <a:endParaRPr sz="2800"/>
          </a:p>
        </p:txBody>
      </p:sp>
      <p:sp>
        <p:nvSpPr>
          <p:cNvPr id="677" name="Google Shape;677;p38"/>
          <p:cNvSpPr txBox="1">
            <a:spLocks noGrp="1"/>
          </p:cNvSpPr>
          <p:nvPr>
            <p:ph type="body" idx="2"/>
          </p:nvPr>
        </p:nvSpPr>
        <p:spPr>
          <a:xfrm>
            <a:off x="502450" y="1871354"/>
            <a:ext cx="8137800" cy="345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1100"/>
              <a:buNone/>
            </a:pPr>
            <a:r>
              <a:rPr lang="en-US" sz="1500" dirty="0"/>
              <a:t>Jingyi Zhang</a:t>
            </a:r>
            <a:endParaRPr sz="1500" dirty="0"/>
          </a:p>
        </p:txBody>
      </p:sp>
      <p:sp>
        <p:nvSpPr>
          <p:cNvPr id="678" name="Google Shape;678;p38"/>
          <p:cNvSpPr txBox="1"/>
          <p:nvPr/>
        </p:nvSpPr>
        <p:spPr>
          <a:xfrm>
            <a:off x="2299063" y="1190075"/>
            <a:ext cx="4544700" cy="22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sz="1700" b="1"/>
              <a:t>Minimize Customer Churn Rate in Banks</a:t>
            </a:r>
            <a:endParaRPr sz="17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7"/>
          <p:cNvSpPr txBox="1">
            <a:spLocks noGrp="1"/>
          </p:cNvSpPr>
          <p:nvPr>
            <p:ph type="body" idx="1"/>
          </p:nvPr>
        </p:nvSpPr>
        <p:spPr>
          <a:xfrm>
            <a:off x="2539808" y="2885319"/>
            <a:ext cx="4064400" cy="7617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800"/>
              </a:spcBef>
              <a:spcAft>
                <a:spcPts val="0"/>
              </a:spcAft>
              <a:buClr>
                <a:schemeClr val="dk1"/>
              </a:buClr>
              <a:buSzPts val="800"/>
              <a:buNone/>
            </a:pPr>
            <a:r>
              <a:rPr lang="zh-CN" sz="2400" b="1"/>
              <a:t>Descriptive statistics and pre-processing</a:t>
            </a:r>
            <a:r>
              <a:rPr lang="zh-CN" sz="2400" b="1">
                <a:latin typeface="Times New Roman"/>
                <a:ea typeface="Times New Roman"/>
                <a:cs typeface="Times New Roman"/>
                <a:sym typeface="Times New Roman"/>
              </a:rPr>
              <a:t> </a:t>
            </a:r>
            <a:endParaRPr sz="2400" b="1"/>
          </a:p>
        </p:txBody>
      </p:sp>
      <p:sp>
        <p:nvSpPr>
          <p:cNvPr id="815" name="Google Shape;815;p47"/>
          <p:cNvSpPr/>
          <p:nvPr/>
        </p:nvSpPr>
        <p:spPr>
          <a:xfrm>
            <a:off x="4324499" y="3925932"/>
            <a:ext cx="495003" cy="578066"/>
          </a:xfrm>
          <a:prstGeom prst="rect">
            <a:avLst/>
          </a:prstGeom>
        </p:spPr>
        <p:txBody>
          <a:bodyPr>
            <a:prstTxWarp prst="textPlain">
              <a:avLst/>
            </a:prstTxWarp>
          </a:bodyPr>
          <a:lstStyle/>
          <a:p>
            <a:pPr lvl="0" algn="l"/>
            <a:r>
              <a:rPr b="0" i="0">
                <a:ln>
                  <a:noFill/>
                </a:ln>
                <a:solidFill>
                  <a:schemeClr val="accent6"/>
                </a:solidFill>
                <a:latin typeface="Impact"/>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48"/>
          <p:cNvSpPr txBox="1">
            <a:spLocks noGrp="1"/>
          </p:cNvSpPr>
          <p:nvPr>
            <p:ph type="title"/>
          </p:nvPr>
        </p:nvSpPr>
        <p:spPr>
          <a:xfrm>
            <a:off x="377481" y="1"/>
            <a:ext cx="8137800" cy="77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Descriptive Statistics</a:t>
            </a:r>
            <a:endParaRPr sz="3000">
              <a:solidFill>
                <a:srgbClr val="335E59"/>
              </a:solidFill>
            </a:endParaRPr>
          </a:p>
        </p:txBody>
      </p:sp>
      <p:sp>
        <p:nvSpPr>
          <p:cNvPr id="821" name="Google Shape;821;p48"/>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US" altLang="zh-CN" sz="1100"/>
              <a:t>11</a:t>
            </a:fld>
            <a:endParaRPr sz="1100"/>
          </a:p>
        </p:txBody>
      </p:sp>
      <p:grpSp>
        <p:nvGrpSpPr>
          <p:cNvPr id="822" name="Google Shape;822;p4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28130" y="937474"/>
            <a:ext cx="8697204" cy="3102275"/>
            <a:chOff x="311529" y="1921293"/>
            <a:chExt cx="11225095" cy="3043534"/>
          </a:xfrm>
        </p:grpSpPr>
        <p:grpSp>
          <p:nvGrpSpPr>
            <p:cNvPr id="823" name="Google Shape;823;p48"/>
            <p:cNvGrpSpPr/>
            <p:nvPr/>
          </p:nvGrpSpPr>
          <p:grpSpPr>
            <a:xfrm>
              <a:off x="311529" y="2250142"/>
              <a:ext cx="5650556" cy="2168059"/>
              <a:chOff x="349491" y="2489484"/>
              <a:chExt cx="5026721" cy="1928700"/>
            </a:xfrm>
          </p:grpSpPr>
          <p:sp>
            <p:nvSpPr>
              <p:cNvPr id="824" name="Google Shape;824;p48"/>
              <p:cNvSpPr/>
              <p:nvPr/>
            </p:nvSpPr>
            <p:spPr>
              <a:xfrm>
                <a:off x="1818044" y="2489484"/>
                <a:ext cx="1928700" cy="1928700"/>
              </a:xfrm>
              <a:prstGeom prst="ellipse">
                <a:avLst/>
              </a:prstGeom>
              <a:solidFill>
                <a:srgbClr val="E3E6E8">
                  <a:alpha val="89411"/>
                </a:srgbClr>
              </a:solidFill>
              <a:ln>
                <a:noFill/>
              </a:ln>
            </p:spPr>
            <p:txBody>
              <a:bodyPr spcFirstLastPara="1" wrap="square" lIns="67500" tIns="35100" rIns="67500" bIns="351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5" name="Google Shape;825;p48"/>
              <p:cNvSpPr/>
              <p:nvPr/>
            </p:nvSpPr>
            <p:spPr>
              <a:xfrm>
                <a:off x="3447512" y="2489484"/>
                <a:ext cx="1928700" cy="1928700"/>
              </a:xfrm>
              <a:prstGeom prst="ellipse">
                <a:avLst/>
              </a:prstGeom>
              <a:solidFill>
                <a:schemeClr val="accent1">
                  <a:alpha val="89411"/>
                </a:schemeClr>
              </a:solidFill>
              <a:ln>
                <a:noFill/>
              </a:ln>
            </p:spPr>
            <p:txBody>
              <a:bodyPr spcFirstLastPara="1" wrap="square" lIns="67500" tIns="35100" rIns="67500" bIns="351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26" name="Google Shape;826;p48"/>
              <p:cNvSpPr/>
              <p:nvPr/>
            </p:nvSpPr>
            <p:spPr>
              <a:xfrm>
                <a:off x="349491" y="2489484"/>
                <a:ext cx="1928700" cy="1928700"/>
              </a:xfrm>
              <a:prstGeom prst="ellipse">
                <a:avLst/>
              </a:prstGeom>
              <a:solidFill>
                <a:schemeClr val="accent1">
                  <a:alpha val="89411"/>
                </a:schemeClr>
              </a:solidFill>
              <a:ln>
                <a:noFill/>
              </a:ln>
            </p:spPr>
            <p:txBody>
              <a:bodyPr spcFirstLastPara="1" wrap="square" lIns="67500" tIns="35100" rIns="67500" bIns="35100" anchor="ctr" anchorCtr="0">
                <a:noAutofit/>
              </a:bodyPr>
              <a:lstStyle/>
              <a:p>
                <a:pPr marL="0" marR="0" lvl="0" indent="0" algn="l" rtl="0">
                  <a:lnSpc>
                    <a:spcPct val="100000"/>
                  </a:lnSpc>
                  <a:spcBef>
                    <a:spcPts val="0"/>
                  </a:spcBef>
                  <a:spcAft>
                    <a:spcPts val="0"/>
                  </a:spcAft>
                  <a:buNone/>
                </a:pPr>
                <a:r>
                  <a:rPr lang="zh-CN" sz="1400" b="1" i="0" u="none" strike="noStrike" cap="none">
                    <a:solidFill>
                      <a:schemeClr val="lt1"/>
                    </a:solidFill>
                  </a:rPr>
                  <a:t>MEAN 650.5288</a:t>
                </a:r>
                <a:endParaRPr sz="1400" b="1" i="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r>
                  <a:rPr lang="zh-CN" sz="1400" b="1" i="0" u="none" strike="noStrike" cap="none">
                    <a:solidFill>
                      <a:schemeClr val="lt1"/>
                    </a:solidFill>
                  </a:rPr>
                  <a:t>SD</a:t>
                </a:r>
                <a:endParaRPr b="1"/>
              </a:p>
              <a:p>
                <a:pPr marL="0" marR="0" lvl="0" indent="0" algn="l" rtl="0">
                  <a:lnSpc>
                    <a:spcPct val="100000"/>
                  </a:lnSpc>
                  <a:spcBef>
                    <a:spcPts val="0"/>
                  </a:spcBef>
                  <a:spcAft>
                    <a:spcPts val="0"/>
                  </a:spcAft>
                  <a:buNone/>
                </a:pPr>
                <a:r>
                  <a:rPr lang="zh-CN" sz="1400" b="1" i="0" u="none" strike="noStrike" cap="none">
                    <a:solidFill>
                      <a:schemeClr val="lt1"/>
                    </a:solidFill>
                  </a:rPr>
                  <a:t>96.6533</a:t>
                </a:r>
                <a:endParaRPr sz="1400" b="1" i="0" u="none" strike="noStrike" cap="none">
                  <a:solidFill>
                    <a:schemeClr val="lt1"/>
                  </a:solidFill>
                </a:endParaRPr>
              </a:p>
            </p:txBody>
          </p:sp>
        </p:grpSp>
        <p:sp>
          <p:nvSpPr>
            <p:cNvPr id="827" name="Google Shape;827;p48"/>
            <p:cNvSpPr txBox="1"/>
            <p:nvPr/>
          </p:nvSpPr>
          <p:spPr>
            <a:xfrm>
              <a:off x="6547829" y="1921293"/>
              <a:ext cx="4988700" cy="441900"/>
            </a:xfrm>
            <a:prstGeom prst="rect">
              <a:avLst/>
            </a:prstGeom>
            <a:solidFill>
              <a:schemeClr val="accent1"/>
            </a:solidFill>
            <a:ln>
              <a:noFill/>
            </a:ln>
          </p:spPr>
          <p:txBody>
            <a:bodyPr spcFirstLastPara="1" wrap="square" lIns="67500" tIns="35100" rIns="67500" bIns="35100"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zh-CN" sz="1500" b="1" i="0" u="none" strike="noStrike" cap="none">
                  <a:solidFill>
                    <a:schemeClr val="lt1"/>
                  </a:solidFill>
                  <a:latin typeface="Arial"/>
                  <a:ea typeface="Arial"/>
                  <a:cs typeface="Arial"/>
                  <a:sym typeface="Arial"/>
                </a:rPr>
                <a:t>Age-Balance</a:t>
              </a:r>
              <a:endParaRPr sz="1100" b="0" i="0" u="none" strike="noStrike" cap="none">
                <a:solidFill>
                  <a:srgbClr val="000000"/>
                </a:solidFill>
                <a:latin typeface="Arial"/>
                <a:ea typeface="Arial"/>
                <a:cs typeface="Arial"/>
                <a:sym typeface="Arial"/>
              </a:endParaRPr>
            </a:p>
          </p:txBody>
        </p:sp>
        <p:sp>
          <p:nvSpPr>
            <p:cNvPr id="828" name="Google Shape;828;p48"/>
            <p:cNvSpPr/>
            <p:nvPr/>
          </p:nvSpPr>
          <p:spPr>
            <a:xfrm>
              <a:off x="7131000" y="3240806"/>
              <a:ext cx="4405625" cy="1177247"/>
            </a:xfrm>
            <a:prstGeom prst="rect">
              <a:avLst/>
            </a:prstGeom>
            <a:noFill/>
            <a:ln>
              <a:noFill/>
            </a:ln>
          </p:spPr>
          <p:txBody>
            <a:bodyPr spcFirstLastPara="1" wrap="square" lIns="67500" tIns="35100" rIns="67500" bIns="35100" anchor="t" anchorCtr="0">
              <a:noAutofit/>
            </a:bodyPr>
            <a:lstStyle/>
            <a:p>
              <a:pPr marL="127000" marR="0" lvl="0" indent="-76200" algn="l" rtl="0">
                <a:lnSpc>
                  <a:spcPct val="150000"/>
                </a:lnSpc>
                <a:spcBef>
                  <a:spcPts val="0"/>
                </a:spcBef>
                <a:spcAft>
                  <a:spcPts val="0"/>
                </a:spcAft>
                <a:buClr>
                  <a:schemeClr val="dk1"/>
                </a:buClr>
                <a:buSzPts val="800"/>
                <a:buFont typeface="Arial"/>
                <a:buNone/>
              </a:pPr>
              <a:endParaRPr sz="1100" b="0" i="0" u="none" strike="noStrike" cap="none">
                <a:solidFill>
                  <a:srgbClr val="000000"/>
                </a:solidFill>
                <a:latin typeface="Arial"/>
                <a:ea typeface="Arial"/>
                <a:cs typeface="Arial"/>
                <a:sym typeface="Arial"/>
              </a:endParaRPr>
            </a:p>
          </p:txBody>
        </p:sp>
        <p:sp>
          <p:nvSpPr>
            <p:cNvPr id="829" name="Google Shape;829;p48"/>
            <p:cNvSpPr/>
            <p:nvPr/>
          </p:nvSpPr>
          <p:spPr>
            <a:xfrm>
              <a:off x="2187340" y="4522922"/>
              <a:ext cx="2029500" cy="441900"/>
            </a:xfrm>
            <a:prstGeom prst="rect">
              <a:avLst/>
            </a:prstGeom>
            <a:noFill/>
            <a:ln>
              <a:noFill/>
            </a:ln>
          </p:spPr>
          <p:txBody>
            <a:bodyPr spcFirstLastPara="1" wrap="square" lIns="67500" tIns="35100" rIns="67500" bIns="35100"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zh-CN" sz="1800" b="1" i="0" u="none" strike="noStrike" cap="none">
                  <a:solidFill>
                    <a:srgbClr val="000000"/>
                  </a:solidFill>
                </a:rPr>
                <a:t>Age</a:t>
              </a:r>
              <a:endParaRPr sz="1800" b="1" i="0" u="none" strike="noStrike" cap="none">
                <a:solidFill>
                  <a:srgbClr val="000000"/>
                </a:solidFill>
              </a:endParaRPr>
            </a:p>
          </p:txBody>
        </p:sp>
        <p:sp>
          <p:nvSpPr>
            <p:cNvPr id="830" name="Google Shape;830;p48"/>
            <p:cNvSpPr/>
            <p:nvPr/>
          </p:nvSpPr>
          <p:spPr>
            <a:xfrm>
              <a:off x="475108" y="4557425"/>
              <a:ext cx="1954800" cy="372900"/>
            </a:xfrm>
            <a:prstGeom prst="rect">
              <a:avLst/>
            </a:prstGeom>
            <a:noFill/>
            <a:ln>
              <a:noFill/>
            </a:ln>
          </p:spPr>
          <p:txBody>
            <a:bodyPr spcFirstLastPara="1" wrap="square" lIns="67500" tIns="35100" rIns="67500" bIns="35100" anchor="t" anchorCtr="0">
              <a:noAutofit/>
            </a:bodyPr>
            <a:lstStyle/>
            <a:p>
              <a:pPr marL="0" marR="0" lvl="0" indent="0" algn="ctr" rtl="0">
                <a:lnSpc>
                  <a:spcPct val="150000"/>
                </a:lnSpc>
                <a:spcBef>
                  <a:spcPts val="0"/>
                </a:spcBef>
                <a:spcAft>
                  <a:spcPts val="0"/>
                </a:spcAft>
                <a:buNone/>
              </a:pPr>
              <a:r>
                <a:rPr lang="zh-CN" sz="1800" b="1" i="0" u="none" strike="noStrike" cap="none">
                  <a:solidFill>
                    <a:srgbClr val="000000"/>
                  </a:solidFill>
                </a:rPr>
                <a:t>CreditScore</a:t>
              </a:r>
              <a:endParaRPr sz="1800" b="1" i="0" u="none" strike="noStrike" cap="none">
                <a:solidFill>
                  <a:srgbClr val="000000"/>
                </a:solidFill>
              </a:endParaRPr>
            </a:p>
            <a:p>
              <a:pPr marL="0" marR="0" lvl="0" indent="0" algn="ctr"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1" name="Google Shape;831;p48"/>
            <p:cNvSpPr/>
            <p:nvPr/>
          </p:nvSpPr>
          <p:spPr>
            <a:xfrm>
              <a:off x="4130382" y="4522928"/>
              <a:ext cx="1726200" cy="441900"/>
            </a:xfrm>
            <a:prstGeom prst="rect">
              <a:avLst/>
            </a:prstGeom>
            <a:noFill/>
            <a:ln>
              <a:noFill/>
            </a:ln>
          </p:spPr>
          <p:txBody>
            <a:bodyPr spcFirstLastPara="1" wrap="square" lIns="67500" tIns="35100" rIns="67500" bIns="35100"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zh-CN" sz="1800" b="1" i="0" u="none" strike="noStrike" cap="none">
                  <a:solidFill>
                    <a:srgbClr val="000000"/>
                  </a:solidFill>
                </a:rPr>
                <a:t>Balance</a:t>
              </a:r>
              <a:endParaRPr sz="1800" b="1" i="0" u="none" strike="noStrike" cap="none">
                <a:solidFill>
                  <a:srgbClr val="000000"/>
                </a:solidFill>
              </a:endParaRPr>
            </a:p>
          </p:txBody>
        </p:sp>
      </p:grpSp>
      <p:sp>
        <p:nvSpPr>
          <p:cNvPr id="832" name="Google Shape;832;p48"/>
          <p:cNvSpPr txBox="1"/>
          <p:nvPr/>
        </p:nvSpPr>
        <p:spPr>
          <a:xfrm>
            <a:off x="1636970" y="2102352"/>
            <a:ext cx="10461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1400" b="1" i="0" u="none" strike="noStrike" cap="none">
                <a:solidFill>
                  <a:srgbClr val="000000"/>
                </a:solidFill>
              </a:rPr>
              <a:t>MEAN 39</a:t>
            </a:r>
            <a:endParaRPr sz="1400" b="1" i="0" u="none" strike="noStrike" cap="none">
              <a:solidFill>
                <a:srgbClr val="000000"/>
              </a:solidFill>
            </a:endParaRPr>
          </a:p>
          <a:p>
            <a:pPr marL="0" marR="0" lvl="0" indent="0" algn="l" rtl="0">
              <a:lnSpc>
                <a:spcPct val="100000"/>
              </a:lnSpc>
              <a:spcBef>
                <a:spcPts val="0"/>
              </a:spcBef>
              <a:spcAft>
                <a:spcPts val="0"/>
              </a:spcAft>
              <a:buNone/>
            </a:pPr>
            <a:endParaRPr sz="1400" b="1" i="0" u="none" strike="noStrike" cap="none">
              <a:solidFill>
                <a:srgbClr val="000000"/>
              </a:solidFill>
            </a:endParaRPr>
          </a:p>
          <a:p>
            <a:pPr marL="0" marR="0" lvl="0" indent="0" algn="l" rtl="0">
              <a:lnSpc>
                <a:spcPct val="100000"/>
              </a:lnSpc>
              <a:spcBef>
                <a:spcPts val="0"/>
              </a:spcBef>
              <a:spcAft>
                <a:spcPts val="0"/>
              </a:spcAft>
              <a:buNone/>
            </a:pPr>
            <a:r>
              <a:rPr lang="zh-CN" sz="1400" b="1" i="0" u="none" strike="noStrike" cap="none">
                <a:solidFill>
                  <a:srgbClr val="000000"/>
                </a:solidFill>
              </a:rPr>
              <a:t>SD 10</a:t>
            </a:r>
            <a:endParaRPr sz="1400" b="1" i="0" u="none" strike="noStrike" cap="none">
              <a:solidFill>
                <a:srgbClr val="000000"/>
              </a:solidFill>
            </a:endParaRPr>
          </a:p>
        </p:txBody>
      </p:sp>
      <p:sp>
        <p:nvSpPr>
          <p:cNvPr id="833" name="Google Shape;833;p48"/>
          <p:cNvSpPr txBox="1"/>
          <p:nvPr/>
        </p:nvSpPr>
        <p:spPr>
          <a:xfrm>
            <a:off x="2955845" y="1994661"/>
            <a:ext cx="9900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1400" b="1" i="0" u="none" strike="noStrike" cap="none">
                <a:solidFill>
                  <a:schemeClr val="lt1"/>
                </a:solidFill>
              </a:rPr>
              <a:t>MEAN</a:t>
            </a:r>
            <a:endParaRPr b="1"/>
          </a:p>
          <a:p>
            <a:pPr marL="0" marR="0" lvl="0" indent="0" algn="l" rtl="0">
              <a:lnSpc>
                <a:spcPct val="100000"/>
              </a:lnSpc>
              <a:spcBef>
                <a:spcPts val="0"/>
              </a:spcBef>
              <a:spcAft>
                <a:spcPts val="0"/>
              </a:spcAft>
              <a:buNone/>
            </a:pPr>
            <a:r>
              <a:rPr lang="zh-CN" sz="1400" b="1" i="0" u="none" strike="noStrike" cap="none">
                <a:solidFill>
                  <a:schemeClr val="lt1"/>
                </a:solidFill>
              </a:rPr>
              <a:t>76485.89</a:t>
            </a:r>
            <a:endParaRPr b="1"/>
          </a:p>
          <a:p>
            <a:pPr marL="0" marR="0" lvl="0" indent="0" algn="l" rtl="0">
              <a:lnSpc>
                <a:spcPct val="100000"/>
              </a:lnSpc>
              <a:spcBef>
                <a:spcPts val="0"/>
              </a:spcBef>
              <a:spcAft>
                <a:spcPts val="0"/>
              </a:spcAft>
              <a:buNone/>
            </a:pPr>
            <a:r>
              <a:rPr lang="zh-CN" sz="1400" b="1" i="0" u="none" strike="noStrike" cap="none">
                <a:solidFill>
                  <a:schemeClr val="lt1"/>
                </a:solidFill>
              </a:rPr>
              <a:t>SD</a:t>
            </a:r>
            <a:endParaRPr b="1"/>
          </a:p>
          <a:p>
            <a:pPr marL="0" marR="0" lvl="0" indent="0" algn="l" rtl="0">
              <a:lnSpc>
                <a:spcPct val="100000"/>
              </a:lnSpc>
              <a:spcBef>
                <a:spcPts val="0"/>
              </a:spcBef>
              <a:spcAft>
                <a:spcPts val="0"/>
              </a:spcAft>
              <a:buNone/>
            </a:pPr>
            <a:r>
              <a:rPr lang="zh-CN" sz="1400" b="1" i="0" u="none" strike="noStrike" cap="none">
                <a:solidFill>
                  <a:schemeClr val="lt1"/>
                </a:solidFill>
              </a:rPr>
              <a:t>62397.41</a:t>
            </a:r>
            <a:endParaRPr b="1"/>
          </a:p>
        </p:txBody>
      </p:sp>
      <p:pic>
        <p:nvPicPr>
          <p:cNvPr id="834" name="Google Shape;834;p48"/>
          <p:cNvPicPr preferRelativeResize="0"/>
          <p:nvPr/>
        </p:nvPicPr>
        <p:blipFill>
          <a:blip r:embed="rId3">
            <a:alphaModFix/>
          </a:blip>
          <a:stretch>
            <a:fillRect/>
          </a:stretch>
        </p:blipFill>
        <p:spPr>
          <a:xfrm>
            <a:off x="4692750" y="1696125"/>
            <a:ext cx="4232000" cy="3318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9"/>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US" altLang="zh-CN" sz="1100"/>
              <a:t>12</a:t>
            </a:fld>
            <a:endParaRPr sz="1100"/>
          </a:p>
        </p:txBody>
      </p:sp>
      <p:grpSp>
        <p:nvGrpSpPr>
          <p:cNvPr id="840" name="Google Shape;840;p4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510826" y="-293918"/>
            <a:ext cx="8122024" cy="3955350"/>
            <a:chOff x="667408" y="1179000"/>
            <a:chExt cx="10829365" cy="4585913"/>
          </a:xfrm>
        </p:grpSpPr>
        <p:grpSp>
          <p:nvGrpSpPr>
            <p:cNvPr id="841" name="Google Shape;841;p49"/>
            <p:cNvGrpSpPr/>
            <p:nvPr/>
          </p:nvGrpSpPr>
          <p:grpSpPr>
            <a:xfrm>
              <a:off x="9066002" y="1179000"/>
              <a:ext cx="2430771" cy="1895437"/>
              <a:chOff x="7334026" y="2126958"/>
              <a:chExt cx="3419474" cy="2666397"/>
            </a:xfrm>
          </p:grpSpPr>
          <p:grpSp>
            <p:nvGrpSpPr>
              <p:cNvPr id="842" name="Google Shape;842;p49"/>
              <p:cNvGrpSpPr/>
              <p:nvPr/>
            </p:nvGrpSpPr>
            <p:grpSpPr>
              <a:xfrm>
                <a:off x="7334026" y="2126958"/>
                <a:ext cx="1160750" cy="1158092"/>
                <a:chOff x="6996000" y="1587784"/>
                <a:chExt cx="1929528" cy="1925108"/>
              </a:xfrm>
            </p:grpSpPr>
            <p:sp>
              <p:nvSpPr>
                <p:cNvPr id="843" name="Google Shape;843;p49"/>
                <p:cNvSpPr/>
                <p:nvPr/>
              </p:nvSpPr>
              <p:spPr>
                <a:xfrm>
                  <a:off x="6996000" y="1587784"/>
                  <a:ext cx="1929528" cy="1925108"/>
                </a:xfrm>
                <a:prstGeom prst="ellipse">
                  <a:avLst/>
                </a:prstGeom>
                <a:solidFill>
                  <a:srgbClr val="88C9C1">
                    <a:alpha val="23529"/>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44" name="Google Shape;844;p49"/>
                <p:cNvSpPr/>
                <p:nvPr/>
              </p:nvSpPr>
              <p:spPr>
                <a:xfrm>
                  <a:off x="7146123" y="1737907"/>
                  <a:ext cx="1629281" cy="1629279"/>
                </a:xfrm>
                <a:prstGeom prst="ellipse">
                  <a:avLst/>
                </a:prstGeom>
                <a:solidFill>
                  <a:srgbClr val="71B8B0">
                    <a:alpha val="34509"/>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45" name="Google Shape;845;p49"/>
                <p:cNvSpPr/>
                <p:nvPr/>
              </p:nvSpPr>
              <p:spPr>
                <a:xfrm>
                  <a:off x="7402216" y="1910106"/>
                  <a:ext cx="931649" cy="1280462"/>
                </a:xfrm>
                <a:custGeom>
                  <a:avLst/>
                  <a:gdLst/>
                  <a:ahLst/>
                  <a:cxnLst/>
                  <a:rect l="l" t="t" r="r" b="b"/>
                  <a:pathLst>
                    <a:path w="156" h="215" extrusionOk="0">
                      <a:moveTo>
                        <a:pt x="156" y="9"/>
                      </a:moveTo>
                      <a:cubicBezTo>
                        <a:pt x="148" y="48"/>
                        <a:pt x="148" y="48"/>
                        <a:pt x="148" y="48"/>
                      </a:cubicBezTo>
                      <a:cubicBezTo>
                        <a:pt x="140" y="40"/>
                        <a:pt x="128" y="36"/>
                        <a:pt x="113" y="36"/>
                      </a:cubicBezTo>
                      <a:cubicBezTo>
                        <a:pt x="98" y="36"/>
                        <a:pt x="85" y="41"/>
                        <a:pt x="76" y="53"/>
                      </a:cubicBezTo>
                      <a:cubicBezTo>
                        <a:pt x="70" y="59"/>
                        <a:pt x="66" y="67"/>
                        <a:pt x="64" y="76"/>
                      </a:cubicBezTo>
                      <a:cubicBezTo>
                        <a:pt x="142" y="76"/>
                        <a:pt x="142" y="76"/>
                        <a:pt x="142" y="76"/>
                      </a:cubicBezTo>
                      <a:cubicBezTo>
                        <a:pt x="137" y="98"/>
                        <a:pt x="137" y="98"/>
                        <a:pt x="137" y="98"/>
                      </a:cubicBezTo>
                      <a:cubicBezTo>
                        <a:pt x="61" y="98"/>
                        <a:pt x="61" y="98"/>
                        <a:pt x="61" y="98"/>
                      </a:cubicBezTo>
                      <a:cubicBezTo>
                        <a:pt x="61" y="100"/>
                        <a:pt x="61" y="103"/>
                        <a:pt x="61" y="106"/>
                      </a:cubicBezTo>
                      <a:cubicBezTo>
                        <a:pt x="61" y="109"/>
                        <a:pt x="61" y="113"/>
                        <a:pt x="62" y="116"/>
                      </a:cubicBezTo>
                      <a:cubicBezTo>
                        <a:pt x="133" y="116"/>
                        <a:pt x="133" y="116"/>
                        <a:pt x="133" y="116"/>
                      </a:cubicBezTo>
                      <a:cubicBezTo>
                        <a:pt x="129" y="138"/>
                        <a:pt x="129" y="138"/>
                        <a:pt x="129" y="138"/>
                      </a:cubicBezTo>
                      <a:cubicBezTo>
                        <a:pt x="64" y="138"/>
                        <a:pt x="64" y="138"/>
                        <a:pt x="64" y="138"/>
                      </a:cubicBezTo>
                      <a:cubicBezTo>
                        <a:pt x="67" y="148"/>
                        <a:pt x="70" y="156"/>
                        <a:pt x="75" y="162"/>
                      </a:cubicBezTo>
                      <a:cubicBezTo>
                        <a:pt x="85" y="173"/>
                        <a:pt x="97" y="179"/>
                        <a:pt x="112" y="179"/>
                      </a:cubicBezTo>
                      <a:cubicBezTo>
                        <a:pt x="130" y="179"/>
                        <a:pt x="145" y="173"/>
                        <a:pt x="155" y="162"/>
                      </a:cubicBezTo>
                      <a:cubicBezTo>
                        <a:pt x="155" y="205"/>
                        <a:pt x="155" y="205"/>
                        <a:pt x="155" y="205"/>
                      </a:cubicBezTo>
                      <a:cubicBezTo>
                        <a:pt x="143" y="212"/>
                        <a:pt x="129" y="215"/>
                        <a:pt x="113" y="215"/>
                      </a:cubicBezTo>
                      <a:cubicBezTo>
                        <a:pt x="85" y="215"/>
                        <a:pt x="62" y="205"/>
                        <a:pt x="45" y="186"/>
                      </a:cubicBezTo>
                      <a:cubicBezTo>
                        <a:pt x="33" y="174"/>
                        <a:pt x="25" y="158"/>
                        <a:pt x="21" y="138"/>
                      </a:cubicBezTo>
                      <a:cubicBezTo>
                        <a:pt x="0" y="138"/>
                        <a:pt x="0" y="138"/>
                        <a:pt x="0" y="138"/>
                      </a:cubicBezTo>
                      <a:cubicBezTo>
                        <a:pt x="4" y="116"/>
                        <a:pt x="4" y="116"/>
                        <a:pt x="4" y="116"/>
                      </a:cubicBezTo>
                      <a:cubicBezTo>
                        <a:pt x="18" y="116"/>
                        <a:pt x="18" y="116"/>
                        <a:pt x="18" y="116"/>
                      </a:cubicBezTo>
                      <a:cubicBezTo>
                        <a:pt x="18" y="114"/>
                        <a:pt x="18" y="112"/>
                        <a:pt x="18" y="109"/>
                      </a:cubicBezTo>
                      <a:cubicBezTo>
                        <a:pt x="18" y="105"/>
                        <a:pt x="18" y="101"/>
                        <a:pt x="18" y="98"/>
                      </a:cubicBezTo>
                      <a:cubicBezTo>
                        <a:pt x="0" y="98"/>
                        <a:pt x="0" y="98"/>
                        <a:pt x="0" y="98"/>
                      </a:cubicBezTo>
                      <a:cubicBezTo>
                        <a:pt x="4" y="76"/>
                        <a:pt x="4" y="76"/>
                        <a:pt x="4" y="76"/>
                      </a:cubicBezTo>
                      <a:cubicBezTo>
                        <a:pt x="21" y="76"/>
                        <a:pt x="21" y="76"/>
                        <a:pt x="21" y="76"/>
                      </a:cubicBezTo>
                      <a:cubicBezTo>
                        <a:pt x="25" y="57"/>
                        <a:pt x="33" y="41"/>
                        <a:pt x="45" y="29"/>
                      </a:cubicBezTo>
                      <a:cubicBezTo>
                        <a:pt x="63" y="10"/>
                        <a:pt x="86" y="0"/>
                        <a:pt x="115" y="0"/>
                      </a:cubicBezTo>
                      <a:cubicBezTo>
                        <a:pt x="131" y="0"/>
                        <a:pt x="145" y="3"/>
                        <a:pt x="156" y="9"/>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846" name="Google Shape;846;p49"/>
              <p:cNvGrpSpPr/>
              <p:nvPr/>
            </p:nvGrpSpPr>
            <p:grpSpPr>
              <a:xfrm>
                <a:off x="7340401" y="2294246"/>
                <a:ext cx="3413099" cy="2499109"/>
                <a:chOff x="7340401" y="2294246"/>
                <a:chExt cx="3413099" cy="2499109"/>
              </a:xfrm>
            </p:grpSpPr>
            <p:sp>
              <p:nvSpPr>
                <p:cNvPr id="847" name="Google Shape;847;p49"/>
                <p:cNvSpPr/>
                <p:nvPr/>
              </p:nvSpPr>
              <p:spPr>
                <a:xfrm>
                  <a:off x="9649649" y="3835214"/>
                  <a:ext cx="671140" cy="737371"/>
                </a:xfrm>
                <a:custGeom>
                  <a:avLst/>
                  <a:gdLst/>
                  <a:ahLst/>
                  <a:cxnLst/>
                  <a:rect l="l" t="t" r="r" b="b"/>
                  <a:pathLst>
                    <a:path w="112" h="124" extrusionOk="0">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48" name="Google Shape;848;p49"/>
                <p:cNvSpPr/>
                <p:nvPr/>
              </p:nvSpPr>
              <p:spPr>
                <a:xfrm>
                  <a:off x="7781940" y="2678383"/>
                  <a:ext cx="2530021" cy="1664602"/>
                </a:xfrm>
                <a:custGeom>
                  <a:avLst/>
                  <a:gdLst/>
                  <a:ahLst/>
                  <a:cxnLst/>
                  <a:rect l="l" t="t" r="r" b="b"/>
                  <a:pathLst>
                    <a:path w="424" h="279" extrusionOk="0">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49" name="Google Shape;849;p49"/>
                <p:cNvSpPr/>
                <p:nvPr/>
              </p:nvSpPr>
              <p:spPr>
                <a:xfrm>
                  <a:off x="7914402" y="2859415"/>
                  <a:ext cx="2269511" cy="1214233"/>
                </a:xfrm>
                <a:prstGeom prst="rect">
                  <a:avLst/>
                </a:prstGeom>
                <a:solidFill>
                  <a:srgbClr val="FC6E4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0" name="Google Shape;850;p49"/>
                <p:cNvSpPr/>
                <p:nvPr/>
              </p:nvSpPr>
              <p:spPr>
                <a:xfrm>
                  <a:off x="9018249" y="2740198"/>
                  <a:ext cx="61815" cy="66232"/>
                </a:xfrm>
                <a:prstGeom prst="ellipse">
                  <a:avLst/>
                </a:pr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1" name="Google Shape;851;p49"/>
                <p:cNvSpPr/>
                <p:nvPr/>
              </p:nvSpPr>
              <p:spPr>
                <a:xfrm>
                  <a:off x="8996171" y="4144291"/>
                  <a:ext cx="105969" cy="110386"/>
                </a:xfrm>
                <a:prstGeom prst="rect">
                  <a:avLst/>
                </a:pr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2" name="Google Shape;852;p49"/>
                <p:cNvSpPr/>
                <p:nvPr/>
              </p:nvSpPr>
              <p:spPr>
                <a:xfrm>
                  <a:off x="7340401" y="4342985"/>
                  <a:ext cx="3413099" cy="291415"/>
                </a:xfrm>
                <a:custGeom>
                  <a:avLst/>
                  <a:gdLst/>
                  <a:ahLst/>
                  <a:cxnLst/>
                  <a:rect l="l" t="t" r="r" b="b"/>
                  <a:pathLst>
                    <a:path w="773" h="66" extrusionOk="0">
                      <a:moveTo>
                        <a:pt x="100" y="0"/>
                      </a:moveTo>
                      <a:lnTo>
                        <a:pt x="673" y="0"/>
                      </a:lnTo>
                      <a:lnTo>
                        <a:pt x="773" y="66"/>
                      </a:lnTo>
                      <a:lnTo>
                        <a:pt x="0" y="66"/>
                      </a:lnTo>
                      <a:lnTo>
                        <a:pt x="100" y="0"/>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3" name="Google Shape;853;p49"/>
                <p:cNvSpPr/>
                <p:nvPr/>
              </p:nvSpPr>
              <p:spPr>
                <a:xfrm>
                  <a:off x="7340401" y="4634400"/>
                  <a:ext cx="3413099" cy="158955"/>
                </a:xfrm>
                <a:custGeom>
                  <a:avLst/>
                  <a:gdLst/>
                  <a:ahLst/>
                  <a:cxnLst/>
                  <a:rect l="l" t="t" r="r" b="b"/>
                  <a:pathLst>
                    <a:path w="572" h="27" extrusionOk="0">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4" name="Google Shape;854;p49"/>
                <p:cNvSpPr/>
                <p:nvPr/>
              </p:nvSpPr>
              <p:spPr>
                <a:xfrm>
                  <a:off x="7340401" y="4634400"/>
                  <a:ext cx="3413099" cy="48571"/>
                </a:xfrm>
                <a:prstGeom prst="rect">
                  <a:avLst/>
                </a:pr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5" name="Google Shape;855;p49"/>
                <p:cNvSpPr/>
                <p:nvPr/>
              </p:nvSpPr>
              <p:spPr>
                <a:xfrm>
                  <a:off x="7781940" y="2669552"/>
                  <a:ext cx="2530021" cy="1673433"/>
                </a:xfrm>
                <a:custGeom>
                  <a:avLst/>
                  <a:gdLst/>
                  <a:ahLst/>
                  <a:cxnLst/>
                  <a:rect l="l" t="t" r="r" b="b"/>
                  <a:pathLst>
                    <a:path w="424" h="281" extrusionOk="0">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6" name="Google Shape;856;p49"/>
                <p:cNvSpPr/>
                <p:nvPr/>
              </p:nvSpPr>
              <p:spPr>
                <a:xfrm>
                  <a:off x="7932063" y="2669552"/>
                  <a:ext cx="2234188" cy="1099433"/>
                </a:xfrm>
                <a:custGeom>
                  <a:avLst/>
                  <a:gdLst/>
                  <a:ahLst/>
                  <a:cxnLst/>
                  <a:rect l="l" t="t" r="r" b="b"/>
                  <a:pathLst>
                    <a:path w="374" h="185" extrusionOk="0">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FC6E4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7" name="Google Shape;857;p49"/>
                <p:cNvSpPr/>
                <p:nvPr/>
              </p:nvSpPr>
              <p:spPr>
                <a:xfrm>
                  <a:off x="8673849" y="2294246"/>
                  <a:ext cx="750617" cy="459200"/>
                </a:xfrm>
                <a:custGeom>
                  <a:avLst/>
                  <a:gdLst/>
                  <a:ahLst/>
                  <a:cxnLst/>
                  <a:rect l="l" t="t" r="r" b="b"/>
                  <a:pathLst>
                    <a:path w="126" h="77" extrusionOk="0">
                      <a:moveTo>
                        <a:pt x="11" y="0"/>
                      </a:moveTo>
                      <a:cubicBezTo>
                        <a:pt x="115" y="0"/>
                        <a:pt x="115" y="0"/>
                        <a:pt x="115" y="0"/>
                      </a:cubicBezTo>
                      <a:cubicBezTo>
                        <a:pt x="121" y="0"/>
                        <a:pt x="126" y="5"/>
                        <a:pt x="126" y="12"/>
                      </a:cubicBezTo>
                      <a:cubicBezTo>
                        <a:pt x="126" y="66"/>
                        <a:pt x="126" y="66"/>
                        <a:pt x="126" y="66"/>
                      </a:cubicBezTo>
                      <a:cubicBezTo>
                        <a:pt x="126" y="72"/>
                        <a:pt x="121" y="77"/>
                        <a:pt x="115" y="77"/>
                      </a:cubicBezTo>
                      <a:cubicBezTo>
                        <a:pt x="111" y="77"/>
                        <a:pt x="111" y="77"/>
                        <a:pt x="111" y="77"/>
                      </a:cubicBezTo>
                      <a:cubicBezTo>
                        <a:pt x="111" y="25"/>
                        <a:pt x="111" y="25"/>
                        <a:pt x="111" y="25"/>
                      </a:cubicBezTo>
                      <a:cubicBezTo>
                        <a:pt x="111" y="21"/>
                        <a:pt x="108" y="18"/>
                        <a:pt x="104" y="18"/>
                      </a:cubicBezTo>
                      <a:cubicBezTo>
                        <a:pt x="22" y="18"/>
                        <a:pt x="22" y="18"/>
                        <a:pt x="22" y="18"/>
                      </a:cubicBezTo>
                      <a:cubicBezTo>
                        <a:pt x="18" y="18"/>
                        <a:pt x="15" y="21"/>
                        <a:pt x="15" y="25"/>
                      </a:cubicBezTo>
                      <a:cubicBezTo>
                        <a:pt x="15" y="77"/>
                        <a:pt x="15" y="77"/>
                        <a:pt x="15" y="77"/>
                      </a:cubicBezTo>
                      <a:cubicBezTo>
                        <a:pt x="11" y="77"/>
                        <a:pt x="11" y="77"/>
                        <a:pt x="11" y="77"/>
                      </a:cubicBezTo>
                      <a:cubicBezTo>
                        <a:pt x="5" y="77"/>
                        <a:pt x="0" y="72"/>
                        <a:pt x="0" y="66"/>
                      </a:cubicBezTo>
                      <a:cubicBezTo>
                        <a:pt x="0" y="12"/>
                        <a:pt x="0" y="12"/>
                        <a:pt x="0" y="12"/>
                      </a:cubicBezTo>
                      <a:cubicBezTo>
                        <a:pt x="0" y="5"/>
                        <a:pt x="5" y="0"/>
                        <a:pt x="11" y="0"/>
                      </a:cubicBez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8" name="Google Shape;858;p49"/>
                <p:cNvSpPr/>
                <p:nvPr/>
              </p:nvSpPr>
              <p:spPr>
                <a:xfrm>
                  <a:off x="7976217" y="2669552"/>
                  <a:ext cx="2141466" cy="1059693"/>
                </a:xfrm>
                <a:custGeom>
                  <a:avLst/>
                  <a:gdLst/>
                  <a:ahLst/>
                  <a:cxnLst/>
                  <a:rect l="l" t="t" r="r" b="b"/>
                  <a:pathLst>
                    <a:path w="359" h="178" extrusionOk="0">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FC6E4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9" name="Google Shape;859;p49"/>
                <p:cNvSpPr/>
                <p:nvPr/>
              </p:nvSpPr>
              <p:spPr>
                <a:xfrm>
                  <a:off x="8369185" y="3548215"/>
                  <a:ext cx="287002" cy="441539"/>
                </a:xfrm>
                <a:custGeom>
                  <a:avLst/>
                  <a:gdLst/>
                  <a:ahLst/>
                  <a:cxnLst/>
                  <a:rect l="l" t="t" r="r" b="b"/>
                  <a:pathLst>
                    <a:path w="48" h="74" extrusionOk="0">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0" name="Google Shape;860;p49"/>
                <p:cNvSpPr/>
                <p:nvPr/>
              </p:nvSpPr>
              <p:spPr>
                <a:xfrm>
                  <a:off x="9442127" y="3548215"/>
                  <a:ext cx="287002" cy="441539"/>
                </a:xfrm>
                <a:custGeom>
                  <a:avLst/>
                  <a:gdLst/>
                  <a:ahLst/>
                  <a:cxnLst/>
                  <a:rect l="l" t="t" r="r" b="b"/>
                  <a:pathLst>
                    <a:path w="48" h="74" extrusionOk="0">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1" name="Google Shape;861;p49"/>
                <p:cNvSpPr/>
                <p:nvPr/>
              </p:nvSpPr>
              <p:spPr>
                <a:xfrm>
                  <a:off x="8426587" y="3605614"/>
                  <a:ext cx="167785" cy="313494"/>
                </a:xfrm>
                <a:custGeom>
                  <a:avLst/>
                  <a:gdLst/>
                  <a:ahLst/>
                  <a:cxnLst/>
                  <a:rect l="l" t="t" r="r" b="b"/>
                  <a:pathLst>
                    <a:path w="28" h="53" extrusionOk="0">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FC6E4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2" name="Google Shape;862;p49"/>
                <p:cNvSpPr/>
                <p:nvPr/>
              </p:nvSpPr>
              <p:spPr>
                <a:xfrm>
                  <a:off x="9503943" y="3605614"/>
                  <a:ext cx="167785" cy="313494"/>
                </a:xfrm>
                <a:custGeom>
                  <a:avLst/>
                  <a:gdLst/>
                  <a:ahLst/>
                  <a:cxnLst/>
                  <a:rect l="l" t="t" r="r" b="b"/>
                  <a:pathLst>
                    <a:path w="28" h="53" extrusionOk="0">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FC6E4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3" name="Google Shape;863;p49"/>
                <p:cNvSpPr/>
                <p:nvPr/>
              </p:nvSpPr>
              <p:spPr>
                <a:xfrm>
                  <a:off x="7556753" y="4391552"/>
                  <a:ext cx="2998051" cy="194278"/>
                </a:xfrm>
                <a:custGeom>
                  <a:avLst/>
                  <a:gdLst/>
                  <a:ahLst/>
                  <a:cxnLst/>
                  <a:rect l="l" t="t" r="r" b="b"/>
                  <a:pathLst>
                    <a:path w="679" h="44" extrusionOk="0">
                      <a:moveTo>
                        <a:pt x="66" y="0"/>
                      </a:moveTo>
                      <a:lnTo>
                        <a:pt x="611" y="0"/>
                      </a:lnTo>
                      <a:lnTo>
                        <a:pt x="679" y="44"/>
                      </a:lnTo>
                      <a:lnTo>
                        <a:pt x="0" y="44"/>
                      </a:lnTo>
                      <a:lnTo>
                        <a:pt x="66" y="0"/>
                      </a:lnTo>
                      <a:close/>
                    </a:path>
                  </a:pathLst>
                </a:custGeom>
                <a:solidFill>
                  <a:srgbClr val="71B8B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4" name="Google Shape;864;p49"/>
                <p:cNvSpPr/>
                <p:nvPr/>
              </p:nvSpPr>
              <p:spPr>
                <a:xfrm>
                  <a:off x="9031494" y="4373891"/>
                  <a:ext cx="35323" cy="229600"/>
                </a:xfrm>
                <a:prstGeom prst="rect">
                  <a:avLst/>
                </a:pr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5" name="Google Shape;865;p49"/>
                <p:cNvSpPr/>
                <p:nvPr/>
              </p:nvSpPr>
              <p:spPr>
                <a:xfrm>
                  <a:off x="9340572" y="4365060"/>
                  <a:ext cx="88308" cy="247262"/>
                </a:xfrm>
                <a:custGeom>
                  <a:avLst/>
                  <a:gdLst/>
                  <a:ahLst/>
                  <a:cxnLst/>
                  <a:rect l="l" t="t" r="r" b="b"/>
                  <a:pathLst>
                    <a:path w="20" h="56" extrusionOk="0">
                      <a:moveTo>
                        <a:pt x="7" y="0"/>
                      </a:moveTo>
                      <a:lnTo>
                        <a:pt x="20" y="53"/>
                      </a:lnTo>
                      <a:lnTo>
                        <a:pt x="14" y="56"/>
                      </a:lnTo>
                      <a:lnTo>
                        <a:pt x="0" y="3"/>
                      </a:lnTo>
                      <a:lnTo>
                        <a:pt x="7" y="0"/>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6" name="Google Shape;866;p49"/>
                <p:cNvSpPr/>
                <p:nvPr/>
              </p:nvSpPr>
              <p:spPr>
                <a:xfrm>
                  <a:off x="9631988" y="4365060"/>
                  <a:ext cx="145709" cy="247262"/>
                </a:xfrm>
                <a:custGeom>
                  <a:avLst/>
                  <a:gdLst/>
                  <a:ahLst/>
                  <a:cxnLst/>
                  <a:rect l="l" t="t" r="r" b="b"/>
                  <a:pathLst>
                    <a:path w="33" h="56" extrusionOk="0">
                      <a:moveTo>
                        <a:pt x="7" y="0"/>
                      </a:moveTo>
                      <a:lnTo>
                        <a:pt x="33" y="53"/>
                      </a:lnTo>
                      <a:lnTo>
                        <a:pt x="26" y="56"/>
                      </a:lnTo>
                      <a:lnTo>
                        <a:pt x="0" y="3"/>
                      </a:lnTo>
                      <a:lnTo>
                        <a:pt x="7" y="0"/>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7" name="Google Shape;867;p49"/>
                <p:cNvSpPr/>
                <p:nvPr/>
              </p:nvSpPr>
              <p:spPr>
                <a:xfrm>
                  <a:off x="9927820" y="4360646"/>
                  <a:ext cx="203108" cy="256092"/>
                </a:xfrm>
                <a:custGeom>
                  <a:avLst/>
                  <a:gdLst/>
                  <a:ahLst/>
                  <a:cxnLst/>
                  <a:rect l="l" t="t" r="r" b="b"/>
                  <a:pathLst>
                    <a:path w="46" h="58" extrusionOk="0">
                      <a:moveTo>
                        <a:pt x="5" y="0"/>
                      </a:moveTo>
                      <a:lnTo>
                        <a:pt x="46" y="53"/>
                      </a:lnTo>
                      <a:lnTo>
                        <a:pt x="40" y="58"/>
                      </a:lnTo>
                      <a:lnTo>
                        <a:pt x="0" y="5"/>
                      </a:lnTo>
                      <a:lnTo>
                        <a:pt x="5" y="0"/>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8" name="Google Shape;868;p49"/>
                <p:cNvSpPr/>
                <p:nvPr/>
              </p:nvSpPr>
              <p:spPr>
                <a:xfrm>
                  <a:off x="7693632" y="4426876"/>
                  <a:ext cx="2711051" cy="30909"/>
                </a:xfrm>
                <a:prstGeom prst="rect">
                  <a:avLst/>
                </a:pr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9" name="Google Shape;869;p49"/>
                <p:cNvSpPr/>
                <p:nvPr/>
              </p:nvSpPr>
              <p:spPr>
                <a:xfrm>
                  <a:off x="8665018" y="4365060"/>
                  <a:ext cx="92725" cy="247262"/>
                </a:xfrm>
                <a:custGeom>
                  <a:avLst/>
                  <a:gdLst/>
                  <a:ahLst/>
                  <a:cxnLst/>
                  <a:rect l="l" t="t" r="r" b="b"/>
                  <a:pathLst>
                    <a:path w="21" h="56" extrusionOk="0">
                      <a:moveTo>
                        <a:pt x="21" y="3"/>
                      </a:moveTo>
                      <a:lnTo>
                        <a:pt x="7" y="56"/>
                      </a:lnTo>
                      <a:lnTo>
                        <a:pt x="0" y="53"/>
                      </a:lnTo>
                      <a:lnTo>
                        <a:pt x="14" y="0"/>
                      </a:lnTo>
                      <a:lnTo>
                        <a:pt x="21" y="3"/>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0" name="Google Shape;870;p49"/>
                <p:cNvSpPr/>
                <p:nvPr/>
              </p:nvSpPr>
              <p:spPr>
                <a:xfrm>
                  <a:off x="8320618" y="4365060"/>
                  <a:ext cx="145709" cy="247262"/>
                </a:xfrm>
                <a:custGeom>
                  <a:avLst/>
                  <a:gdLst/>
                  <a:ahLst/>
                  <a:cxnLst/>
                  <a:rect l="l" t="t" r="r" b="b"/>
                  <a:pathLst>
                    <a:path w="33" h="56" extrusionOk="0">
                      <a:moveTo>
                        <a:pt x="33" y="3"/>
                      </a:moveTo>
                      <a:lnTo>
                        <a:pt x="7" y="56"/>
                      </a:lnTo>
                      <a:lnTo>
                        <a:pt x="0" y="53"/>
                      </a:lnTo>
                      <a:lnTo>
                        <a:pt x="26" y="0"/>
                      </a:lnTo>
                      <a:lnTo>
                        <a:pt x="33" y="3"/>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1" name="Google Shape;871;p49"/>
                <p:cNvSpPr/>
                <p:nvPr/>
              </p:nvSpPr>
              <p:spPr>
                <a:xfrm>
                  <a:off x="7967386" y="4360646"/>
                  <a:ext cx="211939" cy="256092"/>
                </a:xfrm>
                <a:custGeom>
                  <a:avLst/>
                  <a:gdLst/>
                  <a:ahLst/>
                  <a:cxnLst/>
                  <a:rect l="l" t="t" r="r" b="b"/>
                  <a:pathLst>
                    <a:path w="48" h="58" extrusionOk="0">
                      <a:moveTo>
                        <a:pt x="48" y="5"/>
                      </a:moveTo>
                      <a:lnTo>
                        <a:pt x="6" y="58"/>
                      </a:lnTo>
                      <a:lnTo>
                        <a:pt x="0" y="53"/>
                      </a:lnTo>
                      <a:lnTo>
                        <a:pt x="41" y="0"/>
                      </a:lnTo>
                      <a:lnTo>
                        <a:pt x="48" y="5"/>
                      </a:lnTo>
                      <a:close/>
                    </a:path>
                  </a:pathLst>
                </a:cu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2" name="Google Shape;872;p49"/>
                <p:cNvSpPr/>
                <p:nvPr/>
              </p:nvSpPr>
              <p:spPr>
                <a:xfrm>
                  <a:off x="7600907" y="4501939"/>
                  <a:ext cx="2945068" cy="35323"/>
                </a:xfrm>
                <a:prstGeom prst="rect">
                  <a:avLst/>
                </a:prstGeom>
                <a:solidFill>
                  <a:srgbClr val="D6FFF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3" name="Google Shape;873;p49"/>
                <p:cNvSpPr/>
                <p:nvPr/>
              </p:nvSpPr>
              <p:spPr>
                <a:xfrm>
                  <a:off x="8483986" y="3698339"/>
                  <a:ext cx="61815" cy="119217"/>
                </a:xfrm>
                <a:custGeom>
                  <a:avLst/>
                  <a:gdLst/>
                  <a:ahLst/>
                  <a:cxnLst/>
                  <a:rect l="l" t="t" r="r" b="b"/>
                  <a:pathLst>
                    <a:path w="11" h="20" extrusionOk="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4" name="Google Shape;874;p49"/>
                <p:cNvSpPr/>
                <p:nvPr/>
              </p:nvSpPr>
              <p:spPr>
                <a:xfrm>
                  <a:off x="9556927" y="3698339"/>
                  <a:ext cx="57401" cy="119217"/>
                </a:xfrm>
                <a:custGeom>
                  <a:avLst/>
                  <a:gdLst/>
                  <a:ahLst/>
                  <a:cxnLst/>
                  <a:rect l="l" t="t" r="r" b="b"/>
                  <a:pathLst>
                    <a:path w="10" h="20" extrusionOk="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sp>
          <p:nvSpPr>
            <p:cNvPr id="875" name="Google Shape;875;p49"/>
            <p:cNvSpPr/>
            <p:nvPr/>
          </p:nvSpPr>
          <p:spPr>
            <a:xfrm>
              <a:off x="837059" y="2892554"/>
              <a:ext cx="700304" cy="460253"/>
            </a:xfrm>
            <a:custGeom>
              <a:avLst/>
              <a:gdLst/>
              <a:ahLst/>
              <a:cxnLst/>
              <a:rect l="l" t="t" r="r" b="b"/>
              <a:pathLst>
                <a:path w="607639" h="414642" extrusionOk="0">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6" name="Google Shape;876;p49"/>
            <p:cNvSpPr/>
            <p:nvPr/>
          </p:nvSpPr>
          <p:spPr>
            <a:xfrm>
              <a:off x="6241785" y="2996165"/>
              <a:ext cx="700304" cy="460253"/>
            </a:xfrm>
            <a:custGeom>
              <a:avLst/>
              <a:gdLst/>
              <a:ahLst/>
              <a:cxnLst/>
              <a:rect l="l" t="t" r="r" b="b"/>
              <a:pathLst>
                <a:path w="607639" h="414642" extrusionOk="0">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7" name="Google Shape;877;p49"/>
            <p:cNvSpPr txBox="1"/>
            <p:nvPr/>
          </p:nvSpPr>
          <p:spPr>
            <a:xfrm>
              <a:off x="667408" y="4328720"/>
              <a:ext cx="3505257" cy="1436193"/>
            </a:xfrm>
            <a:prstGeom prst="rect">
              <a:avLst/>
            </a:prstGeom>
            <a:noFill/>
            <a:ln>
              <a:noFill/>
            </a:ln>
          </p:spPr>
          <p:txBody>
            <a:bodyPr spcFirstLastPara="1" wrap="square" lIns="67500" tIns="35100" rIns="67500" bIns="35100" anchor="t" anchorCtr="0">
              <a:noAutofit/>
            </a:bodyPr>
            <a:lstStyle/>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78" name="Google Shape;878;p49"/>
            <p:cNvSpPr txBox="1"/>
            <p:nvPr/>
          </p:nvSpPr>
          <p:spPr>
            <a:xfrm>
              <a:off x="4301824" y="4328720"/>
              <a:ext cx="3505257" cy="1436193"/>
            </a:xfrm>
            <a:prstGeom prst="rect">
              <a:avLst/>
            </a:prstGeom>
            <a:noFill/>
            <a:ln>
              <a:noFill/>
            </a:ln>
          </p:spPr>
          <p:txBody>
            <a:bodyPr spcFirstLastPara="1" wrap="square" lIns="67500" tIns="35100" rIns="67500" bIns="35100" anchor="t" anchorCtr="0">
              <a:noAutofit/>
            </a:bodyPr>
            <a:lstStyle/>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879" name="Google Shape;879;p49"/>
          <p:cNvSpPr txBox="1"/>
          <p:nvPr/>
        </p:nvSpPr>
        <p:spPr>
          <a:xfrm>
            <a:off x="411003" y="308367"/>
            <a:ext cx="395068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3000" b="1" i="0" u="none" strike="noStrike" cap="none">
                <a:solidFill>
                  <a:srgbClr val="335E59"/>
                </a:solidFill>
              </a:rPr>
              <a:t>Distribution </a:t>
            </a:r>
            <a:endParaRPr sz="3000" b="1">
              <a:solidFill>
                <a:srgbClr val="335E59"/>
              </a:solidFill>
            </a:endParaRPr>
          </a:p>
        </p:txBody>
      </p:sp>
      <p:pic>
        <p:nvPicPr>
          <p:cNvPr id="880" name="Google Shape;880;p49"/>
          <p:cNvPicPr preferRelativeResize="0"/>
          <p:nvPr/>
        </p:nvPicPr>
        <p:blipFill>
          <a:blip r:embed="rId3">
            <a:alphaModFix/>
          </a:blip>
          <a:stretch>
            <a:fillRect/>
          </a:stretch>
        </p:blipFill>
        <p:spPr>
          <a:xfrm>
            <a:off x="0" y="1709400"/>
            <a:ext cx="4422900" cy="3434099"/>
          </a:xfrm>
          <a:prstGeom prst="rect">
            <a:avLst/>
          </a:prstGeom>
          <a:noFill/>
          <a:ln>
            <a:noFill/>
          </a:ln>
        </p:spPr>
      </p:pic>
      <p:pic>
        <p:nvPicPr>
          <p:cNvPr id="881" name="Google Shape;881;p49"/>
          <p:cNvPicPr preferRelativeResize="0"/>
          <p:nvPr/>
        </p:nvPicPr>
        <p:blipFill>
          <a:blip r:embed="rId4">
            <a:alphaModFix/>
          </a:blip>
          <a:stretch>
            <a:fillRect/>
          </a:stretch>
        </p:blipFill>
        <p:spPr>
          <a:xfrm>
            <a:off x="4648425" y="1736688"/>
            <a:ext cx="4422899" cy="337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50"/>
          <p:cNvSpPr/>
          <p:nvPr/>
        </p:nvSpPr>
        <p:spPr>
          <a:xfrm>
            <a:off x="4266549" y="3812982"/>
            <a:ext cx="495500" cy="578772"/>
          </a:xfrm>
          <a:prstGeom prst="rect">
            <a:avLst/>
          </a:prstGeom>
        </p:spPr>
        <p:txBody>
          <a:bodyPr>
            <a:prstTxWarp prst="textPlain">
              <a:avLst/>
            </a:prstTxWarp>
          </a:bodyPr>
          <a:lstStyle/>
          <a:p>
            <a:pPr lvl="0" algn="l"/>
            <a:r>
              <a:rPr b="0" i="0">
                <a:ln>
                  <a:noFill/>
                </a:ln>
                <a:solidFill>
                  <a:schemeClr val="accent6"/>
                </a:solidFill>
                <a:latin typeface="Impact"/>
              </a:rPr>
              <a:t>04</a:t>
            </a:r>
          </a:p>
        </p:txBody>
      </p:sp>
      <p:sp>
        <p:nvSpPr>
          <p:cNvPr id="887" name="Google Shape;887;p50"/>
          <p:cNvSpPr txBox="1">
            <a:spLocks noGrp="1"/>
          </p:cNvSpPr>
          <p:nvPr>
            <p:ph type="title"/>
          </p:nvPr>
        </p:nvSpPr>
        <p:spPr>
          <a:xfrm>
            <a:off x="2481858" y="2975207"/>
            <a:ext cx="4064400" cy="67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1800"/>
              <a:buFont typeface="Arial"/>
              <a:buNone/>
            </a:pPr>
            <a:r>
              <a:rPr lang="zh-CN" sz="3000"/>
              <a:t>Methods and Results</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1"/>
          <p:cNvSpPr txBox="1">
            <a:spLocks noGrp="1"/>
          </p:cNvSpPr>
          <p:nvPr>
            <p:ph type="sldNum" idx="12"/>
          </p:nvPr>
        </p:nvSpPr>
        <p:spPr>
          <a:xfrm>
            <a:off x="6457949" y="4680347"/>
            <a:ext cx="2182500" cy="1548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US" altLang="zh-CN" sz="1100"/>
              <a:t>14</a:t>
            </a:fld>
            <a:endParaRPr sz="1100"/>
          </a:p>
        </p:txBody>
      </p:sp>
      <p:sp>
        <p:nvSpPr>
          <p:cNvPr id="893" name="Google Shape;893;p51"/>
          <p:cNvSpPr txBox="1"/>
          <p:nvPr/>
        </p:nvSpPr>
        <p:spPr>
          <a:xfrm>
            <a:off x="411000" y="308375"/>
            <a:ext cx="55014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3000" b="1">
                <a:solidFill>
                  <a:srgbClr val="335E59"/>
                </a:solidFill>
              </a:rPr>
              <a:t>Decision Tree Before Prune</a:t>
            </a:r>
            <a:endParaRPr sz="3000" b="1">
              <a:solidFill>
                <a:srgbClr val="335E59"/>
              </a:solidFill>
            </a:endParaRPr>
          </a:p>
        </p:txBody>
      </p:sp>
      <p:sp>
        <p:nvSpPr>
          <p:cNvPr id="894" name="Google Shape;894;p51"/>
          <p:cNvSpPr txBox="1"/>
          <p:nvPr/>
        </p:nvSpPr>
        <p:spPr>
          <a:xfrm>
            <a:off x="870025" y="894075"/>
            <a:ext cx="1888200" cy="388800"/>
          </a:xfrm>
          <a:prstGeom prst="rect">
            <a:avLst/>
          </a:prstGeom>
          <a:noFill/>
          <a:ln w="19050" cap="flat" cmpd="sng">
            <a:solidFill>
              <a:srgbClr val="B4E7F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CN" sz="1500" b="1"/>
              <a:t>Accruacy </a:t>
            </a:r>
            <a:endParaRPr sz="1500" b="1"/>
          </a:p>
          <a:p>
            <a:pPr marL="0" lvl="0" indent="0" algn="l" rtl="0">
              <a:spcBef>
                <a:spcPts val="0"/>
              </a:spcBef>
              <a:spcAft>
                <a:spcPts val="0"/>
              </a:spcAft>
              <a:buNone/>
            </a:pPr>
            <a:endParaRPr/>
          </a:p>
        </p:txBody>
      </p:sp>
      <p:sp>
        <p:nvSpPr>
          <p:cNvPr id="895" name="Google Shape;895;p51"/>
          <p:cNvSpPr txBox="1"/>
          <p:nvPr/>
        </p:nvSpPr>
        <p:spPr>
          <a:xfrm>
            <a:off x="842125" y="1420550"/>
            <a:ext cx="1944000" cy="794400"/>
          </a:xfrm>
          <a:prstGeom prst="rect">
            <a:avLst/>
          </a:prstGeom>
          <a:noFill/>
          <a:ln w="19050" cap="flat" cmpd="sng">
            <a:solidFill>
              <a:srgbClr val="B4E7F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CN" sz="1000"/>
              <a:t>(1519+166)/1999=</a:t>
            </a:r>
            <a:endParaRPr sz="1000"/>
          </a:p>
          <a:p>
            <a:pPr marL="0" lvl="0" indent="0" algn="l" rtl="0">
              <a:spcBef>
                <a:spcPts val="0"/>
              </a:spcBef>
              <a:spcAft>
                <a:spcPts val="0"/>
              </a:spcAft>
              <a:buNone/>
            </a:pPr>
            <a:r>
              <a:rPr lang="zh-CN" sz="3000" b="1">
                <a:solidFill>
                  <a:srgbClr val="666666"/>
                </a:solidFill>
              </a:rPr>
              <a:t>84.29%</a:t>
            </a:r>
            <a:endParaRPr sz="3000" b="1">
              <a:solidFill>
                <a:srgbClr val="666666"/>
              </a:solidFill>
            </a:endParaRPr>
          </a:p>
        </p:txBody>
      </p:sp>
      <p:pic>
        <p:nvPicPr>
          <p:cNvPr id="896" name="Google Shape;896;p51"/>
          <p:cNvPicPr preferRelativeResize="0"/>
          <p:nvPr/>
        </p:nvPicPr>
        <p:blipFill>
          <a:blip r:embed="rId3">
            <a:alphaModFix/>
          </a:blip>
          <a:stretch>
            <a:fillRect/>
          </a:stretch>
        </p:blipFill>
        <p:spPr>
          <a:xfrm>
            <a:off x="5439125" y="831575"/>
            <a:ext cx="3029700" cy="2633700"/>
          </a:xfrm>
          <a:prstGeom prst="roundRect">
            <a:avLst>
              <a:gd name="adj" fmla="val 16667"/>
            </a:avLst>
          </a:prstGeom>
          <a:noFill/>
          <a:ln w="19050" cap="flat" cmpd="sng">
            <a:solidFill>
              <a:srgbClr val="B4E7FB"/>
            </a:solidFill>
            <a:prstDash val="solid"/>
            <a:round/>
            <a:headEnd type="none" w="sm" len="sm"/>
            <a:tailEnd type="none" w="sm" len="sm"/>
          </a:ln>
        </p:spPr>
      </p:pic>
      <p:sp>
        <p:nvSpPr>
          <p:cNvPr id="897" name="Google Shape;897;p51"/>
          <p:cNvSpPr/>
          <p:nvPr/>
        </p:nvSpPr>
        <p:spPr>
          <a:xfrm>
            <a:off x="3641750" y="1442825"/>
            <a:ext cx="855600" cy="539400"/>
          </a:xfrm>
          <a:prstGeom prst="leftArrow">
            <a:avLst>
              <a:gd name="adj1" fmla="val 50000"/>
              <a:gd name="adj2" fmla="val 50000"/>
            </a:avLst>
          </a:prstGeom>
          <a:solidFill>
            <a:srgbClr val="B4E7F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8" name="Google Shape;898;p51"/>
          <p:cNvPicPr preferRelativeResize="0"/>
          <p:nvPr/>
        </p:nvPicPr>
        <p:blipFill>
          <a:blip r:embed="rId4">
            <a:alphaModFix/>
          </a:blip>
          <a:stretch>
            <a:fillRect/>
          </a:stretch>
        </p:blipFill>
        <p:spPr>
          <a:xfrm>
            <a:off x="224975" y="2352625"/>
            <a:ext cx="4077300" cy="2733000"/>
          </a:xfrm>
          <a:prstGeom prst="roundRect">
            <a:avLst>
              <a:gd name="adj" fmla="val 16667"/>
            </a:avLst>
          </a:prstGeom>
          <a:noFill/>
          <a:ln w="19050" cap="flat" cmpd="sng">
            <a:solidFill>
              <a:srgbClr val="B4E7FB"/>
            </a:solidFill>
            <a:prstDash val="solid"/>
            <a:round/>
            <a:headEnd type="none" w="sm" len="sm"/>
            <a:tailEnd type="none" w="sm" len="sm"/>
          </a:ln>
        </p:spPr>
      </p:pic>
      <p:pic>
        <p:nvPicPr>
          <p:cNvPr id="899" name="Google Shape;899;p51"/>
          <p:cNvPicPr preferRelativeResize="0"/>
          <p:nvPr/>
        </p:nvPicPr>
        <p:blipFill>
          <a:blip r:embed="rId5">
            <a:alphaModFix/>
          </a:blip>
          <a:stretch>
            <a:fillRect/>
          </a:stretch>
        </p:blipFill>
        <p:spPr>
          <a:xfrm>
            <a:off x="5572500" y="3307150"/>
            <a:ext cx="2404675" cy="190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52"/>
          <p:cNvSpPr txBox="1">
            <a:spLocks noGrp="1"/>
          </p:cNvSpPr>
          <p:nvPr>
            <p:ph type="title"/>
          </p:nvPr>
        </p:nvSpPr>
        <p:spPr>
          <a:xfrm>
            <a:off x="502443" y="1"/>
            <a:ext cx="8137800" cy="7716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zh-CN" sz="3000">
                <a:solidFill>
                  <a:srgbClr val="335E59"/>
                </a:solidFill>
              </a:rPr>
              <a:t>Decision Tree After Prune</a:t>
            </a:r>
            <a:endParaRPr sz="3000">
              <a:solidFill>
                <a:srgbClr val="335E59"/>
              </a:solidFill>
            </a:endParaRPr>
          </a:p>
        </p:txBody>
      </p:sp>
      <p:sp>
        <p:nvSpPr>
          <p:cNvPr id="905" name="Google Shape;905;p52"/>
          <p:cNvSpPr txBox="1"/>
          <p:nvPr/>
        </p:nvSpPr>
        <p:spPr>
          <a:xfrm>
            <a:off x="946050" y="952175"/>
            <a:ext cx="1830600" cy="369600"/>
          </a:xfrm>
          <a:prstGeom prst="rect">
            <a:avLst/>
          </a:prstGeom>
          <a:noFill/>
          <a:ln w="19050" cap="flat" cmpd="sng">
            <a:solidFill>
              <a:srgbClr val="B4E7F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CN" sz="1500" b="1"/>
              <a:t>Accruacy </a:t>
            </a:r>
            <a:endParaRPr sz="1500" b="1"/>
          </a:p>
        </p:txBody>
      </p:sp>
      <p:sp>
        <p:nvSpPr>
          <p:cNvPr id="906" name="Google Shape;906;p52"/>
          <p:cNvSpPr txBox="1"/>
          <p:nvPr/>
        </p:nvSpPr>
        <p:spPr>
          <a:xfrm>
            <a:off x="953725" y="1442825"/>
            <a:ext cx="1860300" cy="771600"/>
          </a:xfrm>
          <a:prstGeom prst="rect">
            <a:avLst/>
          </a:prstGeom>
          <a:noFill/>
          <a:ln w="19050" cap="flat" cmpd="sng">
            <a:solidFill>
              <a:srgbClr val="B4E7F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1000">
                <a:solidFill>
                  <a:schemeClr val="dk1"/>
                </a:solidFill>
              </a:rPr>
              <a:t>(1519+166)/1999=</a:t>
            </a:r>
            <a:endParaRPr sz="1000">
              <a:solidFill>
                <a:schemeClr val="dk1"/>
              </a:solidFill>
            </a:endParaRPr>
          </a:p>
          <a:p>
            <a:pPr marL="0" lvl="0" indent="0" algn="l" rtl="0">
              <a:spcBef>
                <a:spcPts val="0"/>
              </a:spcBef>
              <a:spcAft>
                <a:spcPts val="0"/>
              </a:spcAft>
              <a:buClr>
                <a:schemeClr val="dk1"/>
              </a:buClr>
              <a:buSzPts val="1100"/>
              <a:buFont typeface="Arial"/>
              <a:buNone/>
            </a:pPr>
            <a:r>
              <a:rPr lang="zh-CN" sz="3000" b="1">
                <a:solidFill>
                  <a:srgbClr val="666666"/>
                </a:solidFill>
              </a:rPr>
              <a:t>84.29%</a:t>
            </a:r>
            <a:endParaRPr sz="3000" b="1">
              <a:solidFill>
                <a:srgbClr val="666666"/>
              </a:solidFill>
            </a:endParaRPr>
          </a:p>
          <a:p>
            <a:pPr marL="0" lvl="0" indent="0" algn="l" rtl="0">
              <a:spcBef>
                <a:spcPts val="0"/>
              </a:spcBef>
              <a:spcAft>
                <a:spcPts val="0"/>
              </a:spcAft>
              <a:buNone/>
            </a:pPr>
            <a:endParaRPr sz="1000"/>
          </a:p>
        </p:txBody>
      </p:sp>
      <p:sp>
        <p:nvSpPr>
          <p:cNvPr id="907" name="Google Shape;907;p52"/>
          <p:cNvSpPr/>
          <p:nvPr/>
        </p:nvSpPr>
        <p:spPr>
          <a:xfrm>
            <a:off x="3641750" y="1442825"/>
            <a:ext cx="855600" cy="539400"/>
          </a:xfrm>
          <a:prstGeom prst="leftArrow">
            <a:avLst>
              <a:gd name="adj1" fmla="val 50000"/>
              <a:gd name="adj2" fmla="val 50000"/>
            </a:avLst>
          </a:prstGeom>
          <a:solidFill>
            <a:srgbClr val="B4E7F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8" name="Google Shape;908;p52"/>
          <p:cNvPicPr preferRelativeResize="0"/>
          <p:nvPr/>
        </p:nvPicPr>
        <p:blipFill>
          <a:blip r:embed="rId3">
            <a:alphaModFix/>
          </a:blip>
          <a:stretch>
            <a:fillRect/>
          </a:stretch>
        </p:blipFill>
        <p:spPr>
          <a:xfrm>
            <a:off x="5532988" y="3587650"/>
            <a:ext cx="2423420" cy="1444225"/>
          </a:xfrm>
          <a:prstGeom prst="rect">
            <a:avLst/>
          </a:prstGeom>
          <a:noFill/>
          <a:ln>
            <a:noFill/>
          </a:ln>
        </p:spPr>
      </p:pic>
      <p:pic>
        <p:nvPicPr>
          <p:cNvPr id="909" name="Google Shape;909;p52"/>
          <p:cNvPicPr preferRelativeResize="0"/>
          <p:nvPr/>
        </p:nvPicPr>
        <p:blipFill>
          <a:blip r:embed="rId4">
            <a:alphaModFix/>
          </a:blip>
          <a:stretch>
            <a:fillRect/>
          </a:stretch>
        </p:blipFill>
        <p:spPr>
          <a:xfrm>
            <a:off x="5269425" y="831575"/>
            <a:ext cx="3199500" cy="2550000"/>
          </a:xfrm>
          <a:prstGeom prst="roundRect">
            <a:avLst>
              <a:gd name="adj" fmla="val 16667"/>
            </a:avLst>
          </a:prstGeom>
          <a:noFill/>
          <a:ln w="19050" cap="flat" cmpd="sng">
            <a:solidFill>
              <a:srgbClr val="B4E7FB"/>
            </a:solidFill>
            <a:prstDash val="solid"/>
            <a:round/>
            <a:headEnd type="none" w="sm" len="sm"/>
            <a:tailEnd type="none" w="sm" len="sm"/>
          </a:ln>
        </p:spPr>
      </p:pic>
      <p:pic>
        <p:nvPicPr>
          <p:cNvPr id="910" name="Google Shape;910;p52"/>
          <p:cNvPicPr preferRelativeResize="0"/>
          <p:nvPr/>
        </p:nvPicPr>
        <p:blipFill>
          <a:blip r:embed="rId5">
            <a:alphaModFix/>
          </a:blip>
          <a:stretch>
            <a:fillRect/>
          </a:stretch>
        </p:blipFill>
        <p:spPr>
          <a:xfrm>
            <a:off x="432875" y="2335475"/>
            <a:ext cx="3972600" cy="2808000"/>
          </a:xfrm>
          <a:prstGeom prst="roundRect">
            <a:avLst>
              <a:gd name="adj" fmla="val 16667"/>
            </a:avLst>
          </a:prstGeom>
          <a:noFill/>
          <a:ln w="19050" cap="flat" cmpd="sng">
            <a:solidFill>
              <a:srgbClr val="B4E7FB"/>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3"/>
          <p:cNvSpPr txBox="1">
            <a:spLocks noGrp="1"/>
          </p:cNvSpPr>
          <p:nvPr>
            <p:ph type="title"/>
          </p:nvPr>
        </p:nvSpPr>
        <p:spPr>
          <a:xfrm>
            <a:off x="503031" y="1"/>
            <a:ext cx="8137800" cy="77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KNN</a:t>
            </a:r>
            <a:endParaRPr sz="3000">
              <a:solidFill>
                <a:srgbClr val="335E59"/>
              </a:solidFill>
            </a:endParaRPr>
          </a:p>
        </p:txBody>
      </p:sp>
      <p:sp>
        <p:nvSpPr>
          <p:cNvPr id="916" name="Google Shape;916;p53"/>
          <p:cNvSpPr txBox="1">
            <a:spLocks noGrp="1"/>
          </p:cNvSpPr>
          <p:nvPr>
            <p:ph type="sldNum" idx="12"/>
          </p:nvPr>
        </p:nvSpPr>
        <p:spPr>
          <a:xfrm>
            <a:off x="6457949" y="4680347"/>
            <a:ext cx="2182500" cy="1548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sz="1100"/>
              <a:t>16</a:t>
            </a:fld>
            <a:endParaRPr sz="1100"/>
          </a:p>
        </p:txBody>
      </p:sp>
      <p:pic>
        <p:nvPicPr>
          <p:cNvPr id="917" name="Google Shape;917;p53"/>
          <p:cNvPicPr preferRelativeResize="0"/>
          <p:nvPr/>
        </p:nvPicPr>
        <p:blipFill>
          <a:blip r:embed="rId3">
            <a:alphaModFix/>
          </a:blip>
          <a:stretch>
            <a:fillRect/>
          </a:stretch>
        </p:blipFill>
        <p:spPr>
          <a:xfrm>
            <a:off x="570100" y="2790525"/>
            <a:ext cx="3803400" cy="2352900"/>
          </a:xfrm>
          <a:prstGeom prst="roundRect">
            <a:avLst>
              <a:gd name="adj" fmla="val 16667"/>
            </a:avLst>
          </a:prstGeom>
          <a:noFill/>
          <a:ln w="19050" cap="flat" cmpd="sng">
            <a:solidFill>
              <a:srgbClr val="CCCCCC"/>
            </a:solidFill>
            <a:prstDash val="solid"/>
            <a:round/>
            <a:headEnd type="none" w="sm" len="sm"/>
            <a:tailEnd type="none" w="sm" len="sm"/>
          </a:ln>
        </p:spPr>
      </p:pic>
      <p:grpSp>
        <p:nvGrpSpPr>
          <p:cNvPr id="918" name="Google Shape;918;p53"/>
          <p:cNvGrpSpPr/>
          <p:nvPr/>
        </p:nvGrpSpPr>
        <p:grpSpPr>
          <a:xfrm>
            <a:off x="6057908" y="3277153"/>
            <a:ext cx="1807789" cy="1833579"/>
            <a:chOff x="4511845" y="1698895"/>
            <a:chExt cx="3103500" cy="3564501"/>
          </a:xfrm>
        </p:grpSpPr>
        <p:sp>
          <p:nvSpPr>
            <p:cNvPr id="919" name="Google Shape;919;p53"/>
            <p:cNvSpPr/>
            <p:nvPr/>
          </p:nvSpPr>
          <p:spPr>
            <a:xfrm>
              <a:off x="4511845" y="2156896"/>
              <a:ext cx="3103500" cy="3106500"/>
            </a:xfrm>
            <a:prstGeom prst="ellipse">
              <a:avLst/>
            </a:prstGeom>
            <a:solidFill>
              <a:srgbClr val="E3E6E8">
                <a:alpha val="40000"/>
              </a:srgbClr>
            </a:solidFill>
            <a:ln w="9525" cap="flat" cmpd="sng">
              <a:solidFill>
                <a:srgbClr val="D8D8D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20" name="Google Shape;920;p53"/>
            <p:cNvSpPr/>
            <p:nvPr/>
          </p:nvSpPr>
          <p:spPr>
            <a:xfrm>
              <a:off x="5392032" y="5141452"/>
              <a:ext cx="12605" cy="8404"/>
            </a:xfrm>
            <a:custGeom>
              <a:avLst/>
              <a:gdLst/>
              <a:ahLst/>
              <a:cxnLst/>
              <a:rect l="l" t="t" r="r" b="b"/>
              <a:pathLst>
                <a:path w="9" h="6" extrusionOk="0">
                  <a:moveTo>
                    <a:pt x="8" y="6"/>
                  </a:moveTo>
                  <a:cubicBezTo>
                    <a:pt x="9" y="6"/>
                    <a:pt x="9" y="6"/>
                    <a:pt x="9" y="6"/>
                  </a:cubicBezTo>
                  <a:cubicBezTo>
                    <a:pt x="9" y="6"/>
                    <a:pt x="9" y="6"/>
                    <a:pt x="8" y="6"/>
                  </a:cubicBezTo>
                  <a:moveTo>
                    <a:pt x="8" y="5"/>
                  </a:moveTo>
                  <a:cubicBezTo>
                    <a:pt x="8" y="5"/>
                    <a:pt x="8" y="5"/>
                    <a:pt x="8" y="5"/>
                  </a:cubicBezTo>
                  <a:cubicBezTo>
                    <a:pt x="8" y="5"/>
                    <a:pt x="8" y="5"/>
                    <a:pt x="8" y="5"/>
                  </a:cubicBezTo>
                  <a:moveTo>
                    <a:pt x="2" y="1"/>
                  </a:moveTo>
                  <a:cubicBezTo>
                    <a:pt x="4" y="3"/>
                    <a:pt x="6" y="4"/>
                    <a:pt x="8" y="5"/>
                  </a:cubicBezTo>
                  <a:cubicBezTo>
                    <a:pt x="6" y="4"/>
                    <a:pt x="4" y="3"/>
                    <a:pt x="2" y="1"/>
                  </a:cubicBezTo>
                  <a:moveTo>
                    <a:pt x="2" y="1"/>
                  </a:moveTo>
                  <a:cubicBezTo>
                    <a:pt x="2" y="1"/>
                    <a:pt x="2" y="1"/>
                    <a:pt x="2" y="1"/>
                  </a:cubicBezTo>
                  <a:cubicBezTo>
                    <a:pt x="2" y="1"/>
                    <a:pt x="2" y="1"/>
                    <a:pt x="2" y="1"/>
                  </a:cubicBezTo>
                  <a:moveTo>
                    <a:pt x="1" y="1"/>
                  </a:moveTo>
                  <a:cubicBezTo>
                    <a:pt x="1" y="1"/>
                    <a:pt x="1" y="1"/>
                    <a:pt x="2" y="1"/>
                  </a:cubicBezTo>
                  <a:cubicBezTo>
                    <a:pt x="1" y="1"/>
                    <a:pt x="1" y="1"/>
                    <a:pt x="1" y="1"/>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1" name="Google Shape;921;p53"/>
            <p:cNvSpPr/>
            <p:nvPr/>
          </p:nvSpPr>
          <p:spPr>
            <a:xfrm>
              <a:off x="6977456" y="4782910"/>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2" name="Google Shape;922;p53"/>
            <p:cNvSpPr/>
            <p:nvPr/>
          </p:nvSpPr>
          <p:spPr>
            <a:xfrm>
              <a:off x="6882218" y="4962182"/>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3" name="Google Shape;923;p53"/>
            <p:cNvSpPr/>
            <p:nvPr/>
          </p:nvSpPr>
          <p:spPr>
            <a:xfrm>
              <a:off x="6772975" y="4857140"/>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4" name="Google Shape;924;p53"/>
            <p:cNvSpPr/>
            <p:nvPr/>
          </p:nvSpPr>
          <p:spPr>
            <a:xfrm>
              <a:off x="6686140" y="4941173"/>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5" name="Google Shape;925;p53"/>
            <p:cNvSpPr/>
            <p:nvPr/>
          </p:nvSpPr>
          <p:spPr>
            <a:xfrm>
              <a:off x="6667933" y="4907560"/>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6" name="Google Shape;926;p53"/>
            <p:cNvSpPr/>
            <p:nvPr/>
          </p:nvSpPr>
          <p:spPr>
            <a:xfrm>
              <a:off x="6609111" y="4978988"/>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7" name="Google Shape;927;p53"/>
            <p:cNvSpPr/>
            <p:nvPr/>
          </p:nvSpPr>
          <p:spPr>
            <a:xfrm>
              <a:off x="6592305" y="4827728"/>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8" name="Google Shape;928;p53"/>
            <p:cNvSpPr/>
            <p:nvPr/>
          </p:nvSpPr>
          <p:spPr>
            <a:xfrm>
              <a:off x="6527879" y="5023805"/>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29" name="Google Shape;929;p53"/>
            <p:cNvSpPr/>
            <p:nvPr/>
          </p:nvSpPr>
          <p:spPr>
            <a:xfrm>
              <a:off x="6464854" y="4908961"/>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0" name="Google Shape;930;p53"/>
            <p:cNvSpPr/>
            <p:nvPr/>
          </p:nvSpPr>
          <p:spPr>
            <a:xfrm>
              <a:off x="6393426" y="4843134"/>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1" name="Google Shape;931;p53"/>
            <p:cNvSpPr/>
            <p:nvPr/>
          </p:nvSpPr>
          <p:spPr>
            <a:xfrm>
              <a:off x="6317796" y="5030808"/>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2" name="Google Shape;932;p53"/>
            <p:cNvSpPr/>
            <p:nvPr/>
          </p:nvSpPr>
          <p:spPr>
            <a:xfrm>
              <a:off x="6261774" y="5158258"/>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3" name="Google Shape;933;p53"/>
            <p:cNvSpPr/>
            <p:nvPr/>
          </p:nvSpPr>
          <p:spPr>
            <a:xfrm>
              <a:off x="6075501" y="4808121"/>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4" name="Google Shape;934;p53"/>
            <p:cNvSpPr/>
            <p:nvPr/>
          </p:nvSpPr>
          <p:spPr>
            <a:xfrm>
              <a:off x="6057293" y="5049015"/>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5" name="Google Shape;935;p53"/>
            <p:cNvSpPr/>
            <p:nvPr/>
          </p:nvSpPr>
          <p:spPr>
            <a:xfrm>
              <a:off x="5942448" y="5056019"/>
              <a:ext cx="69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6" name="Google Shape;936;p53"/>
            <p:cNvSpPr/>
            <p:nvPr/>
          </p:nvSpPr>
          <p:spPr>
            <a:xfrm>
              <a:off x="5901833" y="5107839"/>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7" name="Google Shape;937;p53"/>
            <p:cNvSpPr/>
            <p:nvPr/>
          </p:nvSpPr>
          <p:spPr>
            <a:xfrm>
              <a:off x="5859816" y="4978988"/>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8" name="Google Shape;938;p53"/>
            <p:cNvSpPr/>
            <p:nvPr/>
          </p:nvSpPr>
          <p:spPr>
            <a:xfrm>
              <a:off x="5792589" y="5126046"/>
              <a:ext cx="2700" cy="2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39" name="Google Shape;939;p53"/>
            <p:cNvSpPr/>
            <p:nvPr/>
          </p:nvSpPr>
          <p:spPr>
            <a:xfrm>
              <a:off x="5778584" y="5175065"/>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0" name="Google Shape;940;p53"/>
            <p:cNvSpPr/>
            <p:nvPr/>
          </p:nvSpPr>
          <p:spPr>
            <a:xfrm>
              <a:off x="5723963" y="5162460"/>
              <a:ext cx="57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1" name="Google Shape;941;p53"/>
            <p:cNvSpPr/>
            <p:nvPr/>
          </p:nvSpPr>
          <p:spPr>
            <a:xfrm>
              <a:off x="5641331" y="5004198"/>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2" name="Google Shape;942;p53"/>
            <p:cNvSpPr/>
            <p:nvPr/>
          </p:nvSpPr>
          <p:spPr>
            <a:xfrm>
              <a:off x="7392019" y="4291318"/>
              <a:ext cx="57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3" name="Google Shape;943;p53"/>
            <p:cNvSpPr/>
            <p:nvPr/>
          </p:nvSpPr>
          <p:spPr>
            <a:xfrm>
              <a:off x="7292579" y="4369749"/>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4" name="Google Shape;944;p53"/>
            <p:cNvSpPr/>
            <p:nvPr/>
          </p:nvSpPr>
          <p:spPr>
            <a:xfrm>
              <a:off x="7197342" y="4296920"/>
              <a:ext cx="11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5" name="Google Shape;945;p53"/>
            <p:cNvSpPr/>
            <p:nvPr/>
          </p:nvSpPr>
          <p:spPr>
            <a:xfrm>
              <a:off x="7075494" y="4277312"/>
              <a:ext cx="69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6" name="Google Shape;946;p53"/>
            <p:cNvSpPr/>
            <p:nvPr/>
          </p:nvSpPr>
          <p:spPr>
            <a:xfrm>
              <a:off x="7039079" y="4301121"/>
              <a:ext cx="2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7" name="Google Shape;947;p53"/>
            <p:cNvSpPr/>
            <p:nvPr/>
          </p:nvSpPr>
          <p:spPr>
            <a:xfrm>
              <a:off x="7005466" y="4316527"/>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8" name="Google Shape;948;p53"/>
            <p:cNvSpPr/>
            <p:nvPr/>
          </p:nvSpPr>
          <p:spPr>
            <a:xfrm>
              <a:off x="6871014" y="4308124"/>
              <a:ext cx="99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49" name="Google Shape;949;p53"/>
            <p:cNvSpPr/>
            <p:nvPr/>
          </p:nvSpPr>
          <p:spPr>
            <a:xfrm>
              <a:off x="6816392" y="4273111"/>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0" name="Google Shape;950;p53"/>
            <p:cNvSpPr/>
            <p:nvPr/>
          </p:nvSpPr>
          <p:spPr>
            <a:xfrm>
              <a:off x="6261774" y="4298320"/>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1" name="Google Shape;951;p53"/>
            <p:cNvSpPr/>
            <p:nvPr/>
          </p:nvSpPr>
          <p:spPr>
            <a:xfrm>
              <a:off x="5901833" y="4247900"/>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2" name="Google Shape;952;p53"/>
            <p:cNvSpPr/>
            <p:nvPr/>
          </p:nvSpPr>
          <p:spPr>
            <a:xfrm>
              <a:off x="5792589" y="4264707"/>
              <a:ext cx="2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3" name="Google Shape;953;p53"/>
            <p:cNvSpPr/>
            <p:nvPr/>
          </p:nvSpPr>
          <p:spPr>
            <a:xfrm>
              <a:off x="5778584" y="4313727"/>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4" name="Google Shape;954;p53"/>
            <p:cNvSpPr/>
            <p:nvPr/>
          </p:nvSpPr>
          <p:spPr>
            <a:xfrm>
              <a:off x="5723963" y="4302522"/>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5" name="Google Shape;955;p53"/>
            <p:cNvSpPr/>
            <p:nvPr/>
          </p:nvSpPr>
          <p:spPr>
            <a:xfrm>
              <a:off x="5481667" y="4011207"/>
              <a:ext cx="168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6" name="Google Shape;956;p53"/>
            <p:cNvSpPr/>
            <p:nvPr/>
          </p:nvSpPr>
          <p:spPr>
            <a:xfrm>
              <a:off x="5410239" y="3980396"/>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7" name="Google Shape;957;p53"/>
            <p:cNvSpPr/>
            <p:nvPr/>
          </p:nvSpPr>
          <p:spPr>
            <a:xfrm>
              <a:off x="5406037" y="3991600"/>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8" name="Google Shape;958;p53"/>
            <p:cNvSpPr/>
            <p:nvPr/>
          </p:nvSpPr>
          <p:spPr>
            <a:xfrm>
              <a:off x="5418643" y="4166669"/>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59" name="Google Shape;959;p53"/>
            <p:cNvSpPr/>
            <p:nvPr/>
          </p:nvSpPr>
          <p:spPr>
            <a:xfrm>
              <a:off x="5392032" y="4254903"/>
              <a:ext cx="168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0" name="Google Shape;960;p53"/>
            <p:cNvSpPr/>
            <p:nvPr/>
          </p:nvSpPr>
          <p:spPr>
            <a:xfrm>
              <a:off x="5313601" y="4196080"/>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1" name="Google Shape;961;p53"/>
            <p:cNvSpPr/>
            <p:nvPr/>
          </p:nvSpPr>
          <p:spPr>
            <a:xfrm>
              <a:off x="5237971" y="4161066"/>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2" name="Google Shape;962;p53"/>
            <p:cNvSpPr/>
            <p:nvPr/>
          </p:nvSpPr>
          <p:spPr>
            <a:xfrm>
              <a:off x="5212762" y="4037817"/>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3" name="Google Shape;963;p53"/>
            <p:cNvSpPr/>
            <p:nvPr/>
          </p:nvSpPr>
          <p:spPr>
            <a:xfrm>
              <a:off x="5181949" y="4135856"/>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4" name="Google Shape;964;p53"/>
            <p:cNvSpPr/>
            <p:nvPr/>
          </p:nvSpPr>
          <p:spPr>
            <a:xfrm>
              <a:off x="5158141" y="4022411"/>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5" name="Google Shape;965;p53"/>
            <p:cNvSpPr/>
            <p:nvPr/>
          </p:nvSpPr>
          <p:spPr>
            <a:xfrm>
              <a:off x="5095116" y="4086837"/>
              <a:ext cx="183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6" name="Google Shape;966;p53"/>
            <p:cNvSpPr/>
            <p:nvPr/>
          </p:nvSpPr>
          <p:spPr>
            <a:xfrm>
              <a:off x="4934053" y="4033617"/>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7" name="Google Shape;967;p53"/>
            <p:cNvSpPr/>
            <p:nvPr/>
          </p:nvSpPr>
          <p:spPr>
            <a:xfrm>
              <a:off x="4882231" y="4317928"/>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8" name="Google Shape;968;p53"/>
            <p:cNvSpPr/>
            <p:nvPr/>
          </p:nvSpPr>
          <p:spPr>
            <a:xfrm>
              <a:off x="4822009" y="4273111"/>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69" name="Google Shape;969;p53"/>
            <p:cNvSpPr/>
            <p:nvPr/>
          </p:nvSpPr>
          <p:spPr>
            <a:xfrm>
              <a:off x="4772989" y="4362746"/>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0" name="Google Shape;970;p53"/>
            <p:cNvSpPr/>
            <p:nvPr/>
          </p:nvSpPr>
          <p:spPr>
            <a:xfrm>
              <a:off x="7181936" y="4574229"/>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1" name="Google Shape;971;p53"/>
            <p:cNvSpPr/>
            <p:nvPr/>
          </p:nvSpPr>
          <p:spPr>
            <a:xfrm>
              <a:off x="7075494" y="4750698"/>
              <a:ext cx="69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2" name="Google Shape;972;p53"/>
            <p:cNvSpPr/>
            <p:nvPr/>
          </p:nvSpPr>
          <p:spPr>
            <a:xfrm>
              <a:off x="7102104" y="4550420"/>
              <a:ext cx="168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3" name="Google Shape;973;p53"/>
            <p:cNvSpPr/>
            <p:nvPr/>
          </p:nvSpPr>
          <p:spPr>
            <a:xfrm>
              <a:off x="7039079" y="4774508"/>
              <a:ext cx="2700" cy="2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4" name="Google Shape;974;p53"/>
            <p:cNvSpPr/>
            <p:nvPr/>
          </p:nvSpPr>
          <p:spPr>
            <a:xfrm>
              <a:off x="7005466" y="4788513"/>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5" name="Google Shape;975;p53"/>
            <p:cNvSpPr/>
            <p:nvPr/>
          </p:nvSpPr>
          <p:spPr>
            <a:xfrm>
              <a:off x="6977456" y="4394958"/>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6" name="Google Shape;976;p53"/>
            <p:cNvSpPr/>
            <p:nvPr/>
          </p:nvSpPr>
          <p:spPr>
            <a:xfrm>
              <a:off x="6871014" y="4781511"/>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7" name="Google Shape;977;p53"/>
            <p:cNvSpPr/>
            <p:nvPr/>
          </p:nvSpPr>
          <p:spPr>
            <a:xfrm>
              <a:off x="6882218" y="4574229"/>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8" name="Google Shape;978;p53"/>
            <p:cNvSpPr/>
            <p:nvPr/>
          </p:nvSpPr>
          <p:spPr>
            <a:xfrm>
              <a:off x="6816392" y="4747897"/>
              <a:ext cx="14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79" name="Google Shape;979;p53"/>
            <p:cNvSpPr/>
            <p:nvPr/>
          </p:nvSpPr>
          <p:spPr>
            <a:xfrm>
              <a:off x="6772975" y="4469187"/>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0" name="Google Shape;980;p53"/>
            <p:cNvSpPr/>
            <p:nvPr/>
          </p:nvSpPr>
          <p:spPr>
            <a:xfrm>
              <a:off x="6686140" y="4553221"/>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1" name="Google Shape;981;p53"/>
            <p:cNvSpPr/>
            <p:nvPr/>
          </p:nvSpPr>
          <p:spPr>
            <a:xfrm>
              <a:off x="6609111" y="4591036"/>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2" name="Google Shape;982;p53"/>
            <p:cNvSpPr/>
            <p:nvPr/>
          </p:nvSpPr>
          <p:spPr>
            <a:xfrm>
              <a:off x="6592305" y="4439776"/>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3" name="Google Shape;983;p53"/>
            <p:cNvSpPr/>
            <p:nvPr/>
          </p:nvSpPr>
          <p:spPr>
            <a:xfrm>
              <a:off x="6527879" y="4635853"/>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4" name="Google Shape;984;p53"/>
            <p:cNvSpPr/>
            <p:nvPr/>
          </p:nvSpPr>
          <p:spPr>
            <a:xfrm>
              <a:off x="6261774" y="4770306"/>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5" name="Google Shape;985;p53"/>
            <p:cNvSpPr/>
            <p:nvPr/>
          </p:nvSpPr>
          <p:spPr>
            <a:xfrm>
              <a:off x="6204351" y="4553221"/>
              <a:ext cx="111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6" name="Google Shape;986;p53"/>
            <p:cNvSpPr/>
            <p:nvPr/>
          </p:nvSpPr>
          <p:spPr>
            <a:xfrm>
              <a:off x="6163736" y="4549019"/>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7" name="Google Shape;987;p53"/>
            <p:cNvSpPr/>
            <p:nvPr/>
          </p:nvSpPr>
          <p:spPr>
            <a:xfrm>
              <a:off x="6130122" y="4558822"/>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8" name="Google Shape;988;p53"/>
            <p:cNvSpPr/>
            <p:nvPr/>
          </p:nvSpPr>
          <p:spPr>
            <a:xfrm>
              <a:off x="6075501" y="4420168"/>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89" name="Google Shape;989;p53"/>
            <p:cNvSpPr/>
            <p:nvPr/>
          </p:nvSpPr>
          <p:spPr>
            <a:xfrm>
              <a:off x="6057293" y="4661063"/>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0" name="Google Shape;990;p53"/>
            <p:cNvSpPr/>
            <p:nvPr/>
          </p:nvSpPr>
          <p:spPr>
            <a:xfrm>
              <a:off x="6011076" y="4508403"/>
              <a:ext cx="18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1" name="Google Shape;991;p53"/>
            <p:cNvSpPr/>
            <p:nvPr/>
          </p:nvSpPr>
          <p:spPr>
            <a:xfrm>
              <a:off x="5942448" y="4668066"/>
              <a:ext cx="69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2" name="Google Shape;992;p53"/>
            <p:cNvSpPr/>
            <p:nvPr/>
          </p:nvSpPr>
          <p:spPr>
            <a:xfrm>
              <a:off x="5901833" y="4719886"/>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3" name="Google Shape;993;p53"/>
            <p:cNvSpPr/>
            <p:nvPr/>
          </p:nvSpPr>
          <p:spPr>
            <a:xfrm>
              <a:off x="5859816" y="4591036"/>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4" name="Google Shape;994;p53"/>
            <p:cNvSpPr/>
            <p:nvPr/>
          </p:nvSpPr>
          <p:spPr>
            <a:xfrm>
              <a:off x="5778584" y="4785712"/>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5" name="Google Shape;995;p53"/>
            <p:cNvSpPr/>
            <p:nvPr/>
          </p:nvSpPr>
          <p:spPr>
            <a:xfrm>
              <a:off x="5723963" y="4774508"/>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6" name="Google Shape;996;p53"/>
            <p:cNvSpPr/>
            <p:nvPr/>
          </p:nvSpPr>
          <p:spPr>
            <a:xfrm>
              <a:off x="5641331" y="4617646"/>
              <a:ext cx="168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7" name="Google Shape;997;p53"/>
            <p:cNvSpPr/>
            <p:nvPr/>
          </p:nvSpPr>
          <p:spPr>
            <a:xfrm>
              <a:off x="5558698" y="4453781"/>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8" name="Google Shape;998;p53"/>
            <p:cNvSpPr/>
            <p:nvPr/>
          </p:nvSpPr>
          <p:spPr>
            <a:xfrm>
              <a:off x="5481667" y="4483193"/>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999" name="Google Shape;999;p53"/>
            <p:cNvSpPr/>
            <p:nvPr/>
          </p:nvSpPr>
          <p:spPr>
            <a:xfrm>
              <a:off x="5410239" y="4452380"/>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0" name="Google Shape;1000;p53"/>
            <p:cNvSpPr/>
            <p:nvPr/>
          </p:nvSpPr>
          <p:spPr>
            <a:xfrm>
              <a:off x="5406037" y="4463585"/>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1" name="Google Shape;1001;p53"/>
            <p:cNvSpPr/>
            <p:nvPr/>
          </p:nvSpPr>
          <p:spPr>
            <a:xfrm>
              <a:off x="5418643" y="4638654"/>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2" name="Google Shape;1002;p53"/>
            <p:cNvSpPr/>
            <p:nvPr/>
          </p:nvSpPr>
          <p:spPr>
            <a:xfrm>
              <a:off x="5392032" y="4726888"/>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3" name="Google Shape;1003;p53"/>
            <p:cNvSpPr/>
            <p:nvPr/>
          </p:nvSpPr>
          <p:spPr>
            <a:xfrm>
              <a:off x="5313601" y="4668066"/>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4" name="Google Shape;1004;p53"/>
            <p:cNvSpPr/>
            <p:nvPr/>
          </p:nvSpPr>
          <p:spPr>
            <a:xfrm>
              <a:off x="5237971" y="4633051"/>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5" name="Google Shape;1005;p53"/>
            <p:cNvSpPr/>
            <p:nvPr/>
          </p:nvSpPr>
          <p:spPr>
            <a:xfrm>
              <a:off x="4728171" y="3246507"/>
              <a:ext cx="1500" cy="2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6" name="Google Shape;1006;p53"/>
            <p:cNvSpPr/>
            <p:nvPr/>
          </p:nvSpPr>
          <p:spPr>
            <a:xfrm>
              <a:off x="4820608" y="3329138"/>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7" name="Google Shape;1007;p53"/>
            <p:cNvSpPr/>
            <p:nvPr/>
          </p:nvSpPr>
          <p:spPr>
            <a:xfrm>
              <a:off x="4920046" y="3406169"/>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8" name="Google Shape;1008;p53"/>
            <p:cNvSpPr/>
            <p:nvPr/>
          </p:nvSpPr>
          <p:spPr>
            <a:xfrm>
              <a:off x="4906041" y="3161073"/>
              <a:ext cx="14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09" name="Google Shape;1009;p53"/>
            <p:cNvSpPr/>
            <p:nvPr/>
          </p:nvSpPr>
          <p:spPr>
            <a:xfrm>
              <a:off x="5009682" y="3334741"/>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0" name="Google Shape;1010;p53"/>
            <p:cNvSpPr/>
            <p:nvPr/>
          </p:nvSpPr>
          <p:spPr>
            <a:xfrm>
              <a:off x="5020886" y="3138664"/>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1" name="Google Shape;1011;p53"/>
            <p:cNvSpPr/>
            <p:nvPr/>
          </p:nvSpPr>
          <p:spPr>
            <a:xfrm>
              <a:off x="5135731" y="3313733"/>
              <a:ext cx="69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2" name="Google Shape;1012;p53"/>
            <p:cNvSpPr/>
            <p:nvPr/>
          </p:nvSpPr>
          <p:spPr>
            <a:xfrm>
              <a:off x="5099317" y="3114855"/>
              <a:ext cx="168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3" name="Google Shape;1013;p53"/>
            <p:cNvSpPr/>
            <p:nvPr/>
          </p:nvSpPr>
          <p:spPr>
            <a:xfrm>
              <a:off x="5176348" y="3338943"/>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4" name="Google Shape;1014;p53"/>
            <p:cNvSpPr/>
            <p:nvPr/>
          </p:nvSpPr>
          <p:spPr>
            <a:xfrm>
              <a:off x="5200156" y="3352948"/>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5" name="Google Shape;1015;p53"/>
            <p:cNvSpPr/>
            <p:nvPr/>
          </p:nvSpPr>
          <p:spPr>
            <a:xfrm>
              <a:off x="5337411" y="3345946"/>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6" name="Google Shape;1016;p53"/>
            <p:cNvSpPr/>
            <p:nvPr/>
          </p:nvSpPr>
          <p:spPr>
            <a:xfrm>
              <a:off x="5323405" y="3138664"/>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7" name="Google Shape;1017;p53"/>
            <p:cNvSpPr/>
            <p:nvPr/>
          </p:nvSpPr>
          <p:spPr>
            <a:xfrm>
              <a:off x="5387830" y="3310931"/>
              <a:ext cx="14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8" name="Google Shape;1018;p53"/>
            <p:cNvSpPr/>
            <p:nvPr/>
          </p:nvSpPr>
          <p:spPr>
            <a:xfrm>
              <a:off x="5429847" y="3033622"/>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19" name="Google Shape;1019;p53"/>
            <p:cNvSpPr/>
            <p:nvPr/>
          </p:nvSpPr>
          <p:spPr>
            <a:xfrm>
              <a:off x="5526485" y="3117656"/>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0" name="Google Shape;1020;p53"/>
            <p:cNvSpPr/>
            <p:nvPr/>
          </p:nvSpPr>
          <p:spPr>
            <a:xfrm>
              <a:off x="5533487" y="3084043"/>
              <a:ext cx="18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1" name="Google Shape;1021;p53"/>
            <p:cNvSpPr/>
            <p:nvPr/>
          </p:nvSpPr>
          <p:spPr>
            <a:xfrm>
              <a:off x="5600714" y="3155471"/>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2" name="Google Shape;1022;p53"/>
            <p:cNvSpPr/>
            <p:nvPr/>
          </p:nvSpPr>
          <p:spPr>
            <a:xfrm>
              <a:off x="5617521" y="3004211"/>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3" name="Google Shape;1023;p53"/>
            <p:cNvSpPr/>
            <p:nvPr/>
          </p:nvSpPr>
          <p:spPr>
            <a:xfrm>
              <a:off x="5742169" y="3085444"/>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4" name="Google Shape;1024;p53"/>
            <p:cNvSpPr/>
            <p:nvPr/>
          </p:nvSpPr>
          <p:spPr>
            <a:xfrm>
              <a:off x="5807996" y="3019617"/>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5" name="Google Shape;1025;p53"/>
            <p:cNvSpPr/>
            <p:nvPr/>
          </p:nvSpPr>
          <p:spPr>
            <a:xfrm>
              <a:off x="6134324" y="2984604"/>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6" name="Google Shape;1026;p53"/>
            <p:cNvSpPr/>
            <p:nvPr/>
          </p:nvSpPr>
          <p:spPr>
            <a:xfrm>
              <a:off x="6354210" y="3155471"/>
              <a:ext cx="42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7" name="Google Shape;1027;p53"/>
            <p:cNvSpPr/>
            <p:nvPr/>
          </p:nvSpPr>
          <p:spPr>
            <a:xfrm>
              <a:off x="7025074" y="3170877"/>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8" name="Google Shape;1028;p53"/>
            <p:cNvSpPr/>
            <p:nvPr/>
          </p:nvSpPr>
          <p:spPr>
            <a:xfrm>
              <a:off x="7104905" y="3123258"/>
              <a:ext cx="183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29" name="Google Shape;1029;p53"/>
            <p:cNvSpPr/>
            <p:nvPr/>
          </p:nvSpPr>
          <p:spPr>
            <a:xfrm>
              <a:off x="4595119" y="3616252"/>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0" name="Google Shape;1030;p53"/>
            <p:cNvSpPr/>
            <p:nvPr/>
          </p:nvSpPr>
          <p:spPr>
            <a:xfrm>
              <a:off x="4603522" y="3584039"/>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1" name="Google Shape;1031;p53"/>
            <p:cNvSpPr/>
            <p:nvPr/>
          </p:nvSpPr>
          <p:spPr>
            <a:xfrm>
              <a:off x="4728171" y="3718492"/>
              <a:ext cx="1500" cy="2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2" name="Google Shape;1032;p53"/>
            <p:cNvSpPr/>
            <p:nvPr/>
          </p:nvSpPr>
          <p:spPr>
            <a:xfrm>
              <a:off x="4820608" y="3801124"/>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3" name="Google Shape;1033;p53"/>
            <p:cNvSpPr/>
            <p:nvPr/>
          </p:nvSpPr>
          <p:spPr>
            <a:xfrm>
              <a:off x="4920046" y="3878155"/>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4" name="Google Shape;1034;p53"/>
            <p:cNvSpPr/>
            <p:nvPr/>
          </p:nvSpPr>
          <p:spPr>
            <a:xfrm>
              <a:off x="4906041" y="3633058"/>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5" name="Google Shape;1035;p53"/>
            <p:cNvSpPr/>
            <p:nvPr/>
          </p:nvSpPr>
          <p:spPr>
            <a:xfrm>
              <a:off x="5009682" y="3806727"/>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6" name="Google Shape;1036;p53"/>
            <p:cNvSpPr/>
            <p:nvPr/>
          </p:nvSpPr>
          <p:spPr>
            <a:xfrm>
              <a:off x="5020886" y="3610649"/>
              <a:ext cx="15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7" name="Google Shape;1037;p53"/>
            <p:cNvSpPr/>
            <p:nvPr/>
          </p:nvSpPr>
          <p:spPr>
            <a:xfrm>
              <a:off x="5135731" y="3787119"/>
              <a:ext cx="69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8" name="Google Shape;1038;p53"/>
            <p:cNvSpPr/>
            <p:nvPr/>
          </p:nvSpPr>
          <p:spPr>
            <a:xfrm>
              <a:off x="5099317" y="3586841"/>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39" name="Google Shape;1039;p53"/>
            <p:cNvSpPr/>
            <p:nvPr/>
          </p:nvSpPr>
          <p:spPr>
            <a:xfrm>
              <a:off x="5176348" y="3810929"/>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0" name="Google Shape;1040;p53"/>
            <p:cNvSpPr/>
            <p:nvPr/>
          </p:nvSpPr>
          <p:spPr>
            <a:xfrm>
              <a:off x="5230969" y="3431379"/>
              <a:ext cx="99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1" name="Google Shape;1041;p53"/>
            <p:cNvSpPr/>
            <p:nvPr/>
          </p:nvSpPr>
          <p:spPr>
            <a:xfrm>
              <a:off x="5323405" y="3612050"/>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2" name="Google Shape;1042;p53"/>
            <p:cNvSpPr/>
            <p:nvPr/>
          </p:nvSpPr>
          <p:spPr>
            <a:xfrm>
              <a:off x="5429847" y="3507009"/>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3" name="Google Shape;1043;p53"/>
            <p:cNvSpPr/>
            <p:nvPr/>
          </p:nvSpPr>
          <p:spPr>
            <a:xfrm>
              <a:off x="5526485" y="3589642"/>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4" name="Google Shape;1044;p53"/>
            <p:cNvSpPr/>
            <p:nvPr/>
          </p:nvSpPr>
          <p:spPr>
            <a:xfrm>
              <a:off x="5600714" y="2294132"/>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5" name="Google Shape;1045;p53"/>
            <p:cNvSpPr/>
            <p:nvPr/>
          </p:nvSpPr>
          <p:spPr>
            <a:xfrm>
              <a:off x="5676344" y="2340351"/>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6" name="Google Shape;1046;p53"/>
            <p:cNvSpPr/>
            <p:nvPr/>
          </p:nvSpPr>
          <p:spPr>
            <a:xfrm>
              <a:off x="5742169" y="2224105"/>
              <a:ext cx="11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7" name="Google Shape;1047;p53"/>
            <p:cNvSpPr/>
            <p:nvPr/>
          </p:nvSpPr>
          <p:spPr>
            <a:xfrm>
              <a:off x="5890628" y="2345952"/>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8" name="Google Shape;1048;p53"/>
            <p:cNvSpPr/>
            <p:nvPr/>
          </p:nvSpPr>
          <p:spPr>
            <a:xfrm>
              <a:off x="5942448" y="2474803"/>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49" name="Google Shape;1049;p53"/>
            <p:cNvSpPr/>
            <p:nvPr/>
          </p:nvSpPr>
          <p:spPr>
            <a:xfrm>
              <a:off x="6002672" y="2257718"/>
              <a:ext cx="111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0" name="Google Shape;1050;p53"/>
            <p:cNvSpPr/>
            <p:nvPr/>
          </p:nvSpPr>
          <p:spPr>
            <a:xfrm>
              <a:off x="6050291" y="2253516"/>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1" name="Google Shape;1051;p53"/>
            <p:cNvSpPr/>
            <p:nvPr/>
          </p:nvSpPr>
          <p:spPr>
            <a:xfrm>
              <a:off x="6082503" y="2263320"/>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2" name="Google Shape;1052;p53"/>
            <p:cNvSpPr/>
            <p:nvPr/>
          </p:nvSpPr>
          <p:spPr>
            <a:xfrm>
              <a:off x="6134324" y="2124665"/>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3" name="Google Shape;1053;p53"/>
            <p:cNvSpPr/>
            <p:nvPr/>
          </p:nvSpPr>
          <p:spPr>
            <a:xfrm>
              <a:off x="6148329" y="2365560"/>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4" name="Google Shape;1054;p53"/>
            <p:cNvSpPr/>
            <p:nvPr/>
          </p:nvSpPr>
          <p:spPr>
            <a:xfrm>
              <a:off x="6188945" y="2211500"/>
              <a:ext cx="183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5" name="Google Shape;1055;p53"/>
            <p:cNvSpPr/>
            <p:nvPr/>
          </p:nvSpPr>
          <p:spPr>
            <a:xfrm>
              <a:off x="6268777" y="2372563"/>
              <a:ext cx="69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6" name="Google Shape;1056;p53"/>
            <p:cNvSpPr/>
            <p:nvPr/>
          </p:nvSpPr>
          <p:spPr>
            <a:xfrm>
              <a:off x="6302390" y="2424383"/>
              <a:ext cx="14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7" name="Google Shape;1057;p53"/>
            <p:cNvSpPr/>
            <p:nvPr/>
          </p:nvSpPr>
          <p:spPr>
            <a:xfrm>
              <a:off x="6354210" y="2295533"/>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8" name="Google Shape;1058;p53"/>
            <p:cNvSpPr/>
            <p:nvPr/>
          </p:nvSpPr>
          <p:spPr>
            <a:xfrm>
              <a:off x="6422838" y="2441190"/>
              <a:ext cx="2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59" name="Google Shape;1059;p53"/>
            <p:cNvSpPr/>
            <p:nvPr/>
          </p:nvSpPr>
          <p:spPr>
            <a:xfrm>
              <a:off x="6434042" y="2490210"/>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0" name="Google Shape;1060;p53"/>
            <p:cNvSpPr/>
            <p:nvPr/>
          </p:nvSpPr>
          <p:spPr>
            <a:xfrm>
              <a:off x="6488663" y="2479005"/>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1" name="Google Shape;1061;p53"/>
            <p:cNvSpPr/>
            <p:nvPr/>
          </p:nvSpPr>
          <p:spPr>
            <a:xfrm>
              <a:off x="6789836" y="2343147"/>
              <a:ext cx="99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2" name="Google Shape;1062;p53"/>
            <p:cNvSpPr/>
            <p:nvPr/>
          </p:nvSpPr>
          <p:spPr>
            <a:xfrm>
              <a:off x="6809443" y="2429981"/>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3" name="Google Shape;1063;p53"/>
            <p:cNvSpPr/>
            <p:nvPr/>
          </p:nvSpPr>
          <p:spPr>
            <a:xfrm>
              <a:off x="6893477" y="2372559"/>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4" name="Google Shape;1064;p53"/>
            <p:cNvSpPr/>
            <p:nvPr/>
          </p:nvSpPr>
          <p:spPr>
            <a:xfrm>
              <a:off x="7025130" y="2521017"/>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5" name="Google Shape;1065;p53"/>
            <p:cNvSpPr/>
            <p:nvPr/>
          </p:nvSpPr>
          <p:spPr>
            <a:xfrm>
              <a:off x="4728207" y="2858549"/>
              <a:ext cx="1500" cy="2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6" name="Google Shape;1066;p53"/>
            <p:cNvSpPr/>
            <p:nvPr/>
          </p:nvSpPr>
          <p:spPr>
            <a:xfrm>
              <a:off x="4820644" y="2941181"/>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7" name="Google Shape;1067;p53"/>
            <p:cNvSpPr/>
            <p:nvPr/>
          </p:nvSpPr>
          <p:spPr>
            <a:xfrm>
              <a:off x="4920084" y="3018211"/>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8" name="Google Shape;1068;p53"/>
            <p:cNvSpPr/>
            <p:nvPr/>
          </p:nvSpPr>
          <p:spPr>
            <a:xfrm>
              <a:off x="4906078" y="2773115"/>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69" name="Google Shape;1069;p53"/>
            <p:cNvSpPr/>
            <p:nvPr/>
          </p:nvSpPr>
          <p:spPr>
            <a:xfrm>
              <a:off x="5429889" y="2645665"/>
              <a:ext cx="15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0" name="Google Shape;1070;p53"/>
            <p:cNvSpPr/>
            <p:nvPr/>
          </p:nvSpPr>
          <p:spPr>
            <a:xfrm>
              <a:off x="5526528" y="2729698"/>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1" name="Google Shape;1071;p53"/>
            <p:cNvSpPr/>
            <p:nvPr/>
          </p:nvSpPr>
          <p:spPr>
            <a:xfrm>
              <a:off x="5533531" y="2696085"/>
              <a:ext cx="18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2" name="Google Shape;1072;p53"/>
            <p:cNvSpPr/>
            <p:nvPr/>
          </p:nvSpPr>
          <p:spPr>
            <a:xfrm>
              <a:off x="5600757" y="2767513"/>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3" name="Google Shape;1073;p53"/>
            <p:cNvSpPr/>
            <p:nvPr/>
          </p:nvSpPr>
          <p:spPr>
            <a:xfrm>
              <a:off x="5617564" y="2616254"/>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4" name="Google Shape;1074;p53"/>
            <p:cNvSpPr/>
            <p:nvPr/>
          </p:nvSpPr>
          <p:spPr>
            <a:xfrm>
              <a:off x="5676388" y="2812331"/>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5" name="Google Shape;1075;p53"/>
            <p:cNvSpPr/>
            <p:nvPr/>
          </p:nvSpPr>
          <p:spPr>
            <a:xfrm>
              <a:off x="5742214" y="2696085"/>
              <a:ext cx="11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6" name="Google Shape;1076;p53"/>
            <p:cNvSpPr/>
            <p:nvPr/>
          </p:nvSpPr>
          <p:spPr>
            <a:xfrm>
              <a:off x="5808041" y="2631660"/>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7" name="Google Shape;1077;p53"/>
            <p:cNvSpPr/>
            <p:nvPr/>
          </p:nvSpPr>
          <p:spPr>
            <a:xfrm>
              <a:off x="5890674" y="2819334"/>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8" name="Google Shape;1078;p53"/>
            <p:cNvSpPr/>
            <p:nvPr/>
          </p:nvSpPr>
          <p:spPr>
            <a:xfrm>
              <a:off x="5942495" y="2946783"/>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79" name="Google Shape;1079;p53"/>
            <p:cNvSpPr/>
            <p:nvPr/>
          </p:nvSpPr>
          <p:spPr>
            <a:xfrm>
              <a:off x="6002719" y="2729698"/>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0" name="Google Shape;1080;p53"/>
            <p:cNvSpPr/>
            <p:nvPr/>
          </p:nvSpPr>
          <p:spPr>
            <a:xfrm>
              <a:off x="6050338" y="2725497"/>
              <a:ext cx="42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1" name="Google Shape;1081;p53"/>
            <p:cNvSpPr/>
            <p:nvPr/>
          </p:nvSpPr>
          <p:spPr>
            <a:xfrm>
              <a:off x="6134372" y="2596647"/>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2" name="Google Shape;1082;p53"/>
            <p:cNvSpPr/>
            <p:nvPr/>
          </p:nvSpPr>
          <p:spPr>
            <a:xfrm>
              <a:off x="6148378" y="2837541"/>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3" name="Google Shape;1083;p53"/>
            <p:cNvSpPr/>
            <p:nvPr/>
          </p:nvSpPr>
          <p:spPr>
            <a:xfrm>
              <a:off x="6268825" y="2844543"/>
              <a:ext cx="69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4" name="Google Shape;1084;p53"/>
            <p:cNvSpPr/>
            <p:nvPr/>
          </p:nvSpPr>
          <p:spPr>
            <a:xfrm>
              <a:off x="6302440" y="2896363"/>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5" name="Google Shape;1085;p53"/>
            <p:cNvSpPr/>
            <p:nvPr/>
          </p:nvSpPr>
          <p:spPr>
            <a:xfrm>
              <a:off x="6354260" y="2767513"/>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6" name="Google Shape;1086;p53"/>
            <p:cNvSpPr/>
            <p:nvPr/>
          </p:nvSpPr>
          <p:spPr>
            <a:xfrm>
              <a:off x="6422888" y="2915971"/>
              <a:ext cx="2700" cy="2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7" name="Google Shape;1087;p53"/>
            <p:cNvSpPr/>
            <p:nvPr/>
          </p:nvSpPr>
          <p:spPr>
            <a:xfrm>
              <a:off x="6434093" y="2963590"/>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8" name="Google Shape;1088;p53"/>
            <p:cNvSpPr/>
            <p:nvPr/>
          </p:nvSpPr>
          <p:spPr>
            <a:xfrm>
              <a:off x="6488714" y="2950985"/>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89" name="Google Shape;1089;p53"/>
            <p:cNvSpPr/>
            <p:nvPr/>
          </p:nvSpPr>
          <p:spPr>
            <a:xfrm>
              <a:off x="6554540" y="2788521"/>
              <a:ext cx="27900" cy="26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0" name="Google Shape;1090;p53"/>
            <p:cNvSpPr/>
            <p:nvPr/>
          </p:nvSpPr>
          <p:spPr>
            <a:xfrm>
              <a:off x="6794036" y="2628859"/>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1" name="Google Shape;1091;p53"/>
            <p:cNvSpPr/>
            <p:nvPr/>
          </p:nvSpPr>
          <p:spPr>
            <a:xfrm>
              <a:off x="6803841" y="2640063"/>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2" name="Google Shape;1092;p53"/>
            <p:cNvSpPr/>
            <p:nvPr/>
          </p:nvSpPr>
          <p:spPr>
            <a:xfrm>
              <a:off x="6789836" y="2815132"/>
              <a:ext cx="99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3" name="Google Shape;1093;p53"/>
            <p:cNvSpPr/>
            <p:nvPr/>
          </p:nvSpPr>
          <p:spPr>
            <a:xfrm>
              <a:off x="6809443" y="2903366"/>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4" name="Google Shape;1094;p53"/>
            <p:cNvSpPr/>
            <p:nvPr/>
          </p:nvSpPr>
          <p:spPr>
            <a:xfrm>
              <a:off x="7481713" y="2949585"/>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5" name="Google Shape;1095;p53"/>
            <p:cNvSpPr/>
            <p:nvPr/>
          </p:nvSpPr>
          <p:spPr>
            <a:xfrm>
              <a:off x="7505522" y="3085437"/>
              <a:ext cx="11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6" name="Google Shape;1096;p53"/>
            <p:cNvSpPr/>
            <p:nvPr/>
          </p:nvSpPr>
          <p:spPr>
            <a:xfrm>
              <a:off x="7562945" y="3056026"/>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7" name="Google Shape;1097;p53"/>
            <p:cNvSpPr/>
            <p:nvPr/>
          </p:nvSpPr>
          <p:spPr>
            <a:xfrm>
              <a:off x="5942495" y="2078444"/>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8" name="Google Shape;1098;p53"/>
            <p:cNvSpPr/>
            <p:nvPr/>
          </p:nvSpPr>
          <p:spPr>
            <a:xfrm>
              <a:off x="6554540" y="2788521"/>
              <a:ext cx="14005" cy="26611"/>
            </a:xfrm>
            <a:custGeom>
              <a:avLst/>
              <a:gdLst/>
              <a:ahLst/>
              <a:cxnLst/>
              <a:rect l="l" t="t" r="r" b="b"/>
              <a:pathLst>
                <a:path w="10" h="20" extrusionOk="0">
                  <a:moveTo>
                    <a:pt x="10" y="0"/>
                  </a:moveTo>
                  <a:cubicBezTo>
                    <a:pt x="5" y="0"/>
                    <a:pt x="0" y="5"/>
                    <a:pt x="0" y="10"/>
                  </a:cubicBezTo>
                  <a:cubicBezTo>
                    <a:pt x="0" y="15"/>
                    <a:pt x="5" y="20"/>
                    <a:pt x="10" y="20"/>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099" name="Google Shape;1099;p53"/>
            <p:cNvSpPr/>
            <p:nvPr/>
          </p:nvSpPr>
          <p:spPr>
            <a:xfrm>
              <a:off x="6554540" y="2788521"/>
              <a:ext cx="27900" cy="26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0" name="Google Shape;1100;p53"/>
            <p:cNvSpPr/>
            <p:nvPr/>
          </p:nvSpPr>
          <p:spPr>
            <a:xfrm>
              <a:off x="6557342" y="2792723"/>
              <a:ext cx="9803" cy="18207"/>
            </a:xfrm>
            <a:custGeom>
              <a:avLst/>
              <a:gdLst/>
              <a:ahLst/>
              <a:cxnLst/>
              <a:rect l="l" t="t" r="r" b="b"/>
              <a:pathLst>
                <a:path w="7" h="14" extrusionOk="0">
                  <a:moveTo>
                    <a:pt x="7" y="0"/>
                  </a:moveTo>
                  <a:cubicBezTo>
                    <a:pt x="3" y="0"/>
                    <a:pt x="0" y="3"/>
                    <a:pt x="0" y="7"/>
                  </a:cubicBezTo>
                  <a:cubicBezTo>
                    <a:pt x="0" y="11"/>
                    <a:pt x="3" y="14"/>
                    <a:pt x="7" y="14"/>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1" name="Google Shape;1101;p53"/>
            <p:cNvSpPr/>
            <p:nvPr/>
          </p:nvSpPr>
          <p:spPr>
            <a:xfrm>
              <a:off x="5554538" y="2463594"/>
              <a:ext cx="11204" cy="28010"/>
            </a:xfrm>
            <a:custGeom>
              <a:avLst/>
              <a:gdLst/>
              <a:ahLst/>
              <a:cxnLst/>
              <a:rect l="l" t="t" r="r" b="b"/>
              <a:pathLst>
                <a:path w="9" h="20" extrusionOk="0">
                  <a:moveTo>
                    <a:pt x="9" y="0"/>
                  </a:moveTo>
                  <a:cubicBezTo>
                    <a:pt x="4" y="0"/>
                    <a:pt x="0" y="4"/>
                    <a:pt x="0" y="10"/>
                  </a:cubicBezTo>
                  <a:cubicBezTo>
                    <a:pt x="0" y="15"/>
                    <a:pt x="4" y="20"/>
                    <a:pt x="9" y="20"/>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2" name="Google Shape;1102;p53"/>
            <p:cNvSpPr/>
            <p:nvPr/>
          </p:nvSpPr>
          <p:spPr>
            <a:xfrm>
              <a:off x="4742213" y="3480392"/>
              <a:ext cx="14005" cy="28010"/>
            </a:xfrm>
            <a:custGeom>
              <a:avLst/>
              <a:gdLst/>
              <a:ahLst/>
              <a:cxnLst/>
              <a:rect l="l" t="t" r="r" b="b"/>
              <a:pathLst>
                <a:path w="10" h="20" extrusionOk="0">
                  <a:moveTo>
                    <a:pt x="10" y="0"/>
                  </a:moveTo>
                  <a:cubicBezTo>
                    <a:pt x="4" y="0"/>
                    <a:pt x="0" y="4"/>
                    <a:pt x="0" y="10"/>
                  </a:cubicBezTo>
                  <a:cubicBezTo>
                    <a:pt x="0" y="15"/>
                    <a:pt x="4" y="20"/>
                    <a:pt x="10" y="20"/>
                  </a:cubicBezTo>
                  <a:cubicBezTo>
                    <a:pt x="10" y="0"/>
                    <a:pt x="10" y="0"/>
                    <a:pt x="10" y="0"/>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3" name="Google Shape;1103;p53"/>
            <p:cNvSpPr/>
            <p:nvPr/>
          </p:nvSpPr>
          <p:spPr>
            <a:xfrm>
              <a:off x="7047539" y="4654051"/>
              <a:ext cx="14005" cy="28010"/>
            </a:xfrm>
            <a:custGeom>
              <a:avLst/>
              <a:gdLst/>
              <a:ahLst/>
              <a:cxnLst/>
              <a:rect l="l" t="t" r="r" b="b"/>
              <a:pathLst>
                <a:path w="10" h="20" extrusionOk="0">
                  <a:moveTo>
                    <a:pt x="10" y="0"/>
                  </a:moveTo>
                  <a:cubicBezTo>
                    <a:pt x="4" y="0"/>
                    <a:pt x="0" y="5"/>
                    <a:pt x="0" y="10"/>
                  </a:cubicBezTo>
                  <a:cubicBezTo>
                    <a:pt x="0" y="15"/>
                    <a:pt x="4" y="20"/>
                    <a:pt x="10" y="20"/>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4" name="Google Shape;1104;p53"/>
            <p:cNvSpPr/>
            <p:nvPr/>
          </p:nvSpPr>
          <p:spPr>
            <a:xfrm>
              <a:off x="5740814" y="4547610"/>
              <a:ext cx="14005" cy="26611"/>
            </a:xfrm>
            <a:custGeom>
              <a:avLst/>
              <a:gdLst/>
              <a:ahLst/>
              <a:cxnLst/>
              <a:rect l="l" t="t" r="r" b="b"/>
              <a:pathLst>
                <a:path w="10" h="19" extrusionOk="0">
                  <a:moveTo>
                    <a:pt x="10" y="0"/>
                  </a:moveTo>
                  <a:cubicBezTo>
                    <a:pt x="4" y="0"/>
                    <a:pt x="0" y="4"/>
                    <a:pt x="0" y="10"/>
                  </a:cubicBezTo>
                  <a:cubicBezTo>
                    <a:pt x="0" y="15"/>
                    <a:pt x="4" y="19"/>
                    <a:pt x="10" y="19"/>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5" name="Google Shape;1105;p53"/>
            <p:cNvSpPr/>
            <p:nvPr/>
          </p:nvSpPr>
          <p:spPr>
            <a:xfrm>
              <a:off x="6057293" y="4187676"/>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6" name="Google Shape;1106;p53"/>
            <p:cNvSpPr/>
            <p:nvPr/>
          </p:nvSpPr>
          <p:spPr>
            <a:xfrm>
              <a:off x="5942448" y="4196080"/>
              <a:ext cx="69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7" name="Google Shape;1107;p53"/>
            <p:cNvSpPr/>
            <p:nvPr/>
          </p:nvSpPr>
          <p:spPr>
            <a:xfrm>
              <a:off x="5558698" y="3980396"/>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8" name="Google Shape;1108;p53"/>
            <p:cNvSpPr/>
            <p:nvPr/>
          </p:nvSpPr>
          <p:spPr>
            <a:xfrm>
              <a:off x="5676344" y="3200288"/>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09" name="Google Shape;1109;p53"/>
            <p:cNvSpPr/>
            <p:nvPr/>
          </p:nvSpPr>
          <p:spPr>
            <a:xfrm>
              <a:off x="6434042" y="3351547"/>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0" name="Google Shape;1110;p53"/>
            <p:cNvSpPr/>
            <p:nvPr/>
          </p:nvSpPr>
          <p:spPr>
            <a:xfrm>
              <a:off x="6488663" y="3338943"/>
              <a:ext cx="57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1" name="Google Shape;1111;p53"/>
            <p:cNvSpPr/>
            <p:nvPr/>
          </p:nvSpPr>
          <p:spPr>
            <a:xfrm>
              <a:off x="6560091" y="3180680"/>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2" name="Google Shape;1112;p53"/>
            <p:cNvSpPr/>
            <p:nvPr/>
          </p:nvSpPr>
          <p:spPr>
            <a:xfrm>
              <a:off x="6809389" y="3289924"/>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3" name="Google Shape;1113;p53"/>
            <p:cNvSpPr/>
            <p:nvPr/>
          </p:nvSpPr>
          <p:spPr>
            <a:xfrm>
              <a:off x="6893422" y="3232501"/>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4" name="Google Shape;1114;p53"/>
            <p:cNvSpPr/>
            <p:nvPr/>
          </p:nvSpPr>
          <p:spPr>
            <a:xfrm>
              <a:off x="6976055" y="3197488"/>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5" name="Google Shape;1115;p53"/>
            <p:cNvSpPr/>
            <p:nvPr/>
          </p:nvSpPr>
          <p:spPr>
            <a:xfrm>
              <a:off x="7025074" y="3380960"/>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6" name="Google Shape;1116;p53"/>
            <p:cNvSpPr/>
            <p:nvPr/>
          </p:nvSpPr>
          <p:spPr>
            <a:xfrm>
              <a:off x="7326192" y="3354349"/>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7" name="Google Shape;1117;p53"/>
            <p:cNvSpPr/>
            <p:nvPr/>
          </p:nvSpPr>
          <p:spPr>
            <a:xfrm>
              <a:off x="7390618" y="3309532"/>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8" name="Google Shape;1118;p53"/>
            <p:cNvSpPr/>
            <p:nvPr/>
          </p:nvSpPr>
          <p:spPr>
            <a:xfrm>
              <a:off x="7436836" y="3400567"/>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19" name="Google Shape;1119;p53"/>
            <p:cNvSpPr/>
            <p:nvPr/>
          </p:nvSpPr>
          <p:spPr>
            <a:xfrm>
              <a:off x="7481654" y="3337542"/>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0" name="Google Shape;1120;p53"/>
            <p:cNvSpPr/>
            <p:nvPr/>
          </p:nvSpPr>
          <p:spPr>
            <a:xfrm>
              <a:off x="5533487" y="3556028"/>
              <a:ext cx="183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1" name="Google Shape;1121;p53"/>
            <p:cNvSpPr/>
            <p:nvPr/>
          </p:nvSpPr>
          <p:spPr>
            <a:xfrm>
              <a:off x="6093708" y="3803926"/>
              <a:ext cx="58823" cy="77030"/>
            </a:xfrm>
            <a:custGeom>
              <a:avLst/>
              <a:gdLst/>
              <a:ahLst/>
              <a:cxnLst/>
              <a:rect l="l" t="t" r="r" b="b"/>
              <a:pathLst>
                <a:path w="42" h="55" extrusionOk="0">
                  <a:moveTo>
                    <a:pt x="40" y="0"/>
                  </a:moveTo>
                  <a:lnTo>
                    <a:pt x="4" y="0"/>
                  </a:lnTo>
                  <a:lnTo>
                    <a:pt x="0" y="55"/>
                  </a:lnTo>
                  <a:lnTo>
                    <a:pt x="42" y="55"/>
                  </a:lnTo>
                  <a:lnTo>
                    <a:pt x="40" y="0"/>
                  </a:lnTo>
                </a:path>
              </a:pathLst>
            </a:cu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2" name="Google Shape;1122;p53"/>
            <p:cNvSpPr/>
            <p:nvPr/>
          </p:nvSpPr>
          <p:spPr>
            <a:xfrm>
              <a:off x="6882218" y="4102243"/>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3" name="Google Shape;1123;p53"/>
            <p:cNvSpPr/>
            <p:nvPr/>
          </p:nvSpPr>
          <p:spPr>
            <a:xfrm>
              <a:off x="6772975" y="3997202"/>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4" name="Google Shape;1124;p53"/>
            <p:cNvSpPr/>
            <p:nvPr/>
          </p:nvSpPr>
          <p:spPr>
            <a:xfrm>
              <a:off x="6686140" y="4081235"/>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5" name="Google Shape;1125;p53"/>
            <p:cNvSpPr/>
            <p:nvPr/>
          </p:nvSpPr>
          <p:spPr>
            <a:xfrm>
              <a:off x="6667933" y="4047622"/>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6" name="Google Shape;1126;p53"/>
            <p:cNvSpPr/>
            <p:nvPr/>
          </p:nvSpPr>
          <p:spPr>
            <a:xfrm>
              <a:off x="6609111" y="4117649"/>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7" name="Google Shape;1127;p53"/>
            <p:cNvSpPr/>
            <p:nvPr/>
          </p:nvSpPr>
          <p:spPr>
            <a:xfrm>
              <a:off x="6592305" y="3966389"/>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8" name="Google Shape;1128;p53"/>
            <p:cNvSpPr/>
            <p:nvPr/>
          </p:nvSpPr>
          <p:spPr>
            <a:xfrm>
              <a:off x="6527879" y="4163868"/>
              <a:ext cx="153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29" name="Google Shape;1129;p53"/>
            <p:cNvSpPr/>
            <p:nvPr/>
          </p:nvSpPr>
          <p:spPr>
            <a:xfrm>
              <a:off x="6464854" y="4047622"/>
              <a:ext cx="11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0" name="Google Shape;1130;p53"/>
            <p:cNvSpPr/>
            <p:nvPr/>
          </p:nvSpPr>
          <p:spPr>
            <a:xfrm>
              <a:off x="6393426" y="3983196"/>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1" name="Google Shape;1131;p53"/>
            <p:cNvSpPr/>
            <p:nvPr/>
          </p:nvSpPr>
          <p:spPr>
            <a:xfrm>
              <a:off x="6317796" y="4169469"/>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2" name="Google Shape;1132;p53"/>
            <p:cNvSpPr/>
            <p:nvPr/>
          </p:nvSpPr>
          <p:spPr>
            <a:xfrm>
              <a:off x="6204351" y="4081235"/>
              <a:ext cx="111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3" name="Google Shape;1133;p53"/>
            <p:cNvSpPr/>
            <p:nvPr/>
          </p:nvSpPr>
          <p:spPr>
            <a:xfrm>
              <a:off x="6163736" y="4077033"/>
              <a:ext cx="57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4" name="Google Shape;1134;p53"/>
            <p:cNvSpPr/>
            <p:nvPr/>
          </p:nvSpPr>
          <p:spPr>
            <a:xfrm>
              <a:off x="6130122" y="4086837"/>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5" name="Google Shape;1135;p53"/>
            <p:cNvSpPr/>
            <p:nvPr/>
          </p:nvSpPr>
          <p:spPr>
            <a:xfrm>
              <a:off x="6075501" y="3948182"/>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6" name="Google Shape;1136;p53"/>
            <p:cNvSpPr/>
            <p:nvPr/>
          </p:nvSpPr>
          <p:spPr>
            <a:xfrm>
              <a:off x="6011076" y="4035017"/>
              <a:ext cx="183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7" name="Google Shape;1137;p53"/>
            <p:cNvSpPr/>
            <p:nvPr/>
          </p:nvSpPr>
          <p:spPr>
            <a:xfrm>
              <a:off x="5859816" y="4119050"/>
              <a:ext cx="4200" cy="42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8" name="Google Shape;1138;p53"/>
            <p:cNvSpPr/>
            <p:nvPr/>
          </p:nvSpPr>
          <p:spPr>
            <a:xfrm>
              <a:off x="5641331" y="4144260"/>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39" name="Google Shape;1139;p53"/>
            <p:cNvSpPr/>
            <p:nvPr/>
          </p:nvSpPr>
          <p:spPr>
            <a:xfrm>
              <a:off x="7153924" y="3449586"/>
              <a:ext cx="84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0" name="Google Shape;1140;p53"/>
            <p:cNvSpPr/>
            <p:nvPr/>
          </p:nvSpPr>
          <p:spPr>
            <a:xfrm>
              <a:off x="7188938" y="3455189"/>
              <a:ext cx="126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1" name="Google Shape;1141;p53"/>
            <p:cNvSpPr/>
            <p:nvPr/>
          </p:nvSpPr>
          <p:spPr>
            <a:xfrm>
              <a:off x="7505462" y="3474797"/>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2" name="Google Shape;1142;p53"/>
            <p:cNvSpPr/>
            <p:nvPr/>
          </p:nvSpPr>
          <p:spPr>
            <a:xfrm>
              <a:off x="7562885" y="3443984"/>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3" name="Google Shape;1143;p53"/>
            <p:cNvSpPr/>
            <p:nvPr/>
          </p:nvSpPr>
          <p:spPr>
            <a:xfrm>
              <a:off x="5600714" y="3627456"/>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4" name="Google Shape;1144;p53"/>
            <p:cNvSpPr/>
            <p:nvPr/>
          </p:nvSpPr>
          <p:spPr>
            <a:xfrm>
              <a:off x="5617521" y="3476197"/>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5" name="Google Shape;1145;p53"/>
            <p:cNvSpPr/>
            <p:nvPr/>
          </p:nvSpPr>
          <p:spPr>
            <a:xfrm>
              <a:off x="5676344" y="3672274"/>
              <a:ext cx="141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6" name="Google Shape;1146;p53"/>
            <p:cNvSpPr/>
            <p:nvPr/>
          </p:nvSpPr>
          <p:spPr>
            <a:xfrm>
              <a:off x="5742169" y="3557428"/>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7" name="Google Shape;1147;p53"/>
            <p:cNvSpPr/>
            <p:nvPr/>
          </p:nvSpPr>
          <p:spPr>
            <a:xfrm>
              <a:off x="5807996" y="3493004"/>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8" name="Google Shape;1148;p53"/>
            <p:cNvSpPr/>
            <p:nvPr/>
          </p:nvSpPr>
          <p:spPr>
            <a:xfrm>
              <a:off x="5890628" y="3679277"/>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49" name="Google Shape;1149;p53"/>
            <p:cNvSpPr/>
            <p:nvPr/>
          </p:nvSpPr>
          <p:spPr>
            <a:xfrm>
              <a:off x="5942448" y="3808127"/>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0" name="Google Shape;1150;p53"/>
            <p:cNvSpPr/>
            <p:nvPr/>
          </p:nvSpPr>
          <p:spPr>
            <a:xfrm>
              <a:off x="6002672" y="3589642"/>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1" name="Google Shape;1151;p53"/>
            <p:cNvSpPr/>
            <p:nvPr/>
          </p:nvSpPr>
          <p:spPr>
            <a:xfrm>
              <a:off x="6050291" y="3585440"/>
              <a:ext cx="42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2" name="Google Shape;1152;p53"/>
            <p:cNvSpPr/>
            <p:nvPr/>
          </p:nvSpPr>
          <p:spPr>
            <a:xfrm>
              <a:off x="6082503" y="3596644"/>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3" name="Google Shape;1153;p53"/>
            <p:cNvSpPr/>
            <p:nvPr/>
          </p:nvSpPr>
          <p:spPr>
            <a:xfrm>
              <a:off x="6148329" y="3697484"/>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4" name="Google Shape;1154;p53"/>
            <p:cNvSpPr/>
            <p:nvPr/>
          </p:nvSpPr>
          <p:spPr>
            <a:xfrm>
              <a:off x="6188945" y="3543423"/>
              <a:ext cx="183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5" name="Google Shape;1155;p53"/>
            <p:cNvSpPr/>
            <p:nvPr/>
          </p:nvSpPr>
          <p:spPr>
            <a:xfrm>
              <a:off x="6268777" y="3705887"/>
              <a:ext cx="69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6" name="Google Shape;1156;p53"/>
            <p:cNvSpPr/>
            <p:nvPr/>
          </p:nvSpPr>
          <p:spPr>
            <a:xfrm>
              <a:off x="6302390" y="3757707"/>
              <a:ext cx="141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7" name="Google Shape;1157;p53"/>
            <p:cNvSpPr/>
            <p:nvPr/>
          </p:nvSpPr>
          <p:spPr>
            <a:xfrm>
              <a:off x="6354210" y="3627456"/>
              <a:ext cx="42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8" name="Google Shape;1158;p53"/>
            <p:cNvSpPr/>
            <p:nvPr/>
          </p:nvSpPr>
          <p:spPr>
            <a:xfrm>
              <a:off x="6422838" y="3775915"/>
              <a:ext cx="2700" cy="15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59" name="Google Shape;1159;p53"/>
            <p:cNvSpPr/>
            <p:nvPr/>
          </p:nvSpPr>
          <p:spPr>
            <a:xfrm>
              <a:off x="6434042" y="3823533"/>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0" name="Google Shape;1160;p53"/>
            <p:cNvSpPr/>
            <p:nvPr/>
          </p:nvSpPr>
          <p:spPr>
            <a:xfrm>
              <a:off x="6488663" y="3810929"/>
              <a:ext cx="57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1" name="Google Shape;1161;p53"/>
            <p:cNvSpPr/>
            <p:nvPr/>
          </p:nvSpPr>
          <p:spPr>
            <a:xfrm>
              <a:off x="6560091" y="3652666"/>
              <a:ext cx="16800" cy="18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2" name="Google Shape;1162;p53"/>
            <p:cNvSpPr/>
            <p:nvPr/>
          </p:nvSpPr>
          <p:spPr>
            <a:xfrm>
              <a:off x="6648325" y="3490202"/>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3" name="Google Shape;1163;p53"/>
            <p:cNvSpPr/>
            <p:nvPr/>
          </p:nvSpPr>
          <p:spPr>
            <a:xfrm>
              <a:off x="6719754" y="3521014"/>
              <a:ext cx="16800" cy="153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4" name="Google Shape;1164;p53"/>
            <p:cNvSpPr/>
            <p:nvPr/>
          </p:nvSpPr>
          <p:spPr>
            <a:xfrm>
              <a:off x="6793983" y="3490202"/>
              <a:ext cx="14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5" name="Google Shape;1165;p53"/>
            <p:cNvSpPr/>
            <p:nvPr/>
          </p:nvSpPr>
          <p:spPr>
            <a:xfrm>
              <a:off x="6803787" y="3501406"/>
              <a:ext cx="84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6" name="Google Shape;1166;p53"/>
            <p:cNvSpPr/>
            <p:nvPr/>
          </p:nvSpPr>
          <p:spPr>
            <a:xfrm>
              <a:off x="6789781" y="3676476"/>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7" name="Google Shape;1167;p53"/>
            <p:cNvSpPr/>
            <p:nvPr/>
          </p:nvSpPr>
          <p:spPr>
            <a:xfrm>
              <a:off x="6809389" y="3763309"/>
              <a:ext cx="168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8" name="Google Shape;1168;p53"/>
            <p:cNvSpPr/>
            <p:nvPr/>
          </p:nvSpPr>
          <p:spPr>
            <a:xfrm>
              <a:off x="6976055" y="3669473"/>
              <a:ext cx="42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69" name="Google Shape;1169;p53"/>
            <p:cNvSpPr/>
            <p:nvPr/>
          </p:nvSpPr>
          <p:spPr>
            <a:xfrm>
              <a:off x="6999864" y="3547625"/>
              <a:ext cx="5700" cy="57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0" name="Google Shape;1170;p53"/>
            <p:cNvSpPr/>
            <p:nvPr/>
          </p:nvSpPr>
          <p:spPr>
            <a:xfrm>
              <a:off x="7025074" y="3645664"/>
              <a:ext cx="126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1" name="Google Shape;1171;p53"/>
            <p:cNvSpPr/>
            <p:nvPr/>
          </p:nvSpPr>
          <p:spPr>
            <a:xfrm>
              <a:off x="7054486" y="3530819"/>
              <a:ext cx="57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2" name="Google Shape;1172;p53"/>
            <p:cNvSpPr/>
            <p:nvPr/>
          </p:nvSpPr>
          <p:spPr>
            <a:xfrm>
              <a:off x="7104905" y="3596644"/>
              <a:ext cx="18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3" name="Google Shape;1173;p53"/>
            <p:cNvSpPr/>
            <p:nvPr/>
          </p:nvSpPr>
          <p:spPr>
            <a:xfrm>
              <a:off x="7153924" y="3921572"/>
              <a:ext cx="84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4" name="Google Shape;1174;p53"/>
            <p:cNvSpPr/>
            <p:nvPr/>
          </p:nvSpPr>
          <p:spPr>
            <a:xfrm>
              <a:off x="7188938" y="3927174"/>
              <a:ext cx="12600" cy="14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5" name="Google Shape;1175;p53"/>
            <p:cNvSpPr/>
            <p:nvPr/>
          </p:nvSpPr>
          <p:spPr>
            <a:xfrm>
              <a:off x="7270170" y="3542023"/>
              <a:ext cx="15300" cy="168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6" name="Google Shape;1176;p53"/>
            <p:cNvSpPr/>
            <p:nvPr/>
          </p:nvSpPr>
          <p:spPr>
            <a:xfrm>
              <a:off x="7326192" y="3827735"/>
              <a:ext cx="99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7" name="Google Shape;1177;p53"/>
            <p:cNvSpPr/>
            <p:nvPr/>
          </p:nvSpPr>
          <p:spPr>
            <a:xfrm>
              <a:off x="7390618" y="3781517"/>
              <a:ext cx="5700" cy="6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8" name="Google Shape;1178;p53"/>
            <p:cNvSpPr/>
            <p:nvPr/>
          </p:nvSpPr>
          <p:spPr>
            <a:xfrm>
              <a:off x="7436836" y="3872552"/>
              <a:ext cx="8400" cy="84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79" name="Google Shape;1179;p53"/>
            <p:cNvSpPr/>
            <p:nvPr/>
          </p:nvSpPr>
          <p:spPr>
            <a:xfrm>
              <a:off x="7481654" y="3809528"/>
              <a:ext cx="8400" cy="99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0" name="Google Shape;1180;p53"/>
            <p:cNvSpPr/>
            <p:nvPr/>
          </p:nvSpPr>
          <p:spPr>
            <a:xfrm>
              <a:off x="7505462" y="3946781"/>
              <a:ext cx="11100" cy="126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1" name="Google Shape;1181;p53"/>
            <p:cNvSpPr/>
            <p:nvPr/>
          </p:nvSpPr>
          <p:spPr>
            <a:xfrm>
              <a:off x="7562885" y="3915970"/>
              <a:ext cx="11100" cy="11100"/>
            </a:xfrm>
            <a:prstGeom prst="ellips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2" name="Google Shape;1182;p53"/>
            <p:cNvSpPr/>
            <p:nvPr/>
          </p:nvSpPr>
          <p:spPr>
            <a:xfrm>
              <a:off x="7456503" y="3626049"/>
              <a:ext cx="14005" cy="26611"/>
            </a:xfrm>
            <a:custGeom>
              <a:avLst/>
              <a:gdLst/>
              <a:ahLst/>
              <a:cxnLst/>
              <a:rect l="l" t="t" r="r" b="b"/>
              <a:pathLst>
                <a:path w="10" h="20" extrusionOk="0">
                  <a:moveTo>
                    <a:pt x="10" y="0"/>
                  </a:moveTo>
                  <a:cubicBezTo>
                    <a:pt x="4" y="0"/>
                    <a:pt x="0" y="5"/>
                    <a:pt x="0" y="10"/>
                  </a:cubicBezTo>
                  <a:cubicBezTo>
                    <a:pt x="0" y="15"/>
                    <a:pt x="4" y="20"/>
                    <a:pt x="10" y="20"/>
                  </a:cubicBezTo>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3" name="Google Shape;1183;p53"/>
            <p:cNvSpPr/>
            <p:nvPr/>
          </p:nvSpPr>
          <p:spPr>
            <a:xfrm>
              <a:off x="6039086" y="3722694"/>
              <a:ext cx="175069" cy="158263"/>
            </a:xfrm>
            <a:custGeom>
              <a:avLst/>
              <a:gdLst/>
              <a:ahLst/>
              <a:cxnLst/>
              <a:rect l="l" t="t" r="r" b="b"/>
              <a:pathLst>
                <a:path w="125" h="113" extrusionOk="0">
                  <a:moveTo>
                    <a:pt x="111" y="0"/>
                  </a:moveTo>
                  <a:lnTo>
                    <a:pt x="14" y="3"/>
                  </a:lnTo>
                  <a:lnTo>
                    <a:pt x="0" y="113"/>
                  </a:lnTo>
                  <a:lnTo>
                    <a:pt x="39" y="113"/>
                  </a:lnTo>
                  <a:lnTo>
                    <a:pt x="43" y="58"/>
                  </a:lnTo>
                  <a:lnTo>
                    <a:pt x="79" y="58"/>
                  </a:lnTo>
                  <a:lnTo>
                    <a:pt x="81" y="113"/>
                  </a:lnTo>
                  <a:lnTo>
                    <a:pt x="125" y="113"/>
                  </a:lnTo>
                  <a:lnTo>
                    <a:pt x="111" y="0"/>
                  </a:lnTo>
                  <a:close/>
                </a:path>
              </a:pathLst>
            </a:custGeom>
            <a:solidFill>
              <a:srgbClr val="C5D0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4" name="Google Shape;1184;p53"/>
            <p:cNvSpPr/>
            <p:nvPr/>
          </p:nvSpPr>
          <p:spPr>
            <a:xfrm>
              <a:off x="4963464" y="3880956"/>
              <a:ext cx="2100825" cy="1120441"/>
            </a:xfrm>
            <a:custGeom>
              <a:avLst/>
              <a:gdLst/>
              <a:ahLst/>
              <a:cxnLst/>
              <a:rect l="l" t="t" r="r" b="b"/>
              <a:pathLst>
                <a:path w="1517" h="810" extrusionOk="0">
                  <a:moveTo>
                    <a:pt x="776" y="0"/>
                  </a:moveTo>
                  <a:cubicBezTo>
                    <a:pt x="706" y="0"/>
                    <a:pt x="706" y="0"/>
                    <a:pt x="706" y="0"/>
                  </a:cubicBezTo>
                  <a:cubicBezTo>
                    <a:pt x="624" y="497"/>
                    <a:pt x="624" y="497"/>
                    <a:pt x="624" y="497"/>
                  </a:cubicBezTo>
                  <a:cubicBezTo>
                    <a:pt x="589" y="462"/>
                    <a:pt x="540" y="441"/>
                    <a:pt x="489" y="441"/>
                  </a:cubicBezTo>
                  <a:cubicBezTo>
                    <a:pt x="473" y="441"/>
                    <a:pt x="456" y="443"/>
                    <a:pt x="439" y="448"/>
                  </a:cubicBezTo>
                  <a:cubicBezTo>
                    <a:pt x="370" y="467"/>
                    <a:pt x="321" y="521"/>
                    <a:pt x="305" y="586"/>
                  </a:cubicBezTo>
                  <a:cubicBezTo>
                    <a:pt x="262" y="541"/>
                    <a:pt x="201" y="515"/>
                    <a:pt x="137" y="515"/>
                  </a:cubicBezTo>
                  <a:cubicBezTo>
                    <a:pt x="117" y="515"/>
                    <a:pt x="96" y="517"/>
                    <a:pt x="75" y="523"/>
                  </a:cubicBezTo>
                  <a:cubicBezTo>
                    <a:pt x="47" y="531"/>
                    <a:pt x="22" y="543"/>
                    <a:pt x="0" y="559"/>
                  </a:cubicBezTo>
                  <a:cubicBezTo>
                    <a:pt x="17" y="579"/>
                    <a:pt x="35" y="599"/>
                    <a:pt x="54" y="618"/>
                  </a:cubicBezTo>
                  <a:cubicBezTo>
                    <a:pt x="130" y="694"/>
                    <a:pt x="218" y="759"/>
                    <a:pt x="314" y="810"/>
                  </a:cubicBezTo>
                  <a:cubicBezTo>
                    <a:pt x="319" y="808"/>
                    <a:pt x="323" y="807"/>
                    <a:pt x="327" y="805"/>
                  </a:cubicBezTo>
                  <a:cubicBezTo>
                    <a:pt x="319" y="752"/>
                    <a:pt x="348" y="701"/>
                    <a:pt x="397" y="688"/>
                  </a:cubicBezTo>
                  <a:cubicBezTo>
                    <a:pt x="406" y="685"/>
                    <a:pt x="414" y="684"/>
                    <a:pt x="422" y="684"/>
                  </a:cubicBezTo>
                  <a:cubicBezTo>
                    <a:pt x="430" y="684"/>
                    <a:pt x="438" y="685"/>
                    <a:pt x="446" y="687"/>
                  </a:cubicBezTo>
                  <a:cubicBezTo>
                    <a:pt x="445" y="617"/>
                    <a:pt x="487" y="554"/>
                    <a:pt x="554" y="536"/>
                  </a:cubicBezTo>
                  <a:cubicBezTo>
                    <a:pt x="566" y="532"/>
                    <a:pt x="578" y="531"/>
                    <a:pt x="591" y="531"/>
                  </a:cubicBezTo>
                  <a:cubicBezTo>
                    <a:pt x="632" y="531"/>
                    <a:pt x="671" y="549"/>
                    <a:pt x="700" y="579"/>
                  </a:cubicBezTo>
                  <a:cubicBezTo>
                    <a:pt x="776" y="0"/>
                    <a:pt x="776" y="0"/>
                    <a:pt x="776" y="0"/>
                  </a:cubicBezTo>
                  <a:moveTo>
                    <a:pt x="948" y="0"/>
                  </a:moveTo>
                  <a:cubicBezTo>
                    <a:pt x="903" y="0"/>
                    <a:pt x="903" y="0"/>
                    <a:pt x="903" y="0"/>
                  </a:cubicBezTo>
                  <a:cubicBezTo>
                    <a:pt x="971" y="563"/>
                    <a:pt x="971" y="563"/>
                    <a:pt x="971" y="563"/>
                  </a:cubicBezTo>
                  <a:cubicBezTo>
                    <a:pt x="979" y="555"/>
                    <a:pt x="997" y="522"/>
                    <a:pt x="1008" y="519"/>
                  </a:cubicBezTo>
                  <a:cubicBezTo>
                    <a:pt x="1014" y="518"/>
                    <a:pt x="1020" y="517"/>
                    <a:pt x="1026" y="517"/>
                  </a:cubicBezTo>
                  <a:cubicBezTo>
                    <a:pt x="1058" y="517"/>
                    <a:pt x="1088" y="540"/>
                    <a:pt x="1098" y="574"/>
                  </a:cubicBezTo>
                  <a:cubicBezTo>
                    <a:pt x="1103" y="592"/>
                    <a:pt x="1094" y="638"/>
                    <a:pt x="1087" y="653"/>
                  </a:cubicBezTo>
                  <a:cubicBezTo>
                    <a:pt x="1121" y="642"/>
                    <a:pt x="1165" y="628"/>
                    <a:pt x="1211" y="628"/>
                  </a:cubicBezTo>
                  <a:cubicBezTo>
                    <a:pt x="1272" y="628"/>
                    <a:pt x="1335" y="653"/>
                    <a:pt x="1376" y="741"/>
                  </a:cubicBezTo>
                  <a:cubicBezTo>
                    <a:pt x="1382" y="755"/>
                    <a:pt x="1388" y="769"/>
                    <a:pt x="1391" y="781"/>
                  </a:cubicBezTo>
                  <a:cubicBezTo>
                    <a:pt x="1435" y="754"/>
                    <a:pt x="1477" y="725"/>
                    <a:pt x="1517" y="693"/>
                  </a:cubicBezTo>
                  <a:cubicBezTo>
                    <a:pt x="1502" y="681"/>
                    <a:pt x="1485" y="673"/>
                    <a:pt x="1466" y="669"/>
                  </a:cubicBezTo>
                  <a:cubicBezTo>
                    <a:pt x="1485" y="653"/>
                    <a:pt x="1494" y="627"/>
                    <a:pt x="1486" y="601"/>
                  </a:cubicBezTo>
                  <a:cubicBezTo>
                    <a:pt x="1478" y="571"/>
                    <a:pt x="1451" y="551"/>
                    <a:pt x="1421" y="551"/>
                  </a:cubicBezTo>
                  <a:cubicBezTo>
                    <a:pt x="1415" y="551"/>
                    <a:pt x="1409" y="552"/>
                    <a:pt x="1403" y="553"/>
                  </a:cubicBezTo>
                  <a:cubicBezTo>
                    <a:pt x="1381" y="559"/>
                    <a:pt x="1365" y="576"/>
                    <a:pt x="1358" y="595"/>
                  </a:cubicBezTo>
                  <a:cubicBezTo>
                    <a:pt x="1324" y="548"/>
                    <a:pt x="1263" y="503"/>
                    <a:pt x="1158" y="503"/>
                  </a:cubicBezTo>
                  <a:cubicBezTo>
                    <a:pt x="1158" y="503"/>
                    <a:pt x="1158" y="503"/>
                    <a:pt x="1157" y="503"/>
                  </a:cubicBezTo>
                  <a:cubicBezTo>
                    <a:pt x="1166" y="484"/>
                    <a:pt x="1168" y="463"/>
                    <a:pt x="1162" y="441"/>
                  </a:cubicBezTo>
                  <a:cubicBezTo>
                    <a:pt x="1151" y="400"/>
                    <a:pt x="1114" y="374"/>
                    <a:pt x="1074" y="374"/>
                  </a:cubicBezTo>
                  <a:cubicBezTo>
                    <a:pt x="1066" y="374"/>
                    <a:pt x="1058" y="375"/>
                    <a:pt x="1050" y="377"/>
                  </a:cubicBezTo>
                  <a:cubicBezTo>
                    <a:pt x="1035" y="381"/>
                    <a:pt x="1023" y="388"/>
                    <a:pt x="1012" y="398"/>
                  </a:cubicBezTo>
                  <a:cubicBezTo>
                    <a:pt x="948" y="0"/>
                    <a:pt x="948" y="0"/>
                    <a:pt x="948" y="0"/>
                  </a:cubicBezTo>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5" name="Google Shape;1185;p53"/>
            <p:cNvSpPr/>
            <p:nvPr/>
          </p:nvSpPr>
          <p:spPr>
            <a:xfrm>
              <a:off x="5399034" y="3880956"/>
              <a:ext cx="1491586" cy="1298309"/>
            </a:xfrm>
            <a:custGeom>
              <a:avLst/>
              <a:gdLst/>
              <a:ahLst/>
              <a:cxnLst/>
              <a:rect l="l" t="t" r="r" b="b"/>
              <a:pathLst>
                <a:path w="1077" h="938" extrusionOk="0">
                  <a:moveTo>
                    <a:pt x="502" y="0"/>
                  </a:moveTo>
                  <a:cubicBezTo>
                    <a:pt x="462" y="0"/>
                    <a:pt x="462" y="0"/>
                    <a:pt x="462" y="0"/>
                  </a:cubicBezTo>
                  <a:cubicBezTo>
                    <a:pt x="386" y="579"/>
                    <a:pt x="386" y="579"/>
                    <a:pt x="386" y="579"/>
                  </a:cubicBezTo>
                  <a:cubicBezTo>
                    <a:pt x="357" y="549"/>
                    <a:pt x="318" y="531"/>
                    <a:pt x="277" y="531"/>
                  </a:cubicBezTo>
                  <a:cubicBezTo>
                    <a:pt x="264" y="531"/>
                    <a:pt x="252" y="532"/>
                    <a:pt x="240" y="536"/>
                  </a:cubicBezTo>
                  <a:cubicBezTo>
                    <a:pt x="173" y="554"/>
                    <a:pt x="131" y="617"/>
                    <a:pt x="132" y="687"/>
                  </a:cubicBezTo>
                  <a:cubicBezTo>
                    <a:pt x="124" y="685"/>
                    <a:pt x="116" y="684"/>
                    <a:pt x="108" y="684"/>
                  </a:cubicBezTo>
                  <a:cubicBezTo>
                    <a:pt x="100" y="684"/>
                    <a:pt x="92" y="685"/>
                    <a:pt x="83" y="688"/>
                  </a:cubicBezTo>
                  <a:cubicBezTo>
                    <a:pt x="34" y="701"/>
                    <a:pt x="5" y="752"/>
                    <a:pt x="13" y="805"/>
                  </a:cubicBezTo>
                  <a:cubicBezTo>
                    <a:pt x="9" y="807"/>
                    <a:pt x="5" y="808"/>
                    <a:pt x="0" y="810"/>
                  </a:cubicBezTo>
                  <a:cubicBezTo>
                    <a:pt x="92" y="859"/>
                    <a:pt x="191" y="895"/>
                    <a:pt x="296" y="916"/>
                  </a:cubicBezTo>
                  <a:cubicBezTo>
                    <a:pt x="302" y="907"/>
                    <a:pt x="310" y="900"/>
                    <a:pt x="319" y="893"/>
                  </a:cubicBezTo>
                  <a:cubicBezTo>
                    <a:pt x="306" y="878"/>
                    <a:pt x="295" y="859"/>
                    <a:pt x="290" y="838"/>
                  </a:cubicBezTo>
                  <a:cubicBezTo>
                    <a:pt x="268" y="761"/>
                    <a:pt x="313" y="682"/>
                    <a:pt x="390" y="661"/>
                  </a:cubicBezTo>
                  <a:cubicBezTo>
                    <a:pt x="403" y="657"/>
                    <a:pt x="416" y="656"/>
                    <a:pt x="428" y="656"/>
                  </a:cubicBezTo>
                  <a:cubicBezTo>
                    <a:pt x="435" y="656"/>
                    <a:pt x="442" y="656"/>
                    <a:pt x="449" y="657"/>
                  </a:cubicBezTo>
                  <a:cubicBezTo>
                    <a:pt x="502" y="0"/>
                    <a:pt x="502" y="0"/>
                    <a:pt x="502" y="0"/>
                  </a:cubicBezTo>
                  <a:moveTo>
                    <a:pt x="589" y="0"/>
                  </a:moveTo>
                  <a:cubicBezTo>
                    <a:pt x="544" y="0"/>
                    <a:pt x="544" y="0"/>
                    <a:pt x="544" y="0"/>
                  </a:cubicBezTo>
                  <a:cubicBezTo>
                    <a:pt x="573" y="736"/>
                    <a:pt x="573" y="736"/>
                    <a:pt x="573" y="736"/>
                  </a:cubicBezTo>
                  <a:cubicBezTo>
                    <a:pt x="577" y="735"/>
                    <a:pt x="581" y="733"/>
                    <a:pt x="585" y="732"/>
                  </a:cubicBezTo>
                  <a:cubicBezTo>
                    <a:pt x="592" y="730"/>
                    <a:pt x="599" y="729"/>
                    <a:pt x="606" y="729"/>
                  </a:cubicBezTo>
                  <a:cubicBezTo>
                    <a:pt x="641" y="729"/>
                    <a:pt x="673" y="752"/>
                    <a:pt x="683" y="787"/>
                  </a:cubicBezTo>
                  <a:cubicBezTo>
                    <a:pt x="695" y="830"/>
                    <a:pt x="670" y="874"/>
                    <a:pt x="627" y="885"/>
                  </a:cubicBezTo>
                  <a:cubicBezTo>
                    <a:pt x="620" y="887"/>
                    <a:pt x="613" y="888"/>
                    <a:pt x="606" y="888"/>
                  </a:cubicBezTo>
                  <a:cubicBezTo>
                    <a:pt x="587" y="888"/>
                    <a:pt x="569" y="881"/>
                    <a:pt x="554" y="869"/>
                  </a:cubicBezTo>
                  <a:cubicBezTo>
                    <a:pt x="537" y="900"/>
                    <a:pt x="508" y="925"/>
                    <a:pt x="471" y="937"/>
                  </a:cubicBezTo>
                  <a:cubicBezTo>
                    <a:pt x="485" y="938"/>
                    <a:pt x="499" y="938"/>
                    <a:pt x="513" y="938"/>
                  </a:cubicBezTo>
                  <a:cubicBezTo>
                    <a:pt x="720" y="938"/>
                    <a:pt x="913" y="881"/>
                    <a:pt x="1077" y="781"/>
                  </a:cubicBezTo>
                  <a:cubicBezTo>
                    <a:pt x="1074" y="769"/>
                    <a:pt x="1068" y="755"/>
                    <a:pt x="1062" y="741"/>
                  </a:cubicBezTo>
                  <a:cubicBezTo>
                    <a:pt x="1021" y="653"/>
                    <a:pt x="958" y="628"/>
                    <a:pt x="897" y="628"/>
                  </a:cubicBezTo>
                  <a:cubicBezTo>
                    <a:pt x="851" y="628"/>
                    <a:pt x="807" y="642"/>
                    <a:pt x="773" y="653"/>
                  </a:cubicBezTo>
                  <a:cubicBezTo>
                    <a:pt x="780" y="638"/>
                    <a:pt x="789" y="592"/>
                    <a:pt x="784" y="574"/>
                  </a:cubicBezTo>
                  <a:cubicBezTo>
                    <a:pt x="774" y="540"/>
                    <a:pt x="744" y="517"/>
                    <a:pt x="712" y="517"/>
                  </a:cubicBezTo>
                  <a:cubicBezTo>
                    <a:pt x="706" y="517"/>
                    <a:pt x="700" y="518"/>
                    <a:pt x="694" y="519"/>
                  </a:cubicBezTo>
                  <a:cubicBezTo>
                    <a:pt x="683" y="522"/>
                    <a:pt x="665" y="555"/>
                    <a:pt x="657" y="563"/>
                  </a:cubicBezTo>
                  <a:cubicBezTo>
                    <a:pt x="589" y="0"/>
                    <a:pt x="589" y="0"/>
                    <a:pt x="589"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6" name="Google Shape;1186;p53"/>
            <p:cNvSpPr/>
            <p:nvPr/>
          </p:nvSpPr>
          <p:spPr>
            <a:xfrm>
              <a:off x="6551687" y="4107846"/>
              <a:ext cx="358541" cy="341735"/>
            </a:xfrm>
            <a:custGeom>
              <a:avLst/>
              <a:gdLst/>
              <a:ahLst/>
              <a:cxnLst/>
              <a:rect l="l" t="t" r="r" b="b"/>
              <a:pathLst>
                <a:path w="258" h="247" extrusionOk="0">
                  <a:moveTo>
                    <a:pt x="107" y="0"/>
                  </a:moveTo>
                  <a:cubicBezTo>
                    <a:pt x="99" y="0"/>
                    <a:pt x="90" y="2"/>
                    <a:pt x="82" y="4"/>
                  </a:cubicBezTo>
                  <a:cubicBezTo>
                    <a:pt x="30" y="18"/>
                    <a:pt x="0" y="71"/>
                    <a:pt x="14" y="123"/>
                  </a:cubicBezTo>
                  <a:cubicBezTo>
                    <a:pt x="22" y="153"/>
                    <a:pt x="44" y="176"/>
                    <a:pt x="70" y="187"/>
                  </a:cubicBezTo>
                  <a:cubicBezTo>
                    <a:pt x="67" y="195"/>
                    <a:pt x="66" y="205"/>
                    <a:pt x="69" y="214"/>
                  </a:cubicBezTo>
                  <a:cubicBezTo>
                    <a:pt x="74" y="234"/>
                    <a:pt x="92" y="247"/>
                    <a:pt x="111" y="247"/>
                  </a:cubicBezTo>
                  <a:cubicBezTo>
                    <a:pt x="115" y="247"/>
                    <a:pt x="119" y="246"/>
                    <a:pt x="123" y="245"/>
                  </a:cubicBezTo>
                  <a:cubicBezTo>
                    <a:pt x="138" y="241"/>
                    <a:pt x="150" y="229"/>
                    <a:pt x="154" y="215"/>
                  </a:cubicBezTo>
                  <a:cubicBezTo>
                    <a:pt x="163" y="231"/>
                    <a:pt x="181" y="240"/>
                    <a:pt x="199" y="240"/>
                  </a:cubicBezTo>
                  <a:cubicBezTo>
                    <a:pt x="204" y="240"/>
                    <a:pt x="208" y="240"/>
                    <a:pt x="213" y="238"/>
                  </a:cubicBezTo>
                  <a:cubicBezTo>
                    <a:pt x="241" y="231"/>
                    <a:pt x="258" y="202"/>
                    <a:pt x="250" y="173"/>
                  </a:cubicBezTo>
                  <a:cubicBezTo>
                    <a:pt x="243" y="150"/>
                    <a:pt x="222" y="135"/>
                    <a:pt x="199" y="135"/>
                  </a:cubicBezTo>
                  <a:cubicBezTo>
                    <a:pt x="198" y="135"/>
                    <a:pt x="197" y="135"/>
                    <a:pt x="196" y="135"/>
                  </a:cubicBezTo>
                  <a:cubicBezTo>
                    <a:pt x="205" y="115"/>
                    <a:pt x="207" y="93"/>
                    <a:pt x="201" y="72"/>
                  </a:cubicBezTo>
                  <a:cubicBezTo>
                    <a:pt x="189" y="29"/>
                    <a:pt x="150" y="0"/>
                    <a:pt x="107"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7" name="Google Shape;1187;p53"/>
            <p:cNvSpPr/>
            <p:nvPr/>
          </p:nvSpPr>
          <p:spPr>
            <a:xfrm>
              <a:off x="5316402" y="4219890"/>
              <a:ext cx="331930" cy="284312"/>
            </a:xfrm>
            <a:custGeom>
              <a:avLst/>
              <a:gdLst/>
              <a:ahLst/>
              <a:cxnLst/>
              <a:rect l="l" t="t" r="r" b="b"/>
              <a:pathLst>
                <a:path w="239" h="205" extrusionOk="0">
                  <a:moveTo>
                    <a:pt x="79" y="0"/>
                  </a:moveTo>
                  <a:cubicBezTo>
                    <a:pt x="74" y="0"/>
                    <a:pt x="68" y="1"/>
                    <a:pt x="63" y="2"/>
                  </a:cubicBezTo>
                  <a:cubicBezTo>
                    <a:pt x="31" y="11"/>
                    <a:pt x="12" y="44"/>
                    <a:pt x="21" y="76"/>
                  </a:cubicBezTo>
                  <a:cubicBezTo>
                    <a:pt x="22" y="79"/>
                    <a:pt x="23" y="82"/>
                    <a:pt x="24" y="84"/>
                  </a:cubicBezTo>
                  <a:cubicBezTo>
                    <a:pt x="8" y="96"/>
                    <a:pt x="0" y="116"/>
                    <a:pt x="5" y="136"/>
                  </a:cubicBezTo>
                  <a:cubicBezTo>
                    <a:pt x="11" y="158"/>
                    <a:pt x="31" y="172"/>
                    <a:pt x="52" y="172"/>
                  </a:cubicBezTo>
                  <a:cubicBezTo>
                    <a:pt x="56" y="172"/>
                    <a:pt x="61" y="171"/>
                    <a:pt x="65" y="170"/>
                  </a:cubicBezTo>
                  <a:cubicBezTo>
                    <a:pt x="70" y="169"/>
                    <a:pt x="74" y="167"/>
                    <a:pt x="78" y="164"/>
                  </a:cubicBezTo>
                  <a:cubicBezTo>
                    <a:pt x="93" y="189"/>
                    <a:pt x="120" y="205"/>
                    <a:pt x="149" y="205"/>
                  </a:cubicBezTo>
                  <a:cubicBezTo>
                    <a:pt x="156" y="205"/>
                    <a:pt x="163" y="204"/>
                    <a:pt x="170" y="202"/>
                  </a:cubicBezTo>
                  <a:cubicBezTo>
                    <a:pt x="213" y="190"/>
                    <a:pt x="239" y="145"/>
                    <a:pt x="227" y="102"/>
                  </a:cubicBezTo>
                  <a:cubicBezTo>
                    <a:pt x="217" y="66"/>
                    <a:pt x="184" y="42"/>
                    <a:pt x="149" y="42"/>
                  </a:cubicBezTo>
                  <a:cubicBezTo>
                    <a:pt x="145" y="42"/>
                    <a:pt x="141" y="43"/>
                    <a:pt x="136" y="43"/>
                  </a:cubicBezTo>
                  <a:cubicBezTo>
                    <a:pt x="129" y="17"/>
                    <a:pt x="105" y="0"/>
                    <a:pt x="79"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8" name="Google Shape;1188;p53"/>
            <p:cNvSpPr/>
            <p:nvPr/>
          </p:nvSpPr>
          <p:spPr>
            <a:xfrm>
              <a:off x="5506878" y="3981796"/>
              <a:ext cx="126049" cy="114845"/>
            </a:xfrm>
            <a:custGeom>
              <a:avLst/>
              <a:gdLst/>
              <a:ahLst/>
              <a:cxnLst/>
              <a:rect l="l" t="t" r="r" b="b"/>
              <a:pathLst>
                <a:path w="91" h="83" extrusionOk="0">
                  <a:moveTo>
                    <a:pt x="45" y="0"/>
                  </a:moveTo>
                  <a:cubicBezTo>
                    <a:pt x="42" y="0"/>
                    <a:pt x="38" y="1"/>
                    <a:pt x="34" y="2"/>
                  </a:cubicBezTo>
                  <a:cubicBezTo>
                    <a:pt x="12" y="8"/>
                    <a:pt x="0" y="30"/>
                    <a:pt x="6" y="52"/>
                  </a:cubicBezTo>
                  <a:cubicBezTo>
                    <a:pt x="11" y="71"/>
                    <a:pt x="27" y="83"/>
                    <a:pt x="45" y="83"/>
                  </a:cubicBezTo>
                  <a:cubicBezTo>
                    <a:pt x="49" y="83"/>
                    <a:pt x="53" y="82"/>
                    <a:pt x="56" y="81"/>
                  </a:cubicBezTo>
                  <a:cubicBezTo>
                    <a:pt x="78" y="75"/>
                    <a:pt x="91" y="52"/>
                    <a:pt x="85" y="30"/>
                  </a:cubicBezTo>
                  <a:cubicBezTo>
                    <a:pt x="80" y="12"/>
                    <a:pt x="64" y="0"/>
                    <a:pt x="45"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89" name="Google Shape;1189;p53"/>
            <p:cNvSpPr/>
            <p:nvPr/>
          </p:nvSpPr>
          <p:spPr>
            <a:xfrm>
              <a:off x="6653928" y="3897763"/>
              <a:ext cx="126049" cy="116246"/>
            </a:xfrm>
            <a:custGeom>
              <a:avLst/>
              <a:gdLst/>
              <a:ahLst/>
              <a:cxnLst/>
              <a:rect l="l" t="t" r="r" b="b"/>
              <a:pathLst>
                <a:path w="91" h="83" extrusionOk="0">
                  <a:moveTo>
                    <a:pt x="45" y="0"/>
                  </a:moveTo>
                  <a:cubicBezTo>
                    <a:pt x="42" y="0"/>
                    <a:pt x="38" y="1"/>
                    <a:pt x="34" y="2"/>
                  </a:cubicBezTo>
                  <a:cubicBezTo>
                    <a:pt x="12" y="8"/>
                    <a:pt x="0" y="30"/>
                    <a:pt x="6" y="52"/>
                  </a:cubicBezTo>
                  <a:cubicBezTo>
                    <a:pt x="11" y="71"/>
                    <a:pt x="27" y="83"/>
                    <a:pt x="45" y="83"/>
                  </a:cubicBezTo>
                  <a:cubicBezTo>
                    <a:pt x="49" y="83"/>
                    <a:pt x="53" y="82"/>
                    <a:pt x="56" y="81"/>
                  </a:cubicBezTo>
                  <a:cubicBezTo>
                    <a:pt x="78" y="75"/>
                    <a:pt x="91" y="52"/>
                    <a:pt x="85" y="30"/>
                  </a:cubicBezTo>
                  <a:cubicBezTo>
                    <a:pt x="80" y="12"/>
                    <a:pt x="63" y="0"/>
                    <a:pt x="45"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0" name="Google Shape;1190;p53"/>
            <p:cNvSpPr/>
            <p:nvPr/>
          </p:nvSpPr>
          <p:spPr>
            <a:xfrm>
              <a:off x="5435450" y="4105044"/>
              <a:ext cx="75630" cy="67226"/>
            </a:xfrm>
            <a:custGeom>
              <a:avLst/>
              <a:gdLst/>
              <a:ahLst/>
              <a:cxnLst/>
              <a:rect l="l" t="t" r="r" b="b"/>
              <a:pathLst>
                <a:path w="54" h="49" extrusionOk="0">
                  <a:moveTo>
                    <a:pt x="27" y="0"/>
                  </a:moveTo>
                  <a:cubicBezTo>
                    <a:pt x="25" y="0"/>
                    <a:pt x="23" y="0"/>
                    <a:pt x="21" y="1"/>
                  </a:cubicBezTo>
                  <a:cubicBezTo>
                    <a:pt x="8" y="5"/>
                    <a:pt x="0" y="18"/>
                    <a:pt x="4" y="31"/>
                  </a:cubicBezTo>
                  <a:cubicBezTo>
                    <a:pt x="6" y="42"/>
                    <a:pt x="16" y="49"/>
                    <a:pt x="27" y="49"/>
                  </a:cubicBezTo>
                  <a:cubicBezTo>
                    <a:pt x="29" y="49"/>
                    <a:pt x="31" y="49"/>
                    <a:pt x="33" y="48"/>
                  </a:cubicBezTo>
                  <a:cubicBezTo>
                    <a:pt x="46" y="44"/>
                    <a:pt x="54" y="31"/>
                    <a:pt x="50" y="18"/>
                  </a:cubicBezTo>
                  <a:cubicBezTo>
                    <a:pt x="47" y="7"/>
                    <a:pt x="38" y="0"/>
                    <a:pt x="27"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1" name="Google Shape;1191;p53"/>
            <p:cNvSpPr/>
            <p:nvPr/>
          </p:nvSpPr>
          <p:spPr>
            <a:xfrm>
              <a:off x="6795383" y="3981796"/>
              <a:ext cx="75630" cy="65825"/>
            </a:xfrm>
            <a:custGeom>
              <a:avLst/>
              <a:gdLst/>
              <a:ahLst/>
              <a:cxnLst/>
              <a:rect l="l" t="t" r="r" b="b"/>
              <a:pathLst>
                <a:path w="54" h="48" extrusionOk="0">
                  <a:moveTo>
                    <a:pt x="27" y="0"/>
                  </a:moveTo>
                  <a:cubicBezTo>
                    <a:pt x="25" y="0"/>
                    <a:pt x="23" y="0"/>
                    <a:pt x="20" y="0"/>
                  </a:cubicBezTo>
                  <a:cubicBezTo>
                    <a:pt x="7" y="4"/>
                    <a:pt x="0" y="17"/>
                    <a:pt x="3" y="30"/>
                  </a:cubicBezTo>
                  <a:cubicBezTo>
                    <a:pt x="6" y="41"/>
                    <a:pt x="16" y="48"/>
                    <a:pt x="27" y="48"/>
                  </a:cubicBezTo>
                  <a:cubicBezTo>
                    <a:pt x="29" y="48"/>
                    <a:pt x="31" y="48"/>
                    <a:pt x="33" y="47"/>
                  </a:cubicBezTo>
                  <a:cubicBezTo>
                    <a:pt x="46" y="44"/>
                    <a:pt x="54" y="30"/>
                    <a:pt x="50" y="17"/>
                  </a:cubicBezTo>
                  <a:cubicBezTo>
                    <a:pt x="47" y="7"/>
                    <a:pt x="38" y="0"/>
                    <a:pt x="27" y="0"/>
                  </a:cubicBezTo>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2" name="Google Shape;1192;p53"/>
            <p:cNvSpPr/>
            <p:nvPr/>
          </p:nvSpPr>
          <p:spPr>
            <a:xfrm>
              <a:off x="5770180" y="3880956"/>
              <a:ext cx="591032" cy="1296911"/>
            </a:xfrm>
            <a:custGeom>
              <a:avLst/>
              <a:gdLst/>
              <a:ahLst/>
              <a:cxnLst/>
              <a:rect l="l" t="t" r="r" b="b"/>
              <a:pathLst>
                <a:path w="427" h="937" extrusionOk="0">
                  <a:moveTo>
                    <a:pt x="276" y="0"/>
                  </a:moveTo>
                  <a:cubicBezTo>
                    <a:pt x="234" y="0"/>
                    <a:pt x="234" y="0"/>
                    <a:pt x="234" y="0"/>
                  </a:cubicBezTo>
                  <a:cubicBezTo>
                    <a:pt x="181" y="657"/>
                    <a:pt x="181" y="657"/>
                    <a:pt x="181" y="657"/>
                  </a:cubicBezTo>
                  <a:cubicBezTo>
                    <a:pt x="174" y="656"/>
                    <a:pt x="167" y="656"/>
                    <a:pt x="160" y="656"/>
                  </a:cubicBezTo>
                  <a:cubicBezTo>
                    <a:pt x="148" y="656"/>
                    <a:pt x="135" y="657"/>
                    <a:pt x="122" y="661"/>
                  </a:cubicBezTo>
                  <a:cubicBezTo>
                    <a:pt x="45" y="682"/>
                    <a:pt x="0" y="761"/>
                    <a:pt x="22" y="838"/>
                  </a:cubicBezTo>
                  <a:cubicBezTo>
                    <a:pt x="27" y="859"/>
                    <a:pt x="38" y="878"/>
                    <a:pt x="51" y="893"/>
                  </a:cubicBezTo>
                  <a:cubicBezTo>
                    <a:pt x="42" y="900"/>
                    <a:pt x="34" y="907"/>
                    <a:pt x="28" y="916"/>
                  </a:cubicBezTo>
                  <a:cubicBezTo>
                    <a:pt x="85" y="928"/>
                    <a:pt x="144" y="935"/>
                    <a:pt x="203" y="937"/>
                  </a:cubicBezTo>
                  <a:cubicBezTo>
                    <a:pt x="240" y="925"/>
                    <a:pt x="269" y="900"/>
                    <a:pt x="286" y="869"/>
                  </a:cubicBezTo>
                  <a:cubicBezTo>
                    <a:pt x="301" y="881"/>
                    <a:pt x="319" y="888"/>
                    <a:pt x="338" y="888"/>
                  </a:cubicBezTo>
                  <a:cubicBezTo>
                    <a:pt x="345" y="888"/>
                    <a:pt x="352" y="887"/>
                    <a:pt x="359" y="885"/>
                  </a:cubicBezTo>
                  <a:cubicBezTo>
                    <a:pt x="402" y="874"/>
                    <a:pt x="427" y="830"/>
                    <a:pt x="415" y="787"/>
                  </a:cubicBezTo>
                  <a:cubicBezTo>
                    <a:pt x="405" y="752"/>
                    <a:pt x="373" y="729"/>
                    <a:pt x="338" y="729"/>
                  </a:cubicBezTo>
                  <a:cubicBezTo>
                    <a:pt x="331" y="729"/>
                    <a:pt x="324" y="730"/>
                    <a:pt x="317" y="732"/>
                  </a:cubicBezTo>
                  <a:cubicBezTo>
                    <a:pt x="313" y="733"/>
                    <a:pt x="309" y="735"/>
                    <a:pt x="305" y="736"/>
                  </a:cubicBezTo>
                  <a:cubicBezTo>
                    <a:pt x="276" y="0"/>
                    <a:pt x="276" y="0"/>
                    <a:pt x="276" y="0"/>
                  </a:cubicBezTo>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3" name="Google Shape;1193;p53"/>
            <p:cNvSpPr/>
            <p:nvPr/>
          </p:nvSpPr>
          <p:spPr>
            <a:xfrm>
              <a:off x="6093708" y="3803926"/>
              <a:ext cx="58823" cy="77030"/>
            </a:xfrm>
            <a:custGeom>
              <a:avLst/>
              <a:gdLst/>
              <a:ahLst/>
              <a:cxnLst/>
              <a:rect l="l" t="t" r="r" b="b"/>
              <a:pathLst>
                <a:path w="42" h="55" extrusionOk="0">
                  <a:moveTo>
                    <a:pt x="40" y="0"/>
                  </a:moveTo>
                  <a:lnTo>
                    <a:pt x="4" y="0"/>
                  </a:lnTo>
                  <a:lnTo>
                    <a:pt x="0" y="55"/>
                  </a:lnTo>
                  <a:lnTo>
                    <a:pt x="42" y="55"/>
                  </a:lnTo>
                  <a:lnTo>
                    <a:pt x="40" y="0"/>
                  </a:lnTo>
                  <a:close/>
                </a:path>
              </a:pathLst>
            </a:custGeom>
            <a:solidFill>
              <a:srgbClr val="ACCCD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4" name="Google Shape;1194;p53"/>
            <p:cNvSpPr/>
            <p:nvPr/>
          </p:nvSpPr>
          <p:spPr>
            <a:xfrm>
              <a:off x="5875267" y="3397759"/>
              <a:ext cx="53100" cy="2115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5" name="Google Shape;1195;p53"/>
            <p:cNvSpPr/>
            <p:nvPr/>
          </p:nvSpPr>
          <p:spPr>
            <a:xfrm>
              <a:off x="6288433" y="3400560"/>
              <a:ext cx="53100" cy="2115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6" name="Google Shape;1196;p53"/>
            <p:cNvSpPr/>
            <p:nvPr/>
          </p:nvSpPr>
          <p:spPr>
            <a:xfrm>
              <a:off x="5750618" y="3911761"/>
              <a:ext cx="712886" cy="627445"/>
            </a:xfrm>
            <a:custGeom>
              <a:avLst/>
              <a:gdLst/>
              <a:ahLst/>
              <a:cxnLst/>
              <a:rect l="l" t="t" r="r" b="b"/>
              <a:pathLst>
                <a:path w="515" h="453" extrusionOk="0">
                  <a:moveTo>
                    <a:pt x="350" y="1"/>
                  </a:moveTo>
                  <a:cubicBezTo>
                    <a:pt x="177" y="0"/>
                    <a:pt x="177" y="0"/>
                    <a:pt x="177" y="0"/>
                  </a:cubicBezTo>
                  <a:cubicBezTo>
                    <a:pt x="176" y="1"/>
                    <a:pt x="176" y="1"/>
                    <a:pt x="176" y="1"/>
                  </a:cubicBezTo>
                  <a:cubicBezTo>
                    <a:pt x="0" y="200"/>
                    <a:pt x="237" y="407"/>
                    <a:pt x="237" y="407"/>
                  </a:cubicBezTo>
                  <a:cubicBezTo>
                    <a:pt x="269" y="379"/>
                    <a:pt x="269" y="379"/>
                    <a:pt x="269" y="379"/>
                  </a:cubicBezTo>
                  <a:cubicBezTo>
                    <a:pt x="268" y="453"/>
                    <a:pt x="268" y="453"/>
                    <a:pt x="268" y="453"/>
                  </a:cubicBezTo>
                  <a:cubicBezTo>
                    <a:pt x="268" y="453"/>
                    <a:pt x="515" y="221"/>
                    <a:pt x="350" y="2"/>
                  </a:cubicBezTo>
                  <a:cubicBezTo>
                    <a:pt x="350" y="2"/>
                    <a:pt x="350" y="2"/>
                    <a:pt x="350" y="1"/>
                  </a:cubicBezTo>
                  <a:close/>
                </a:path>
              </a:pathLst>
            </a:custGeom>
            <a:solidFill>
              <a:srgbClr val="FF64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7" name="Google Shape;1197;p53"/>
            <p:cNvSpPr/>
            <p:nvPr/>
          </p:nvSpPr>
          <p:spPr>
            <a:xfrm>
              <a:off x="5872466" y="3913162"/>
              <a:ext cx="471990" cy="478987"/>
            </a:xfrm>
            <a:custGeom>
              <a:avLst/>
              <a:gdLst/>
              <a:ahLst/>
              <a:cxnLst/>
              <a:rect l="l" t="t" r="r" b="b"/>
              <a:pathLst>
                <a:path w="341" h="346" extrusionOk="0">
                  <a:moveTo>
                    <a:pt x="232" y="1"/>
                  </a:moveTo>
                  <a:cubicBezTo>
                    <a:pt x="117" y="0"/>
                    <a:pt x="117" y="0"/>
                    <a:pt x="117" y="0"/>
                  </a:cubicBezTo>
                  <a:cubicBezTo>
                    <a:pt x="117" y="1"/>
                    <a:pt x="117" y="1"/>
                    <a:pt x="117" y="1"/>
                  </a:cubicBezTo>
                  <a:cubicBezTo>
                    <a:pt x="0" y="152"/>
                    <a:pt x="156" y="311"/>
                    <a:pt x="156" y="311"/>
                  </a:cubicBezTo>
                  <a:cubicBezTo>
                    <a:pt x="177" y="289"/>
                    <a:pt x="177" y="289"/>
                    <a:pt x="177" y="289"/>
                  </a:cubicBezTo>
                  <a:cubicBezTo>
                    <a:pt x="177" y="346"/>
                    <a:pt x="177" y="346"/>
                    <a:pt x="177" y="346"/>
                  </a:cubicBezTo>
                  <a:cubicBezTo>
                    <a:pt x="177" y="346"/>
                    <a:pt x="341" y="169"/>
                    <a:pt x="232" y="2"/>
                  </a:cubicBezTo>
                  <a:cubicBezTo>
                    <a:pt x="232" y="2"/>
                    <a:pt x="232" y="1"/>
                    <a:pt x="232" y="1"/>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8" name="Google Shape;1198;p53"/>
            <p:cNvSpPr/>
            <p:nvPr/>
          </p:nvSpPr>
          <p:spPr>
            <a:xfrm>
              <a:off x="5928489" y="1698895"/>
              <a:ext cx="364147" cy="2257684"/>
            </a:xfrm>
            <a:custGeom>
              <a:avLst/>
              <a:gdLst/>
              <a:ahLst/>
              <a:cxnLst/>
              <a:rect l="l" t="t" r="r" b="b"/>
              <a:pathLst>
                <a:path w="263" h="1630" extrusionOk="0">
                  <a:moveTo>
                    <a:pt x="262" y="278"/>
                  </a:moveTo>
                  <a:cubicBezTo>
                    <a:pt x="128" y="0"/>
                    <a:pt x="128" y="0"/>
                    <a:pt x="128" y="0"/>
                  </a:cubicBezTo>
                  <a:cubicBezTo>
                    <a:pt x="0" y="279"/>
                    <a:pt x="0" y="279"/>
                    <a:pt x="0" y="279"/>
                  </a:cubicBezTo>
                  <a:cubicBezTo>
                    <a:pt x="0" y="1563"/>
                    <a:pt x="0" y="1563"/>
                    <a:pt x="0" y="1563"/>
                  </a:cubicBezTo>
                  <a:cubicBezTo>
                    <a:pt x="0" y="1600"/>
                    <a:pt x="36" y="1630"/>
                    <a:pt x="75" y="1629"/>
                  </a:cubicBezTo>
                  <a:cubicBezTo>
                    <a:pt x="192" y="1629"/>
                    <a:pt x="192" y="1629"/>
                    <a:pt x="192" y="1629"/>
                  </a:cubicBezTo>
                  <a:cubicBezTo>
                    <a:pt x="231" y="1629"/>
                    <a:pt x="263" y="1599"/>
                    <a:pt x="262" y="1562"/>
                  </a:cubicBezTo>
                  <a:lnTo>
                    <a:pt x="262" y="278"/>
                  </a:lnTo>
                  <a:close/>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199" name="Google Shape;1199;p53"/>
            <p:cNvSpPr/>
            <p:nvPr/>
          </p:nvSpPr>
          <p:spPr>
            <a:xfrm>
              <a:off x="6104960" y="1698895"/>
              <a:ext cx="187675" cy="2256283"/>
            </a:xfrm>
            <a:custGeom>
              <a:avLst/>
              <a:gdLst/>
              <a:ahLst/>
              <a:cxnLst/>
              <a:rect l="l" t="t" r="r" b="b"/>
              <a:pathLst>
                <a:path w="135" h="1629" extrusionOk="0">
                  <a:moveTo>
                    <a:pt x="134" y="278"/>
                  </a:moveTo>
                  <a:cubicBezTo>
                    <a:pt x="0" y="0"/>
                    <a:pt x="0" y="0"/>
                    <a:pt x="0" y="0"/>
                  </a:cubicBezTo>
                  <a:cubicBezTo>
                    <a:pt x="1" y="289"/>
                    <a:pt x="1" y="289"/>
                    <a:pt x="1" y="289"/>
                  </a:cubicBezTo>
                  <a:cubicBezTo>
                    <a:pt x="6" y="1629"/>
                    <a:pt x="6" y="1629"/>
                    <a:pt x="6" y="1629"/>
                  </a:cubicBezTo>
                  <a:cubicBezTo>
                    <a:pt x="64" y="1629"/>
                    <a:pt x="64" y="1629"/>
                    <a:pt x="64" y="1629"/>
                  </a:cubicBezTo>
                  <a:cubicBezTo>
                    <a:pt x="103" y="1629"/>
                    <a:pt x="135" y="1599"/>
                    <a:pt x="134" y="1562"/>
                  </a:cubicBezTo>
                  <a:lnTo>
                    <a:pt x="134" y="278"/>
                  </a:ln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0" name="Google Shape;1200;p53"/>
            <p:cNvSpPr/>
            <p:nvPr/>
          </p:nvSpPr>
          <p:spPr>
            <a:xfrm>
              <a:off x="5928489" y="1698895"/>
              <a:ext cx="362746" cy="2049003"/>
            </a:xfrm>
            <a:custGeom>
              <a:avLst/>
              <a:gdLst/>
              <a:ahLst/>
              <a:cxnLst/>
              <a:rect l="l" t="t" r="r" b="b"/>
              <a:pathLst>
                <a:path w="262" h="1479" extrusionOk="0">
                  <a:moveTo>
                    <a:pt x="262" y="278"/>
                  </a:moveTo>
                  <a:cubicBezTo>
                    <a:pt x="128" y="0"/>
                    <a:pt x="128" y="0"/>
                    <a:pt x="128" y="0"/>
                  </a:cubicBezTo>
                  <a:cubicBezTo>
                    <a:pt x="0" y="279"/>
                    <a:pt x="0" y="279"/>
                    <a:pt x="0" y="279"/>
                  </a:cubicBezTo>
                  <a:cubicBezTo>
                    <a:pt x="0" y="1464"/>
                    <a:pt x="0" y="1464"/>
                    <a:pt x="0" y="1464"/>
                  </a:cubicBezTo>
                  <a:cubicBezTo>
                    <a:pt x="91" y="1479"/>
                    <a:pt x="181" y="1478"/>
                    <a:pt x="262" y="1464"/>
                  </a:cubicBezTo>
                  <a:lnTo>
                    <a:pt x="262" y="278"/>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1" name="Google Shape;1201;p53"/>
            <p:cNvSpPr/>
            <p:nvPr/>
          </p:nvSpPr>
          <p:spPr>
            <a:xfrm>
              <a:off x="6104960" y="1698895"/>
              <a:ext cx="186275" cy="2043399"/>
            </a:xfrm>
            <a:custGeom>
              <a:avLst/>
              <a:gdLst/>
              <a:ahLst/>
              <a:cxnLst/>
              <a:rect l="l" t="t" r="r" b="b"/>
              <a:pathLst>
                <a:path w="134" h="1475" extrusionOk="0">
                  <a:moveTo>
                    <a:pt x="134" y="278"/>
                  </a:moveTo>
                  <a:cubicBezTo>
                    <a:pt x="0" y="0"/>
                    <a:pt x="0" y="0"/>
                    <a:pt x="0" y="0"/>
                  </a:cubicBezTo>
                  <a:cubicBezTo>
                    <a:pt x="1" y="289"/>
                    <a:pt x="1" y="289"/>
                    <a:pt x="1" y="289"/>
                  </a:cubicBezTo>
                  <a:cubicBezTo>
                    <a:pt x="5" y="1475"/>
                    <a:pt x="5" y="1475"/>
                    <a:pt x="5" y="1475"/>
                  </a:cubicBezTo>
                  <a:cubicBezTo>
                    <a:pt x="49" y="1475"/>
                    <a:pt x="93" y="1471"/>
                    <a:pt x="134" y="1464"/>
                  </a:cubicBezTo>
                  <a:lnTo>
                    <a:pt x="134" y="278"/>
                  </a:lnTo>
                  <a:close/>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2" name="Google Shape;1202;p53"/>
            <p:cNvSpPr/>
            <p:nvPr/>
          </p:nvSpPr>
          <p:spPr>
            <a:xfrm>
              <a:off x="5928489" y="1698895"/>
              <a:ext cx="362746" cy="1942559"/>
            </a:xfrm>
            <a:custGeom>
              <a:avLst/>
              <a:gdLst/>
              <a:ahLst/>
              <a:cxnLst/>
              <a:rect l="l" t="t" r="r" b="b"/>
              <a:pathLst>
                <a:path w="262" h="1402" extrusionOk="0">
                  <a:moveTo>
                    <a:pt x="262" y="278"/>
                  </a:moveTo>
                  <a:cubicBezTo>
                    <a:pt x="128" y="0"/>
                    <a:pt x="128" y="0"/>
                    <a:pt x="128" y="0"/>
                  </a:cubicBezTo>
                  <a:cubicBezTo>
                    <a:pt x="0" y="279"/>
                    <a:pt x="0" y="279"/>
                    <a:pt x="0" y="279"/>
                  </a:cubicBezTo>
                  <a:cubicBezTo>
                    <a:pt x="0" y="1386"/>
                    <a:pt x="0" y="1386"/>
                    <a:pt x="0" y="1386"/>
                  </a:cubicBezTo>
                  <a:cubicBezTo>
                    <a:pt x="91" y="1402"/>
                    <a:pt x="181" y="1401"/>
                    <a:pt x="262" y="1385"/>
                  </a:cubicBezTo>
                  <a:lnTo>
                    <a:pt x="262" y="278"/>
                  </a:ln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3" name="Google Shape;1203;p53"/>
            <p:cNvSpPr/>
            <p:nvPr/>
          </p:nvSpPr>
          <p:spPr>
            <a:xfrm>
              <a:off x="6104960" y="1714301"/>
              <a:ext cx="186275" cy="1921550"/>
            </a:xfrm>
            <a:custGeom>
              <a:avLst/>
              <a:gdLst/>
              <a:ahLst/>
              <a:cxnLst/>
              <a:rect l="l" t="t" r="r" b="b"/>
              <a:pathLst>
                <a:path w="134" h="1387" extrusionOk="0">
                  <a:moveTo>
                    <a:pt x="134" y="276"/>
                  </a:moveTo>
                  <a:cubicBezTo>
                    <a:pt x="0" y="0"/>
                    <a:pt x="0" y="0"/>
                    <a:pt x="0" y="0"/>
                  </a:cubicBezTo>
                  <a:cubicBezTo>
                    <a:pt x="1" y="287"/>
                    <a:pt x="1" y="287"/>
                    <a:pt x="1" y="287"/>
                  </a:cubicBezTo>
                  <a:cubicBezTo>
                    <a:pt x="5" y="1387"/>
                    <a:pt x="5" y="1387"/>
                    <a:pt x="5" y="1387"/>
                  </a:cubicBezTo>
                  <a:cubicBezTo>
                    <a:pt x="49" y="1387"/>
                    <a:pt x="93" y="1383"/>
                    <a:pt x="134" y="1375"/>
                  </a:cubicBezTo>
                  <a:lnTo>
                    <a:pt x="134" y="276"/>
                  </a:lnTo>
                  <a:close/>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4" name="Google Shape;1204;p53"/>
            <p:cNvSpPr/>
            <p:nvPr/>
          </p:nvSpPr>
          <p:spPr>
            <a:xfrm>
              <a:off x="5928489" y="1698895"/>
              <a:ext cx="362746" cy="401957"/>
            </a:xfrm>
            <a:custGeom>
              <a:avLst/>
              <a:gdLst/>
              <a:ahLst/>
              <a:cxnLst/>
              <a:rect l="l" t="t" r="r" b="b"/>
              <a:pathLst>
                <a:path w="262" h="290" extrusionOk="0">
                  <a:moveTo>
                    <a:pt x="262" y="278"/>
                  </a:moveTo>
                  <a:cubicBezTo>
                    <a:pt x="128" y="0"/>
                    <a:pt x="128" y="0"/>
                    <a:pt x="128" y="0"/>
                  </a:cubicBezTo>
                  <a:cubicBezTo>
                    <a:pt x="0" y="279"/>
                    <a:pt x="0" y="279"/>
                    <a:pt x="0" y="279"/>
                  </a:cubicBezTo>
                  <a:cubicBezTo>
                    <a:pt x="41" y="286"/>
                    <a:pt x="84" y="290"/>
                    <a:pt x="129" y="289"/>
                  </a:cubicBezTo>
                  <a:cubicBezTo>
                    <a:pt x="174" y="289"/>
                    <a:pt x="221" y="285"/>
                    <a:pt x="262" y="27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5" name="Google Shape;1205;p53"/>
            <p:cNvSpPr/>
            <p:nvPr/>
          </p:nvSpPr>
          <p:spPr>
            <a:xfrm>
              <a:off x="6104960" y="1698895"/>
              <a:ext cx="186275" cy="400556"/>
            </a:xfrm>
            <a:custGeom>
              <a:avLst/>
              <a:gdLst/>
              <a:ahLst/>
              <a:cxnLst/>
              <a:rect l="l" t="t" r="r" b="b"/>
              <a:pathLst>
                <a:path w="134" h="289" extrusionOk="0">
                  <a:moveTo>
                    <a:pt x="134" y="278"/>
                  </a:moveTo>
                  <a:cubicBezTo>
                    <a:pt x="0" y="0"/>
                    <a:pt x="0" y="0"/>
                    <a:pt x="0" y="0"/>
                  </a:cubicBezTo>
                  <a:cubicBezTo>
                    <a:pt x="1" y="289"/>
                    <a:pt x="1" y="289"/>
                    <a:pt x="1" y="289"/>
                  </a:cubicBezTo>
                  <a:cubicBezTo>
                    <a:pt x="46" y="289"/>
                    <a:pt x="93" y="285"/>
                    <a:pt x="134" y="278"/>
                  </a:cubicBezTo>
                  <a:close/>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6" name="Google Shape;1206;p53"/>
            <p:cNvSpPr/>
            <p:nvPr/>
          </p:nvSpPr>
          <p:spPr>
            <a:xfrm>
              <a:off x="6046136" y="1698895"/>
              <a:ext cx="119048" cy="133052"/>
            </a:xfrm>
            <a:custGeom>
              <a:avLst/>
              <a:gdLst/>
              <a:ahLst/>
              <a:cxnLst/>
              <a:rect l="l" t="t" r="r" b="b"/>
              <a:pathLst>
                <a:path w="86" h="96" extrusionOk="0">
                  <a:moveTo>
                    <a:pt x="86" y="92"/>
                  </a:moveTo>
                  <a:cubicBezTo>
                    <a:pt x="43" y="0"/>
                    <a:pt x="43" y="0"/>
                    <a:pt x="43" y="0"/>
                  </a:cubicBezTo>
                  <a:cubicBezTo>
                    <a:pt x="0" y="92"/>
                    <a:pt x="0" y="92"/>
                    <a:pt x="0" y="92"/>
                  </a:cubicBezTo>
                  <a:cubicBezTo>
                    <a:pt x="14" y="95"/>
                    <a:pt x="28" y="96"/>
                    <a:pt x="43" y="96"/>
                  </a:cubicBezTo>
                  <a:cubicBezTo>
                    <a:pt x="58" y="96"/>
                    <a:pt x="72" y="95"/>
                    <a:pt x="86" y="92"/>
                  </a:cubicBez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7" name="Google Shape;1207;p53"/>
            <p:cNvSpPr/>
            <p:nvPr/>
          </p:nvSpPr>
          <p:spPr>
            <a:xfrm>
              <a:off x="6229610" y="3980388"/>
              <a:ext cx="448180" cy="394955"/>
            </a:xfrm>
            <a:custGeom>
              <a:avLst/>
              <a:gdLst/>
              <a:ahLst/>
              <a:cxnLst/>
              <a:rect l="l" t="t" r="r" b="b"/>
              <a:pathLst>
                <a:path w="324" h="285" extrusionOk="0">
                  <a:moveTo>
                    <a:pt x="220" y="1"/>
                  </a:moveTo>
                  <a:cubicBezTo>
                    <a:pt x="111" y="0"/>
                    <a:pt x="111" y="0"/>
                    <a:pt x="111" y="0"/>
                  </a:cubicBezTo>
                  <a:cubicBezTo>
                    <a:pt x="111" y="1"/>
                    <a:pt x="111" y="1"/>
                    <a:pt x="111" y="1"/>
                  </a:cubicBezTo>
                  <a:cubicBezTo>
                    <a:pt x="0" y="126"/>
                    <a:pt x="149" y="257"/>
                    <a:pt x="149" y="257"/>
                  </a:cubicBezTo>
                  <a:cubicBezTo>
                    <a:pt x="169" y="239"/>
                    <a:pt x="169" y="239"/>
                    <a:pt x="169" y="239"/>
                  </a:cubicBezTo>
                  <a:cubicBezTo>
                    <a:pt x="169" y="285"/>
                    <a:pt x="169" y="285"/>
                    <a:pt x="169" y="285"/>
                  </a:cubicBezTo>
                  <a:cubicBezTo>
                    <a:pt x="169" y="285"/>
                    <a:pt x="324" y="139"/>
                    <a:pt x="220" y="2"/>
                  </a:cubicBezTo>
                  <a:lnTo>
                    <a:pt x="220" y="1"/>
                  </a:lnTo>
                  <a:close/>
                </a:path>
              </a:pathLst>
            </a:custGeom>
            <a:solidFill>
              <a:srgbClr val="FF64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8" name="Google Shape;1208;p53"/>
            <p:cNvSpPr/>
            <p:nvPr/>
          </p:nvSpPr>
          <p:spPr>
            <a:xfrm>
              <a:off x="6306641" y="3981788"/>
              <a:ext cx="296919" cy="301118"/>
            </a:xfrm>
            <a:custGeom>
              <a:avLst/>
              <a:gdLst/>
              <a:ahLst/>
              <a:cxnLst/>
              <a:rect l="l" t="t" r="r" b="b"/>
              <a:pathLst>
                <a:path w="214" h="218" extrusionOk="0">
                  <a:moveTo>
                    <a:pt x="145" y="1"/>
                  </a:moveTo>
                  <a:cubicBezTo>
                    <a:pt x="73" y="0"/>
                    <a:pt x="73" y="0"/>
                    <a:pt x="73" y="0"/>
                  </a:cubicBezTo>
                  <a:cubicBezTo>
                    <a:pt x="73" y="0"/>
                    <a:pt x="73" y="0"/>
                    <a:pt x="73" y="0"/>
                  </a:cubicBezTo>
                  <a:cubicBezTo>
                    <a:pt x="0" y="96"/>
                    <a:pt x="98" y="196"/>
                    <a:pt x="98" y="196"/>
                  </a:cubicBezTo>
                  <a:cubicBezTo>
                    <a:pt x="111" y="182"/>
                    <a:pt x="111" y="182"/>
                    <a:pt x="111" y="182"/>
                  </a:cubicBezTo>
                  <a:cubicBezTo>
                    <a:pt x="111" y="218"/>
                    <a:pt x="111" y="218"/>
                    <a:pt x="111" y="218"/>
                  </a:cubicBezTo>
                  <a:cubicBezTo>
                    <a:pt x="111" y="218"/>
                    <a:pt x="214" y="106"/>
                    <a:pt x="145" y="1"/>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09" name="Google Shape;1209;p53"/>
            <p:cNvSpPr/>
            <p:nvPr/>
          </p:nvSpPr>
          <p:spPr>
            <a:xfrm>
              <a:off x="6340254" y="2588243"/>
              <a:ext cx="229693" cy="1420155"/>
            </a:xfrm>
            <a:custGeom>
              <a:avLst/>
              <a:gdLst/>
              <a:ahLst/>
              <a:cxnLst/>
              <a:rect l="l" t="t" r="r" b="b"/>
              <a:pathLst>
                <a:path w="166" h="1025" extrusionOk="0">
                  <a:moveTo>
                    <a:pt x="166" y="175"/>
                  </a:moveTo>
                  <a:cubicBezTo>
                    <a:pt x="81" y="0"/>
                    <a:pt x="81" y="0"/>
                    <a:pt x="81" y="0"/>
                  </a:cubicBezTo>
                  <a:cubicBezTo>
                    <a:pt x="0" y="176"/>
                    <a:pt x="0" y="176"/>
                    <a:pt x="0" y="176"/>
                  </a:cubicBezTo>
                  <a:cubicBezTo>
                    <a:pt x="0" y="983"/>
                    <a:pt x="0" y="983"/>
                    <a:pt x="0" y="983"/>
                  </a:cubicBezTo>
                  <a:cubicBezTo>
                    <a:pt x="0" y="1006"/>
                    <a:pt x="23" y="1025"/>
                    <a:pt x="48" y="1025"/>
                  </a:cubicBezTo>
                  <a:cubicBezTo>
                    <a:pt x="122" y="1025"/>
                    <a:pt x="122" y="1025"/>
                    <a:pt x="122" y="1025"/>
                  </a:cubicBezTo>
                  <a:cubicBezTo>
                    <a:pt x="146" y="1025"/>
                    <a:pt x="166" y="1006"/>
                    <a:pt x="166" y="983"/>
                  </a:cubicBezTo>
                  <a:lnTo>
                    <a:pt x="166" y="175"/>
                  </a:lnTo>
                  <a:close/>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0" name="Google Shape;1210;p53"/>
            <p:cNvSpPr/>
            <p:nvPr/>
          </p:nvSpPr>
          <p:spPr>
            <a:xfrm>
              <a:off x="6452299" y="2588243"/>
              <a:ext cx="117648" cy="1420155"/>
            </a:xfrm>
            <a:custGeom>
              <a:avLst/>
              <a:gdLst/>
              <a:ahLst/>
              <a:cxnLst/>
              <a:rect l="l" t="t" r="r" b="b"/>
              <a:pathLst>
                <a:path w="85" h="1025" extrusionOk="0">
                  <a:moveTo>
                    <a:pt x="85" y="175"/>
                  </a:moveTo>
                  <a:cubicBezTo>
                    <a:pt x="0" y="0"/>
                    <a:pt x="0" y="0"/>
                    <a:pt x="0" y="0"/>
                  </a:cubicBezTo>
                  <a:cubicBezTo>
                    <a:pt x="1" y="182"/>
                    <a:pt x="1" y="182"/>
                    <a:pt x="1" y="182"/>
                  </a:cubicBezTo>
                  <a:cubicBezTo>
                    <a:pt x="4" y="1025"/>
                    <a:pt x="4" y="1025"/>
                    <a:pt x="4" y="1025"/>
                  </a:cubicBezTo>
                  <a:cubicBezTo>
                    <a:pt x="41" y="1025"/>
                    <a:pt x="41" y="1025"/>
                    <a:pt x="41" y="1025"/>
                  </a:cubicBezTo>
                  <a:cubicBezTo>
                    <a:pt x="65" y="1025"/>
                    <a:pt x="85" y="1006"/>
                    <a:pt x="85" y="983"/>
                  </a:cubicBezTo>
                  <a:lnTo>
                    <a:pt x="85" y="175"/>
                  </a:ln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1" name="Google Shape;1211;p53"/>
            <p:cNvSpPr/>
            <p:nvPr/>
          </p:nvSpPr>
          <p:spPr>
            <a:xfrm>
              <a:off x="6340254" y="2588243"/>
              <a:ext cx="229693" cy="1288506"/>
            </a:xfrm>
            <a:custGeom>
              <a:avLst/>
              <a:gdLst/>
              <a:ahLst/>
              <a:cxnLst/>
              <a:rect l="l" t="t" r="r" b="b"/>
              <a:pathLst>
                <a:path w="166" h="930" extrusionOk="0">
                  <a:moveTo>
                    <a:pt x="166" y="175"/>
                  </a:moveTo>
                  <a:cubicBezTo>
                    <a:pt x="81" y="0"/>
                    <a:pt x="81" y="0"/>
                    <a:pt x="81" y="0"/>
                  </a:cubicBezTo>
                  <a:cubicBezTo>
                    <a:pt x="0" y="176"/>
                    <a:pt x="0" y="176"/>
                    <a:pt x="0" y="176"/>
                  </a:cubicBezTo>
                  <a:cubicBezTo>
                    <a:pt x="0" y="921"/>
                    <a:pt x="0" y="921"/>
                    <a:pt x="0" y="921"/>
                  </a:cubicBezTo>
                  <a:cubicBezTo>
                    <a:pt x="58" y="930"/>
                    <a:pt x="114" y="930"/>
                    <a:pt x="166" y="921"/>
                  </a:cubicBezTo>
                  <a:lnTo>
                    <a:pt x="166" y="175"/>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2" name="Google Shape;1212;p53"/>
            <p:cNvSpPr/>
            <p:nvPr/>
          </p:nvSpPr>
          <p:spPr>
            <a:xfrm>
              <a:off x="6452299" y="2588243"/>
              <a:ext cx="117648" cy="1285702"/>
            </a:xfrm>
            <a:custGeom>
              <a:avLst/>
              <a:gdLst/>
              <a:ahLst/>
              <a:cxnLst/>
              <a:rect l="l" t="t" r="r" b="b"/>
              <a:pathLst>
                <a:path w="85" h="928" extrusionOk="0">
                  <a:moveTo>
                    <a:pt x="85" y="175"/>
                  </a:moveTo>
                  <a:cubicBezTo>
                    <a:pt x="0" y="0"/>
                    <a:pt x="0" y="0"/>
                    <a:pt x="0" y="0"/>
                  </a:cubicBezTo>
                  <a:cubicBezTo>
                    <a:pt x="1" y="182"/>
                    <a:pt x="1" y="182"/>
                    <a:pt x="1" y="182"/>
                  </a:cubicBezTo>
                  <a:cubicBezTo>
                    <a:pt x="3" y="928"/>
                    <a:pt x="3" y="928"/>
                    <a:pt x="3" y="928"/>
                  </a:cubicBezTo>
                  <a:cubicBezTo>
                    <a:pt x="31" y="928"/>
                    <a:pt x="58" y="925"/>
                    <a:pt x="85" y="921"/>
                  </a:cubicBezTo>
                  <a:lnTo>
                    <a:pt x="85" y="175"/>
                  </a:lnTo>
                  <a:close/>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3" name="Google Shape;1213;p53"/>
            <p:cNvSpPr/>
            <p:nvPr/>
          </p:nvSpPr>
          <p:spPr>
            <a:xfrm>
              <a:off x="6340254" y="2588243"/>
              <a:ext cx="229693" cy="1221279"/>
            </a:xfrm>
            <a:custGeom>
              <a:avLst/>
              <a:gdLst/>
              <a:ahLst/>
              <a:cxnLst/>
              <a:rect l="l" t="t" r="r" b="b"/>
              <a:pathLst>
                <a:path w="166" h="882" extrusionOk="0">
                  <a:moveTo>
                    <a:pt x="166" y="175"/>
                  </a:moveTo>
                  <a:cubicBezTo>
                    <a:pt x="81" y="0"/>
                    <a:pt x="81" y="0"/>
                    <a:pt x="81" y="0"/>
                  </a:cubicBezTo>
                  <a:cubicBezTo>
                    <a:pt x="0" y="176"/>
                    <a:pt x="0" y="176"/>
                    <a:pt x="0" y="176"/>
                  </a:cubicBezTo>
                  <a:cubicBezTo>
                    <a:pt x="0" y="872"/>
                    <a:pt x="0" y="872"/>
                    <a:pt x="0" y="872"/>
                  </a:cubicBezTo>
                  <a:cubicBezTo>
                    <a:pt x="58" y="882"/>
                    <a:pt x="115" y="881"/>
                    <a:pt x="166" y="872"/>
                  </a:cubicBezTo>
                  <a:lnTo>
                    <a:pt x="166" y="175"/>
                  </a:ln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4" name="Google Shape;1214;p53"/>
            <p:cNvSpPr/>
            <p:nvPr/>
          </p:nvSpPr>
          <p:spPr>
            <a:xfrm>
              <a:off x="6452299" y="2598047"/>
              <a:ext cx="117648" cy="1207271"/>
            </a:xfrm>
            <a:custGeom>
              <a:avLst/>
              <a:gdLst/>
              <a:ahLst/>
              <a:cxnLst/>
              <a:rect l="l" t="t" r="r" b="b"/>
              <a:pathLst>
                <a:path w="85" h="872" extrusionOk="0">
                  <a:moveTo>
                    <a:pt x="85" y="174"/>
                  </a:moveTo>
                  <a:cubicBezTo>
                    <a:pt x="0" y="0"/>
                    <a:pt x="0" y="0"/>
                    <a:pt x="0" y="0"/>
                  </a:cubicBezTo>
                  <a:cubicBezTo>
                    <a:pt x="1" y="181"/>
                    <a:pt x="1" y="181"/>
                    <a:pt x="1" y="181"/>
                  </a:cubicBezTo>
                  <a:cubicBezTo>
                    <a:pt x="4" y="872"/>
                    <a:pt x="4" y="872"/>
                    <a:pt x="4" y="872"/>
                  </a:cubicBezTo>
                  <a:cubicBezTo>
                    <a:pt x="31" y="872"/>
                    <a:pt x="59" y="870"/>
                    <a:pt x="85" y="865"/>
                  </a:cubicBezTo>
                  <a:lnTo>
                    <a:pt x="85" y="174"/>
                  </a:lnTo>
                  <a:close/>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5" name="Google Shape;1215;p53"/>
            <p:cNvSpPr/>
            <p:nvPr/>
          </p:nvSpPr>
          <p:spPr>
            <a:xfrm>
              <a:off x="6340254" y="2588243"/>
              <a:ext cx="229693" cy="252098"/>
            </a:xfrm>
            <a:custGeom>
              <a:avLst/>
              <a:gdLst/>
              <a:ahLst/>
              <a:cxnLst/>
              <a:rect l="l" t="t" r="r" b="b"/>
              <a:pathLst>
                <a:path w="166" h="182" extrusionOk="0">
                  <a:moveTo>
                    <a:pt x="166" y="175"/>
                  </a:moveTo>
                  <a:cubicBezTo>
                    <a:pt x="81" y="0"/>
                    <a:pt x="81" y="0"/>
                    <a:pt x="81" y="0"/>
                  </a:cubicBezTo>
                  <a:cubicBezTo>
                    <a:pt x="0" y="176"/>
                    <a:pt x="0" y="176"/>
                    <a:pt x="0" y="176"/>
                  </a:cubicBezTo>
                  <a:cubicBezTo>
                    <a:pt x="26" y="180"/>
                    <a:pt x="53" y="182"/>
                    <a:pt x="82" y="182"/>
                  </a:cubicBezTo>
                  <a:cubicBezTo>
                    <a:pt x="110" y="182"/>
                    <a:pt x="140" y="180"/>
                    <a:pt x="166" y="17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6" name="Google Shape;1216;p53"/>
            <p:cNvSpPr/>
            <p:nvPr/>
          </p:nvSpPr>
          <p:spPr>
            <a:xfrm>
              <a:off x="6452299" y="2588243"/>
              <a:ext cx="117648" cy="252098"/>
            </a:xfrm>
            <a:custGeom>
              <a:avLst/>
              <a:gdLst/>
              <a:ahLst/>
              <a:cxnLst/>
              <a:rect l="l" t="t" r="r" b="b"/>
              <a:pathLst>
                <a:path w="85" h="182" extrusionOk="0">
                  <a:moveTo>
                    <a:pt x="85" y="175"/>
                  </a:moveTo>
                  <a:cubicBezTo>
                    <a:pt x="0" y="0"/>
                    <a:pt x="0" y="0"/>
                    <a:pt x="0" y="0"/>
                  </a:cubicBezTo>
                  <a:cubicBezTo>
                    <a:pt x="1" y="182"/>
                    <a:pt x="1" y="182"/>
                    <a:pt x="1" y="182"/>
                  </a:cubicBezTo>
                  <a:cubicBezTo>
                    <a:pt x="29" y="182"/>
                    <a:pt x="59" y="180"/>
                    <a:pt x="85" y="175"/>
                  </a:cubicBezTo>
                  <a:close/>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7" name="Google Shape;1217;p53"/>
            <p:cNvSpPr/>
            <p:nvPr/>
          </p:nvSpPr>
          <p:spPr>
            <a:xfrm>
              <a:off x="6415884" y="2588243"/>
              <a:ext cx="74230" cy="85433"/>
            </a:xfrm>
            <a:custGeom>
              <a:avLst/>
              <a:gdLst/>
              <a:ahLst/>
              <a:cxnLst/>
              <a:rect l="l" t="t" r="r" b="b"/>
              <a:pathLst>
                <a:path w="54" h="61" extrusionOk="0">
                  <a:moveTo>
                    <a:pt x="54" y="58"/>
                  </a:moveTo>
                  <a:cubicBezTo>
                    <a:pt x="27" y="0"/>
                    <a:pt x="27" y="0"/>
                    <a:pt x="27" y="0"/>
                  </a:cubicBezTo>
                  <a:cubicBezTo>
                    <a:pt x="0" y="58"/>
                    <a:pt x="0" y="58"/>
                    <a:pt x="0" y="58"/>
                  </a:cubicBezTo>
                  <a:cubicBezTo>
                    <a:pt x="9" y="60"/>
                    <a:pt x="18" y="61"/>
                    <a:pt x="27" y="61"/>
                  </a:cubicBezTo>
                  <a:cubicBezTo>
                    <a:pt x="37" y="60"/>
                    <a:pt x="46" y="60"/>
                    <a:pt x="54" y="58"/>
                  </a:cubicBez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8" name="Google Shape;1218;p53"/>
            <p:cNvSpPr/>
            <p:nvPr/>
          </p:nvSpPr>
          <p:spPr>
            <a:xfrm>
              <a:off x="5537732" y="3980388"/>
              <a:ext cx="448180" cy="394955"/>
            </a:xfrm>
            <a:custGeom>
              <a:avLst/>
              <a:gdLst/>
              <a:ahLst/>
              <a:cxnLst/>
              <a:rect l="l" t="t" r="r" b="b"/>
              <a:pathLst>
                <a:path w="324" h="285" extrusionOk="0">
                  <a:moveTo>
                    <a:pt x="220" y="1"/>
                  </a:moveTo>
                  <a:cubicBezTo>
                    <a:pt x="111" y="0"/>
                    <a:pt x="111" y="0"/>
                    <a:pt x="111" y="0"/>
                  </a:cubicBezTo>
                  <a:cubicBezTo>
                    <a:pt x="111" y="1"/>
                    <a:pt x="111" y="1"/>
                    <a:pt x="111" y="1"/>
                  </a:cubicBezTo>
                  <a:cubicBezTo>
                    <a:pt x="0" y="126"/>
                    <a:pt x="149" y="257"/>
                    <a:pt x="149" y="257"/>
                  </a:cubicBezTo>
                  <a:cubicBezTo>
                    <a:pt x="169" y="239"/>
                    <a:pt x="169" y="239"/>
                    <a:pt x="169" y="239"/>
                  </a:cubicBezTo>
                  <a:cubicBezTo>
                    <a:pt x="169" y="285"/>
                    <a:pt x="169" y="285"/>
                    <a:pt x="169" y="285"/>
                  </a:cubicBezTo>
                  <a:cubicBezTo>
                    <a:pt x="169" y="285"/>
                    <a:pt x="324" y="139"/>
                    <a:pt x="220" y="2"/>
                  </a:cubicBezTo>
                  <a:lnTo>
                    <a:pt x="220" y="1"/>
                  </a:lnTo>
                  <a:close/>
                </a:path>
              </a:pathLst>
            </a:custGeom>
            <a:solidFill>
              <a:srgbClr val="FF64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19" name="Google Shape;1219;p53"/>
            <p:cNvSpPr/>
            <p:nvPr/>
          </p:nvSpPr>
          <p:spPr>
            <a:xfrm>
              <a:off x="5613362" y="3981788"/>
              <a:ext cx="298320" cy="301118"/>
            </a:xfrm>
            <a:custGeom>
              <a:avLst/>
              <a:gdLst/>
              <a:ahLst/>
              <a:cxnLst/>
              <a:rect l="l" t="t" r="r" b="b"/>
              <a:pathLst>
                <a:path w="215" h="218" extrusionOk="0">
                  <a:moveTo>
                    <a:pt x="146" y="1"/>
                  </a:moveTo>
                  <a:cubicBezTo>
                    <a:pt x="74" y="0"/>
                    <a:pt x="74" y="0"/>
                    <a:pt x="74" y="0"/>
                  </a:cubicBezTo>
                  <a:cubicBezTo>
                    <a:pt x="74" y="0"/>
                    <a:pt x="74" y="0"/>
                    <a:pt x="74" y="0"/>
                  </a:cubicBezTo>
                  <a:cubicBezTo>
                    <a:pt x="0" y="96"/>
                    <a:pt x="99" y="196"/>
                    <a:pt x="99" y="196"/>
                  </a:cubicBezTo>
                  <a:cubicBezTo>
                    <a:pt x="112" y="182"/>
                    <a:pt x="112" y="182"/>
                    <a:pt x="112" y="182"/>
                  </a:cubicBezTo>
                  <a:cubicBezTo>
                    <a:pt x="112" y="218"/>
                    <a:pt x="112" y="218"/>
                    <a:pt x="112" y="218"/>
                  </a:cubicBezTo>
                  <a:cubicBezTo>
                    <a:pt x="112" y="218"/>
                    <a:pt x="215" y="106"/>
                    <a:pt x="146" y="1"/>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0" name="Google Shape;1220;p53"/>
            <p:cNvSpPr/>
            <p:nvPr/>
          </p:nvSpPr>
          <p:spPr>
            <a:xfrm>
              <a:off x="5648376" y="2588243"/>
              <a:ext cx="229693" cy="1420155"/>
            </a:xfrm>
            <a:custGeom>
              <a:avLst/>
              <a:gdLst/>
              <a:ahLst/>
              <a:cxnLst/>
              <a:rect l="l" t="t" r="r" b="b"/>
              <a:pathLst>
                <a:path w="166" h="1025" extrusionOk="0">
                  <a:moveTo>
                    <a:pt x="166" y="175"/>
                  </a:moveTo>
                  <a:cubicBezTo>
                    <a:pt x="81" y="0"/>
                    <a:pt x="81" y="0"/>
                    <a:pt x="81" y="0"/>
                  </a:cubicBezTo>
                  <a:cubicBezTo>
                    <a:pt x="0" y="176"/>
                    <a:pt x="0" y="176"/>
                    <a:pt x="0" y="176"/>
                  </a:cubicBezTo>
                  <a:cubicBezTo>
                    <a:pt x="0" y="983"/>
                    <a:pt x="0" y="983"/>
                    <a:pt x="0" y="983"/>
                  </a:cubicBezTo>
                  <a:cubicBezTo>
                    <a:pt x="0" y="1006"/>
                    <a:pt x="23" y="1025"/>
                    <a:pt x="48" y="1025"/>
                  </a:cubicBezTo>
                  <a:cubicBezTo>
                    <a:pt x="121" y="1025"/>
                    <a:pt x="121" y="1025"/>
                    <a:pt x="121" y="1025"/>
                  </a:cubicBezTo>
                  <a:cubicBezTo>
                    <a:pt x="146" y="1025"/>
                    <a:pt x="166" y="1006"/>
                    <a:pt x="166" y="983"/>
                  </a:cubicBezTo>
                  <a:lnTo>
                    <a:pt x="166" y="175"/>
                  </a:lnTo>
                  <a:close/>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1" name="Google Shape;1221;p53"/>
            <p:cNvSpPr/>
            <p:nvPr/>
          </p:nvSpPr>
          <p:spPr>
            <a:xfrm>
              <a:off x="5760421" y="2588243"/>
              <a:ext cx="117648" cy="1420155"/>
            </a:xfrm>
            <a:custGeom>
              <a:avLst/>
              <a:gdLst/>
              <a:ahLst/>
              <a:cxnLst/>
              <a:rect l="l" t="t" r="r" b="b"/>
              <a:pathLst>
                <a:path w="85" h="1025" extrusionOk="0">
                  <a:moveTo>
                    <a:pt x="85" y="175"/>
                  </a:moveTo>
                  <a:cubicBezTo>
                    <a:pt x="0" y="0"/>
                    <a:pt x="0" y="0"/>
                    <a:pt x="0" y="0"/>
                  </a:cubicBezTo>
                  <a:cubicBezTo>
                    <a:pt x="0" y="182"/>
                    <a:pt x="0" y="182"/>
                    <a:pt x="0" y="182"/>
                  </a:cubicBezTo>
                  <a:cubicBezTo>
                    <a:pt x="4" y="1025"/>
                    <a:pt x="4" y="1025"/>
                    <a:pt x="4" y="1025"/>
                  </a:cubicBezTo>
                  <a:cubicBezTo>
                    <a:pt x="40" y="1025"/>
                    <a:pt x="40" y="1025"/>
                    <a:pt x="40" y="1025"/>
                  </a:cubicBezTo>
                  <a:cubicBezTo>
                    <a:pt x="65" y="1025"/>
                    <a:pt x="85" y="1006"/>
                    <a:pt x="85" y="983"/>
                  </a:cubicBezTo>
                  <a:lnTo>
                    <a:pt x="85" y="175"/>
                  </a:ln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2" name="Google Shape;1222;p53"/>
            <p:cNvSpPr/>
            <p:nvPr/>
          </p:nvSpPr>
          <p:spPr>
            <a:xfrm>
              <a:off x="5648376" y="2588243"/>
              <a:ext cx="229693" cy="1288506"/>
            </a:xfrm>
            <a:custGeom>
              <a:avLst/>
              <a:gdLst/>
              <a:ahLst/>
              <a:cxnLst/>
              <a:rect l="l" t="t" r="r" b="b"/>
              <a:pathLst>
                <a:path w="166" h="930" extrusionOk="0">
                  <a:moveTo>
                    <a:pt x="166" y="175"/>
                  </a:moveTo>
                  <a:cubicBezTo>
                    <a:pt x="81" y="0"/>
                    <a:pt x="81" y="0"/>
                    <a:pt x="81" y="0"/>
                  </a:cubicBezTo>
                  <a:cubicBezTo>
                    <a:pt x="0" y="176"/>
                    <a:pt x="0" y="176"/>
                    <a:pt x="0" y="176"/>
                  </a:cubicBezTo>
                  <a:cubicBezTo>
                    <a:pt x="0" y="921"/>
                    <a:pt x="0" y="921"/>
                    <a:pt x="0" y="921"/>
                  </a:cubicBezTo>
                  <a:cubicBezTo>
                    <a:pt x="57" y="930"/>
                    <a:pt x="114" y="930"/>
                    <a:pt x="166" y="921"/>
                  </a:cubicBezTo>
                  <a:lnTo>
                    <a:pt x="166" y="175"/>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3" name="Google Shape;1223;p53"/>
            <p:cNvSpPr/>
            <p:nvPr/>
          </p:nvSpPr>
          <p:spPr>
            <a:xfrm>
              <a:off x="5760421" y="2588243"/>
              <a:ext cx="117648" cy="1285702"/>
            </a:xfrm>
            <a:custGeom>
              <a:avLst/>
              <a:gdLst/>
              <a:ahLst/>
              <a:cxnLst/>
              <a:rect l="l" t="t" r="r" b="b"/>
              <a:pathLst>
                <a:path w="85" h="928" extrusionOk="0">
                  <a:moveTo>
                    <a:pt x="85" y="175"/>
                  </a:moveTo>
                  <a:cubicBezTo>
                    <a:pt x="0" y="0"/>
                    <a:pt x="0" y="0"/>
                    <a:pt x="0" y="0"/>
                  </a:cubicBezTo>
                  <a:cubicBezTo>
                    <a:pt x="0" y="182"/>
                    <a:pt x="0" y="182"/>
                    <a:pt x="0" y="182"/>
                  </a:cubicBezTo>
                  <a:cubicBezTo>
                    <a:pt x="3" y="928"/>
                    <a:pt x="3" y="928"/>
                    <a:pt x="3" y="928"/>
                  </a:cubicBezTo>
                  <a:cubicBezTo>
                    <a:pt x="31" y="928"/>
                    <a:pt x="58" y="925"/>
                    <a:pt x="85" y="921"/>
                  </a:cubicBezTo>
                  <a:lnTo>
                    <a:pt x="85" y="175"/>
                  </a:lnTo>
                  <a:close/>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4" name="Google Shape;1224;p53"/>
            <p:cNvSpPr/>
            <p:nvPr/>
          </p:nvSpPr>
          <p:spPr>
            <a:xfrm>
              <a:off x="5648376" y="2588243"/>
              <a:ext cx="229693" cy="1221279"/>
            </a:xfrm>
            <a:custGeom>
              <a:avLst/>
              <a:gdLst/>
              <a:ahLst/>
              <a:cxnLst/>
              <a:rect l="l" t="t" r="r" b="b"/>
              <a:pathLst>
                <a:path w="166" h="882" extrusionOk="0">
                  <a:moveTo>
                    <a:pt x="166" y="175"/>
                  </a:moveTo>
                  <a:cubicBezTo>
                    <a:pt x="81" y="0"/>
                    <a:pt x="81" y="0"/>
                    <a:pt x="81" y="0"/>
                  </a:cubicBezTo>
                  <a:cubicBezTo>
                    <a:pt x="0" y="176"/>
                    <a:pt x="0" y="176"/>
                    <a:pt x="0" y="176"/>
                  </a:cubicBezTo>
                  <a:cubicBezTo>
                    <a:pt x="0" y="872"/>
                    <a:pt x="0" y="872"/>
                    <a:pt x="0" y="872"/>
                  </a:cubicBezTo>
                  <a:cubicBezTo>
                    <a:pt x="58" y="882"/>
                    <a:pt x="114" y="881"/>
                    <a:pt x="166" y="872"/>
                  </a:cubicBezTo>
                  <a:lnTo>
                    <a:pt x="166" y="175"/>
                  </a:ln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5" name="Google Shape;1225;p53"/>
            <p:cNvSpPr/>
            <p:nvPr/>
          </p:nvSpPr>
          <p:spPr>
            <a:xfrm>
              <a:off x="5760421" y="2598047"/>
              <a:ext cx="117648" cy="1207271"/>
            </a:xfrm>
            <a:custGeom>
              <a:avLst/>
              <a:gdLst/>
              <a:ahLst/>
              <a:cxnLst/>
              <a:rect l="l" t="t" r="r" b="b"/>
              <a:pathLst>
                <a:path w="85" h="872" extrusionOk="0">
                  <a:moveTo>
                    <a:pt x="85" y="174"/>
                  </a:moveTo>
                  <a:cubicBezTo>
                    <a:pt x="0" y="0"/>
                    <a:pt x="0" y="0"/>
                    <a:pt x="0" y="0"/>
                  </a:cubicBezTo>
                  <a:cubicBezTo>
                    <a:pt x="1" y="181"/>
                    <a:pt x="1" y="181"/>
                    <a:pt x="1" y="181"/>
                  </a:cubicBezTo>
                  <a:cubicBezTo>
                    <a:pt x="3" y="872"/>
                    <a:pt x="3" y="872"/>
                    <a:pt x="3" y="872"/>
                  </a:cubicBezTo>
                  <a:cubicBezTo>
                    <a:pt x="31" y="872"/>
                    <a:pt x="59" y="870"/>
                    <a:pt x="85" y="865"/>
                  </a:cubicBezTo>
                  <a:lnTo>
                    <a:pt x="85" y="174"/>
                  </a:lnTo>
                  <a:close/>
                </a:path>
              </a:pathLst>
            </a:custGeom>
            <a:solidFill>
              <a:srgbClr val="C7CD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6" name="Google Shape;1226;p53"/>
            <p:cNvSpPr/>
            <p:nvPr/>
          </p:nvSpPr>
          <p:spPr>
            <a:xfrm>
              <a:off x="5648376" y="2588243"/>
              <a:ext cx="229693" cy="252098"/>
            </a:xfrm>
            <a:custGeom>
              <a:avLst/>
              <a:gdLst/>
              <a:ahLst/>
              <a:cxnLst/>
              <a:rect l="l" t="t" r="r" b="b"/>
              <a:pathLst>
                <a:path w="166" h="182" extrusionOk="0">
                  <a:moveTo>
                    <a:pt x="166" y="175"/>
                  </a:moveTo>
                  <a:cubicBezTo>
                    <a:pt x="81" y="0"/>
                    <a:pt x="81" y="0"/>
                    <a:pt x="81" y="0"/>
                  </a:cubicBezTo>
                  <a:cubicBezTo>
                    <a:pt x="0" y="176"/>
                    <a:pt x="0" y="176"/>
                    <a:pt x="0" y="176"/>
                  </a:cubicBezTo>
                  <a:cubicBezTo>
                    <a:pt x="26" y="180"/>
                    <a:pt x="53" y="182"/>
                    <a:pt x="81" y="182"/>
                  </a:cubicBezTo>
                  <a:cubicBezTo>
                    <a:pt x="110" y="182"/>
                    <a:pt x="140" y="180"/>
                    <a:pt x="166" y="17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7" name="Google Shape;1227;p53"/>
            <p:cNvSpPr/>
            <p:nvPr/>
          </p:nvSpPr>
          <p:spPr>
            <a:xfrm>
              <a:off x="5760421" y="2588243"/>
              <a:ext cx="117648" cy="252098"/>
            </a:xfrm>
            <a:custGeom>
              <a:avLst/>
              <a:gdLst/>
              <a:ahLst/>
              <a:cxnLst/>
              <a:rect l="l" t="t" r="r" b="b"/>
              <a:pathLst>
                <a:path w="85" h="182" extrusionOk="0">
                  <a:moveTo>
                    <a:pt x="85" y="175"/>
                  </a:moveTo>
                  <a:cubicBezTo>
                    <a:pt x="0" y="0"/>
                    <a:pt x="0" y="0"/>
                    <a:pt x="0" y="0"/>
                  </a:cubicBezTo>
                  <a:cubicBezTo>
                    <a:pt x="0" y="182"/>
                    <a:pt x="0" y="182"/>
                    <a:pt x="0" y="182"/>
                  </a:cubicBezTo>
                  <a:cubicBezTo>
                    <a:pt x="29" y="182"/>
                    <a:pt x="59" y="180"/>
                    <a:pt x="85" y="175"/>
                  </a:cubicBezTo>
                  <a:close/>
                </a:path>
              </a:pathLst>
            </a:custGeom>
            <a:solidFill>
              <a:srgbClr val="E3E6E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28" name="Google Shape;1228;p53"/>
            <p:cNvSpPr/>
            <p:nvPr/>
          </p:nvSpPr>
          <p:spPr>
            <a:xfrm>
              <a:off x="5722606" y="2588243"/>
              <a:ext cx="75630" cy="85433"/>
            </a:xfrm>
            <a:custGeom>
              <a:avLst/>
              <a:gdLst/>
              <a:ahLst/>
              <a:cxnLst/>
              <a:rect l="l" t="t" r="r" b="b"/>
              <a:pathLst>
                <a:path w="54" h="61" extrusionOk="0">
                  <a:moveTo>
                    <a:pt x="54" y="58"/>
                  </a:moveTo>
                  <a:cubicBezTo>
                    <a:pt x="27" y="0"/>
                    <a:pt x="27" y="0"/>
                    <a:pt x="27" y="0"/>
                  </a:cubicBezTo>
                  <a:cubicBezTo>
                    <a:pt x="0" y="58"/>
                    <a:pt x="0" y="58"/>
                    <a:pt x="0" y="58"/>
                  </a:cubicBezTo>
                  <a:cubicBezTo>
                    <a:pt x="9" y="60"/>
                    <a:pt x="18" y="61"/>
                    <a:pt x="27" y="61"/>
                  </a:cubicBezTo>
                  <a:cubicBezTo>
                    <a:pt x="36" y="60"/>
                    <a:pt x="45" y="60"/>
                    <a:pt x="54" y="58"/>
                  </a:cubicBezTo>
                  <a:close/>
                </a:path>
              </a:pathLst>
            </a:custGeom>
            <a:solidFill>
              <a:srgbClr val="ABB4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sp>
        <p:nvSpPr>
          <p:cNvPr id="1229" name="Google Shape;1229;p53"/>
          <p:cNvSpPr txBox="1"/>
          <p:nvPr/>
        </p:nvSpPr>
        <p:spPr>
          <a:xfrm>
            <a:off x="1085100" y="1076863"/>
            <a:ext cx="1861800" cy="331500"/>
          </a:xfrm>
          <a:prstGeom prst="rect">
            <a:avLst/>
          </a:prstGeom>
          <a:noFill/>
          <a:ln w="19050" cap="flat" cmpd="sng">
            <a:solidFill>
              <a:srgbClr val="B7B7B7"/>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zh-CN" sz="1500" b="1">
                <a:solidFill>
                  <a:schemeClr val="accent5"/>
                </a:solidFill>
              </a:rPr>
              <a:t>Accurancy</a:t>
            </a:r>
            <a:endParaRPr sz="1500" b="1">
              <a:solidFill>
                <a:schemeClr val="accent5"/>
              </a:solidFill>
            </a:endParaRPr>
          </a:p>
          <a:p>
            <a:pPr marL="0" marR="0" lvl="0" indent="0" algn="l" rtl="0">
              <a:lnSpc>
                <a:spcPct val="100000"/>
              </a:lnSpc>
              <a:spcBef>
                <a:spcPts val="0"/>
              </a:spcBef>
              <a:spcAft>
                <a:spcPts val="0"/>
              </a:spcAft>
              <a:buNone/>
            </a:pPr>
            <a:endParaRPr sz="1500" b="1">
              <a:solidFill>
                <a:schemeClr val="dk1"/>
              </a:solidFill>
            </a:endParaRPr>
          </a:p>
        </p:txBody>
      </p:sp>
      <p:sp>
        <p:nvSpPr>
          <p:cNvPr id="1230" name="Google Shape;1230;p53"/>
          <p:cNvSpPr/>
          <p:nvPr/>
        </p:nvSpPr>
        <p:spPr>
          <a:xfrm>
            <a:off x="1085100" y="1639100"/>
            <a:ext cx="1861800" cy="771600"/>
          </a:xfrm>
          <a:prstGeom prst="rect">
            <a:avLst/>
          </a:prstGeom>
          <a:noFill/>
          <a:ln w="19050" cap="flat" cmpd="sng">
            <a:solidFill>
              <a:srgbClr val="B7B7B7"/>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zh-CN" sz="1000">
                <a:solidFill>
                  <a:schemeClr val="accent5"/>
                </a:solidFill>
              </a:rPr>
              <a:t>（1529+150)/1999=</a:t>
            </a:r>
            <a:endParaRPr sz="1000">
              <a:solidFill>
                <a:schemeClr val="accent5"/>
              </a:solidFill>
            </a:endParaRPr>
          </a:p>
          <a:p>
            <a:pPr marL="0" marR="0" lvl="0" indent="0" algn="l" rtl="0">
              <a:lnSpc>
                <a:spcPct val="150000"/>
              </a:lnSpc>
              <a:spcBef>
                <a:spcPts val="0"/>
              </a:spcBef>
              <a:spcAft>
                <a:spcPts val="0"/>
              </a:spcAft>
              <a:buNone/>
            </a:pPr>
            <a:r>
              <a:rPr lang="zh-CN" sz="3000" b="1">
                <a:solidFill>
                  <a:schemeClr val="accent5"/>
                </a:solidFill>
              </a:rPr>
              <a:t>83.992%</a:t>
            </a:r>
            <a:endParaRPr sz="3000" b="1">
              <a:solidFill>
                <a:srgbClr val="B7B7B7"/>
              </a:solidFill>
            </a:endParaRPr>
          </a:p>
        </p:txBody>
      </p:sp>
      <p:sp>
        <p:nvSpPr>
          <p:cNvPr id="1231" name="Google Shape;1231;p53"/>
          <p:cNvSpPr/>
          <p:nvPr/>
        </p:nvSpPr>
        <p:spPr>
          <a:xfrm rot="10800000">
            <a:off x="3828351" y="1483602"/>
            <a:ext cx="964800" cy="594900"/>
          </a:xfrm>
          <a:prstGeom prst="rightArrow">
            <a:avLst>
              <a:gd name="adj1" fmla="val 50000"/>
              <a:gd name="adj2" fmla="val 50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2" name="Google Shape;1232;p53"/>
          <p:cNvPicPr preferRelativeResize="0"/>
          <p:nvPr/>
        </p:nvPicPr>
        <p:blipFill>
          <a:blip r:embed="rId4">
            <a:alphaModFix/>
          </a:blip>
          <a:stretch>
            <a:fillRect/>
          </a:stretch>
        </p:blipFill>
        <p:spPr>
          <a:xfrm>
            <a:off x="5269575" y="816425"/>
            <a:ext cx="3450600" cy="2555400"/>
          </a:xfrm>
          <a:prstGeom prst="roundRect">
            <a:avLst>
              <a:gd name="adj" fmla="val 16667"/>
            </a:avLst>
          </a:prstGeom>
          <a:noFill/>
          <a:ln w="19050" cap="flat" cmpd="sng">
            <a:solidFill>
              <a:srgbClr val="CCCCCC"/>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54"/>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Dimensionality  Reduction</a:t>
            </a:r>
            <a:endParaRPr sz="3000">
              <a:solidFill>
                <a:srgbClr val="335E59"/>
              </a:solidFill>
            </a:endParaRPr>
          </a:p>
        </p:txBody>
      </p:sp>
      <p:sp>
        <p:nvSpPr>
          <p:cNvPr id="1238" name="Google Shape;1238;p54"/>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sz="1100"/>
              <a:t>17</a:t>
            </a:fld>
            <a:endParaRPr sz="1100"/>
          </a:p>
        </p:txBody>
      </p:sp>
      <p:sp>
        <p:nvSpPr>
          <p:cNvPr id="1239" name="Google Shape;1239;p54"/>
          <p:cNvSpPr/>
          <p:nvPr/>
        </p:nvSpPr>
        <p:spPr>
          <a:xfrm>
            <a:off x="550400" y="1398475"/>
            <a:ext cx="3717575" cy="1460838"/>
          </a:xfrm>
          <a:prstGeom prst="rect">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lvl="0" indent="0" algn="just" rtl="0">
              <a:spcBef>
                <a:spcPts val="0"/>
              </a:spcBef>
              <a:spcAft>
                <a:spcPts val="0"/>
              </a:spcAft>
              <a:buClr>
                <a:schemeClr val="dk1"/>
              </a:buClr>
              <a:buSzPts val="1100"/>
              <a:buFont typeface="Arial"/>
              <a:buNone/>
            </a:pPr>
            <a:r>
              <a:rPr lang="zh-CN" sz="1300" b="1">
                <a:solidFill>
                  <a:srgbClr val="666666"/>
                </a:solidFill>
              </a:rPr>
              <a:t>When the dataset has many independent variables, PCA can extract new independent variables from all old independent variables, which can better explain the difference of data independent variables, regardless of the number of dependent variables.</a:t>
            </a:r>
            <a:endParaRPr sz="1300" b="1">
              <a:solidFill>
                <a:srgbClr val="666666"/>
              </a:solidFill>
            </a:endParaRPr>
          </a:p>
          <a:p>
            <a:pPr marL="0" marR="0" lvl="0" indent="0" algn="just" rtl="0">
              <a:lnSpc>
                <a:spcPct val="150000"/>
              </a:lnSpc>
              <a:spcBef>
                <a:spcPts val="0"/>
              </a:spcBef>
              <a:spcAft>
                <a:spcPts val="0"/>
              </a:spcAft>
              <a:buNone/>
            </a:pPr>
            <a:endParaRPr sz="1200">
              <a:solidFill>
                <a:srgbClr val="666666"/>
              </a:solidFill>
            </a:endParaRPr>
          </a:p>
        </p:txBody>
      </p:sp>
      <p:sp>
        <p:nvSpPr>
          <p:cNvPr id="1240" name="Google Shape;1240;p54"/>
          <p:cNvSpPr txBox="1"/>
          <p:nvPr/>
        </p:nvSpPr>
        <p:spPr>
          <a:xfrm>
            <a:off x="502450" y="886960"/>
            <a:ext cx="3589778" cy="39607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zh-CN" sz="1800" b="1">
                <a:solidFill>
                  <a:schemeClr val="dk1"/>
                </a:solidFill>
              </a:rPr>
              <a:t>Principal Componet Analysis</a:t>
            </a:r>
            <a:endParaRPr sz="1800"/>
          </a:p>
        </p:txBody>
      </p:sp>
      <p:grpSp>
        <p:nvGrpSpPr>
          <p:cNvPr id="1241" name="Google Shape;1241;p54"/>
          <p:cNvGrpSpPr/>
          <p:nvPr/>
        </p:nvGrpSpPr>
        <p:grpSpPr>
          <a:xfrm>
            <a:off x="4307831" y="1168529"/>
            <a:ext cx="3383650" cy="1365274"/>
            <a:chOff x="4307831" y="1168529"/>
            <a:chExt cx="3383650" cy="1365274"/>
          </a:xfrm>
        </p:grpSpPr>
        <p:sp>
          <p:nvSpPr>
            <p:cNvPr id="1242" name="Google Shape;1242;p54"/>
            <p:cNvSpPr/>
            <p:nvPr/>
          </p:nvSpPr>
          <p:spPr>
            <a:xfrm>
              <a:off x="4307831" y="1168529"/>
              <a:ext cx="3291020" cy="1365274"/>
            </a:xfrm>
            <a:custGeom>
              <a:avLst/>
              <a:gdLst/>
              <a:ahLst/>
              <a:cxnLst/>
              <a:rect l="l" t="t"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nvGrpSpPr>
            <p:cNvPr id="1243" name="Google Shape;1243;p54"/>
            <p:cNvGrpSpPr/>
            <p:nvPr/>
          </p:nvGrpSpPr>
          <p:grpSpPr>
            <a:xfrm>
              <a:off x="4383156" y="1211900"/>
              <a:ext cx="3308325" cy="1232515"/>
              <a:chOff x="4383156" y="1211900"/>
              <a:chExt cx="3308325" cy="1232515"/>
            </a:xfrm>
          </p:grpSpPr>
          <p:sp>
            <p:nvSpPr>
              <p:cNvPr id="1244" name="Google Shape;1244;p54"/>
              <p:cNvSpPr/>
              <p:nvPr/>
            </p:nvSpPr>
            <p:spPr>
              <a:xfrm>
                <a:off x="5324900" y="1211900"/>
                <a:ext cx="2366581" cy="949199"/>
              </a:xfrm>
              <a:prstGeom prst="rect">
                <a:avLst/>
              </a:prstGeom>
              <a:noFill/>
              <a:ln>
                <a:noFill/>
              </a:ln>
            </p:spPr>
            <p:txBody>
              <a:bodyPr spcFirstLastPara="1" wrap="square" lIns="68575" tIns="34275" rIns="68575" bIns="34275" anchor="t" anchorCtr="0">
                <a:noAutofit/>
              </a:bodyPr>
              <a:lstStyle/>
              <a:p>
                <a:pPr marL="127000" marR="0" lvl="0" indent="-146050" algn="l" rtl="0">
                  <a:lnSpc>
                    <a:spcPct val="115000"/>
                  </a:lnSpc>
                  <a:spcBef>
                    <a:spcPts val="0"/>
                  </a:spcBef>
                  <a:spcAft>
                    <a:spcPts val="0"/>
                  </a:spcAft>
                  <a:buClr>
                    <a:schemeClr val="dk1"/>
                  </a:buClr>
                  <a:buSzPts val="1100"/>
                  <a:buChar char="•"/>
                </a:pPr>
                <a:r>
                  <a:rPr lang="zh-CN" sz="1100" b="1">
                    <a:solidFill>
                      <a:schemeClr val="dk1"/>
                    </a:solidFill>
                  </a:rPr>
                  <a:t>Record X as a matrix containing all m independent variables, and feature scaling X</a:t>
                </a:r>
                <a:endParaRPr sz="1100" b="1"/>
              </a:p>
            </p:txBody>
          </p:sp>
          <p:sp>
            <p:nvSpPr>
              <p:cNvPr id="1245" name="Google Shape;1245;p54"/>
              <p:cNvSpPr/>
              <p:nvPr/>
            </p:nvSpPr>
            <p:spPr>
              <a:xfrm>
                <a:off x="4383156" y="1264830"/>
                <a:ext cx="1118105" cy="1179585"/>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b="1">
                    <a:solidFill>
                      <a:schemeClr val="lt1"/>
                    </a:solidFill>
                    <a:latin typeface="Arial"/>
                    <a:ea typeface="Arial"/>
                    <a:cs typeface="Arial"/>
                    <a:sym typeface="Arial"/>
                  </a:rPr>
                  <a:t>01</a:t>
                </a:r>
                <a:endParaRPr sz="1800" b="1">
                  <a:solidFill>
                    <a:schemeClr val="lt1"/>
                  </a:solidFill>
                  <a:latin typeface="Arial"/>
                  <a:ea typeface="Arial"/>
                  <a:cs typeface="Arial"/>
                  <a:sym typeface="Arial"/>
                </a:endParaRPr>
              </a:p>
            </p:txBody>
          </p:sp>
        </p:grpSp>
      </p:grpSp>
      <p:grpSp>
        <p:nvGrpSpPr>
          <p:cNvPr id="1246" name="Google Shape;1246;p54"/>
          <p:cNvGrpSpPr/>
          <p:nvPr/>
        </p:nvGrpSpPr>
        <p:grpSpPr>
          <a:xfrm>
            <a:off x="5553724" y="1435178"/>
            <a:ext cx="3291034" cy="1365296"/>
            <a:chOff x="5553724" y="1435178"/>
            <a:chExt cx="3291034" cy="1365296"/>
          </a:xfrm>
        </p:grpSpPr>
        <p:sp>
          <p:nvSpPr>
            <p:cNvPr id="1247" name="Google Shape;1247;p54"/>
            <p:cNvSpPr/>
            <p:nvPr/>
          </p:nvSpPr>
          <p:spPr>
            <a:xfrm rot="10800000">
              <a:off x="5553724" y="1435178"/>
              <a:ext cx="3291034" cy="1365296"/>
            </a:xfrm>
            <a:custGeom>
              <a:avLst/>
              <a:gdLst/>
              <a:ahLst/>
              <a:cxnLst/>
              <a:rect l="l" t="t"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48" name="Google Shape;1248;p54"/>
            <p:cNvSpPr/>
            <p:nvPr/>
          </p:nvSpPr>
          <p:spPr>
            <a:xfrm>
              <a:off x="5616415" y="2086838"/>
              <a:ext cx="2049897" cy="713628"/>
            </a:xfrm>
            <a:prstGeom prst="rect">
              <a:avLst/>
            </a:prstGeom>
            <a:noFill/>
            <a:ln>
              <a:noFill/>
            </a:ln>
          </p:spPr>
          <p:txBody>
            <a:bodyPr spcFirstLastPara="1" wrap="square" lIns="68575" tIns="34275" rIns="68575" bIns="34275" anchor="t" anchorCtr="0">
              <a:noAutofit/>
            </a:bodyPr>
            <a:lstStyle/>
            <a:p>
              <a:pPr marL="127000" marR="0" lvl="0" indent="-146050" algn="l" rtl="0">
                <a:lnSpc>
                  <a:spcPct val="115000"/>
                </a:lnSpc>
                <a:spcBef>
                  <a:spcPts val="0"/>
                </a:spcBef>
                <a:spcAft>
                  <a:spcPts val="0"/>
                </a:spcAft>
                <a:buClr>
                  <a:schemeClr val="dk1"/>
                </a:buClr>
                <a:buSzPts val="1100"/>
                <a:buChar char="•"/>
              </a:pPr>
              <a:r>
                <a:rPr lang="zh-CN" sz="1100" b="1">
                  <a:solidFill>
                    <a:schemeClr val="dk1"/>
                  </a:solidFill>
                </a:rPr>
                <a:t>Calculate  the variance matrix of X. And write this matrix down as A</a:t>
              </a:r>
              <a:endParaRPr sz="1100" b="1"/>
            </a:p>
          </p:txBody>
        </p:sp>
        <p:sp>
          <p:nvSpPr>
            <p:cNvPr id="1249" name="Google Shape;1249;p54"/>
            <p:cNvSpPr/>
            <p:nvPr/>
          </p:nvSpPr>
          <p:spPr>
            <a:xfrm>
              <a:off x="7638700" y="1522577"/>
              <a:ext cx="1118196" cy="1179681"/>
            </a:xfrm>
            <a:prstGeom prst="ellipse">
              <a:avLst/>
            </a:pr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b="1">
                  <a:solidFill>
                    <a:schemeClr val="lt1"/>
                  </a:solidFill>
                  <a:latin typeface="Arial"/>
                  <a:ea typeface="Arial"/>
                  <a:cs typeface="Arial"/>
                  <a:sym typeface="Arial"/>
                </a:rPr>
                <a:t>02</a:t>
              </a:r>
              <a:endParaRPr sz="1800" b="1">
                <a:solidFill>
                  <a:schemeClr val="lt1"/>
                </a:solidFill>
                <a:latin typeface="Arial"/>
                <a:ea typeface="Arial"/>
                <a:cs typeface="Arial"/>
                <a:sym typeface="Arial"/>
              </a:endParaRPr>
            </a:p>
          </p:txBody>
        </p:sp>
      </p:grpSp>
      <p:grpSp>
        <p:nvGrpSpPr>
          <p:cNvPr id="1250" name="Google Shape;1250;p54"/>
          <p:cNvGrpSpPr/>
          <p:nvPr/>
        </p:nvGrpSpPr>
        <p:grpSpPr>
          <a:xfrm>
            <a:off x="5553724" y="3188510"/>
            <a:ext cx="3291034" cy="1491840"/>
            <a:chOff x="5553724" y="3188510"/>
            <a:chExt cx="3291034" cy="1491840"/>
          </a:xfrm>
        </p:grpSpPr>
        <p:sp>
          <p:nvSpPr>
            <p:cNvPr id="1251" name="Google Shape;1251;p54"/>
            <p:cNvSpPr/>
            <p:nvPr/>
          </p:nvSpPr>
          <p:spPr>
            <a:xfrm rot="10800000">
              <a:off x="5553724" y="3188510"/>
              <a:ext cx="3291034" cy="1365296"/>
            </a:xfrm>
            <a:custGeom>
              <a:avLst/>
              <a:gdLst/>
              <a:ahLst/>
              <a:cxnLst/>
              <a:rect l="l" t="t"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252" name="Google Shape;1252;p54"/>
            <p:cNvSpPr/>
            <p:nvPr/>
          </p:nvSpPr>
          <p:spPr>
            <a:xfrm>
              <a:off x="5616415" y="3875358"/>
              <a:ext cx="2049897" cy="804992"/>
            </a:xfrm>
            <a:prstGeom prst="rect">
              <a:avLst/>
            </a:prstGeom>
            <a:noFill/>
            <a:ln>
              <a:noFill/>
            </a:ln>
          </p:spPr>
          <p:txBody>
            <a:bodyPr spcFirstLastPara="1" wrap="square" lIns="68575" tIns="34275" rIns="68575" bIns="34275" anchor="t" anchorCtr="0">
              <a:noAutofit/>
            </a:bodyPr>
            <a:lstStyle/>
            <a:p>
              <a:pPr marL="127000" marR="0" lvl="0" indent="-146050" algn="l" rtl="0">
                <a:lnSpc>
                  <a:spcPct val="115000"/>
                </a:lnSpc>
                <a:spcBef>
                  <a:spcPts val="0"/>
                </a:spcBef>
                <a:spcAft>
                  <a:spcPts val="0"/>
                </a:spcAft>
                <a:buClr>
                  <a:schemeClr val="dk1"/>
                </a:buClr>
                <a:buSzPts val="1100"/>
                <a:buChar char="•"/>
              </a:pPr>
              <a:r>
                <a:rPr lang="zh-CN" sz="1100" b="1">
                  <a:solidFill>
                    <a:schemeClr val="dk1"/>
                  </a:solidFill>
                </a:rPr>
                <a:t>Choose the percentage of variance that can be explained</a:t>
              </a:r>
              <a:endParaRPr sz="1100" b="1"/>
            </a:p>
          </p:txBody>
        </p:sp>
        <p:sp>
          <p:nvSpPr>
            <p:cNvPr id="1253" name="Google Shape;1253;p54"/>
            <p:cNvSpPr/>
            <p:nvPr/>
          </p:nvSpPr>
          <p:spPr>
            <a:xfrm>
              <a:off x="7638700" y="3275910"/>
              <a:ext cx="1118196" cy="1179681"/>
            </a:xfrm>
            <a:prstGeom prst="ellipse">
              <a:avLst/>
            </a:pr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b="1">
                  <a:solidFill>
                    <a:schemeClr val="lt1"/>
                  </a:solidFill>
                  <a:latin typeface="Arial"/>
                  <a:ea typeface="Arial"/>
                  <a:cs typeface="Arial"/>
                  <a:sym typeface="Arial"/>
                </a:rPr>
                <a:t>04</a:t>
              </a:r>
              <a:endParaRPr sz="1800" b="1">
                <a:solidFill>
                  <a:schemeClr val="lt1"/>
                </a:solidFill>
                <a:latin typeface="Arial"/>
                <a:ea typeface="Arial"/>
                <a:cs typeface="Arial"/>
                <a:sym typeface="Arial"/>
              </a:endParaRPr>
            </a:p>
          </p:txBody>
        </p:sp>
      </p:grpSp>
      <p:grpSp>
        <p:nvGrpSpPr>
          <p:cNvPr id="1254" name="Google Shape;1254;p54"/>
          <p:cNvGrpSpPr/>
          <p:nvPr/>
        </p:nvGrpSpPr>
        <p:grpSpPr>
          <a:xfrm>
            <a:off x="4219965" y="2937721"/>
            <a:ext cx="3291034" cy="1365296"/>
            <a:chOff x="4219965" y="2937721"/>
            <a:chExt cx="3291034" cy="1365296"/>
          </a:xfrm>
        </p:grpSpPr>
        <p:sp>
          <p:nvSpPr>
            <p:cNvPr id="1255" name="Google Shape;1255;p54"/>
            <p:cNvSpPr/>
            <p:nvPr/>
          </p:nvSpPr>
          <p:spPr>
            <a:xfrm>
              <a:off x="4219965" y="2937721"/>
              <a:ext cx="3291034" cy="1365296"/>
            </a:xfrm>
            <a:custGeom>
              <a:avLst/>
              <a:gdLst/>
              <a:ahLst/>
              <a:cxnLst/>
              <a:rect l="l" t="t"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256" name="Google Shape;1256;p54"/>
            <p:cNvSpPr/>
            <p:nvPr/>
          </p:nvSpPr>
          <p:spPr>
            <a:xfrm>
              <a:off x="5618183" y="2987671"/>
              <a:ext cx="1780026" cy="713628"/>
            </a:xfrm>
            <a:prstGeom prst="rect">
              <a:avLst/>
            </a:prstGeom>
            <a:noFill/>
            <a:ln>
              <a:noFill/>
            </a:ln>
          </p:spPr>
          <p:txBody>
            <a:bodyPr spcFirstLastPara="1" wrap="square" lIns="68575" tIns="34275" rIns="68575" bIns="34275" anchor="t" anchorCtr="0">
              <a:noAutofit/>
            </a:bodyPr>
            <a:lstStyle/>
            <a:p>
              <a:pPr marL="127000" marR="0" lvl="0" indent="-146050" algn="l" rtl="0">
                <a:lnSpc>
                  <a:spcPct val="115000"/>
                </a:lnSpc>
                <a:spcBef>
                  <a:spcPts val="0"/>
                </a:spcBef>
                <a:spcAft>
                  <a:spcPts val="0"/>
                </a:spcAft>
                <a:buClr>
                  <a:schemeClr val="dk1"/>
                </a:buClr>
                <a:buSzPts val="1100"/>
                <a:buChar char="•"/>
              </a:pPr>
              <a:r>
                <a:rPr lang="zh-CN" sz="1100" b="1">
                  <a:solidFill>
                    <a:schemeClr val="dk1"/>
                  </a:solidFill>
                </a:rPr>
                <a:t>Calculate eigenvalues and eigenvectors of matrix A</a:t>
              </a:r>
              <a:endParaRPr sz="1100" b="1"/>
            </a:p>
          </p:txBody>
        </p:sp>
        <p:sp>
          <p:nvSpPr>
            <p:cNvPr id="1257" name="Google Shape;1257;p54"/>
            <p:cNvSpPr/>
            <p:nvPr/>
          </p:nvSpPr>
          <p:spPr>
            <a:xfrm>
              <a:off x="4307828" y="3035936"/>
              <a:ext cx="1118196" cy="1179681"/>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b="1">
                  <a:solidFill>
                    <a:schemeClr val="lt1"/>
                  </a:solidFill>
                  <a:latin typeface="Arial"/>
                  <a:ea typeface="Arial"/>
                  <a:cs typeface="Arial"/>
                  <a:sym typeface="Arial"/>
                </a:rPr>
                <a:t>0</a:t>
              </a:r>
              <a:r>
                <a:rPr lang="zh-CN" sz="1800" b="1">
                  <a:solidFill>
                    <a:schemeClr val="lt1"/>
                  </a:solidFill>
                </a:rPr>
                <a:t>3</a:t>
              </a:r>
              <a:endParaRPr sz="1800" b="1">
                <a:solidFill>
                  <a:schemeClr val="lt1"/>
                </a:solidFill>
                <a:latin typeface="Arial"/>
                <a:ea typeface="Arial"/>
                <a:cs typeface="Arial"/>
                <a:sym typeface="Arial"/>
              </a:endParaRPr>
            </a:p>
          </p:txBody>
        </p:sp>
      </p:grpSp>
      <p:sp>
        <p:nvSpPr>
          <p:cNvPr id="1258" name="Google Shape;1258;p54"/>
          <p:cNvSpPr/>
          <p:nvPr/>
        </p:nvSpPr>
        <p:spPr>
          <a:xfrm>
            <a:off x="64450" y="3223700"/>
            <a:ext cx="876000" cy="6870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4"/>
          <p:cNvSpPr txBox="1"/>
          <p:nvPr/>
        </p:nvSpPr>
        <p:spPr>
          <a:xfrm>
            <a:off x="983425" y="3369200"/>
            <a:ext cx="3095100" cy="396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CN" sz="1600" b="1">
                <a:solidFill>
                  <a:srgbClr val="656D77"/>
                </a:solidFill>
              </a:rPr>
              <a:t>Unsupervised Learning Model</a:t>
            </a:r>
            <a:endParaRPr sz="1600" b="1">
              <a:solidFill>
                <a:srgbClr val="656D77"/>
              </a:solidFill>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0"/>
                                        </p:tgtEl>
                                        <p:attrNameLst>
                                          <p:attrName>style.visibility</p:attrName>
                                        </p:attrNameLst>
                                      </p:cBhvr>
                                      <p:to>
                                        <p:strVal val="visible"/>
                                      </p:to>
                                    </p:set>
                                    <p:animEffect transition="in" filter="fade">
                                      <p:cBhvr>
                                        <p:cTn id="7" dur="1000"/>
                                        <p:tgtEl>
                                          <p:spTgt spid="12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9"/>
                                        </p:tgtEl>
                                        <p:attrNameLst>
                                          <p:attrName>style.visibility</p:attrName>
                                        </p:attrNameLst>
                                      </p:cBhvr>
                                      <p:to>
                                        <p:strVal val="visible"/>
                                      </p:to>
                                    </p:set>
                                    <p:animEffect transition="in" filter="fade">
                                      <p:cBhvr>
                                        <p:cTn id="12" dur="1000"/>
                                        <p:tgtEl>
                                          <p:spTgt spid="1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8"/>
                                        </p:tgtEl>
                                        <p:attrNameLst>
                                          <p:attrName>style.visibility</p:attrName>
                                        </p:attrNameLst>
                                      </p:cBhvr>
                                      <p:to>
                                        <p:strVal val="visible"/>
                                      </p:to>
                                    </p:set>
                                    <p:animEffect transition="in" filter="fade">
                                      <p:cBhvr>
                                        <p:cTn id="17" dur="1000"/>
                                        <p:tgtEl>
                                          <p:spTgt spid="12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9"/>
                                        </p:tgtEl>
                                        <p:attrNameLst>
                                          <p:attrName>style.visibility</p:attrName>
                                        </p:attrNameLst>
                                      </p:cBhvr>
                                      <p:to>
                                        <p:strVal val="visible"/>
                                      </p:to>
                                    </p:set>
                                    <p:animEffect transition="in" filter="fade">
                                      <p:cBhvr>
                                        <p:cTn id="22" dur="1000"/>
                                        <p:tgtEl>
                                          <p:spTgt spid="12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1"/>
                                        </p:tgtEl>
                                        <p:attrNameLst>
                                          <p:attrName>style.visibility</p:attrName>
                                        </p:attrNameLst>
                                      </p:cBhvr>
                                      <p:to>
                                        <p:strVal val="visible"/>
                                      </p:to>
                                    </p:set>
                                    <p:animEffect transition="in" filter="fade">
                                      <p:cBhvr>
                                        <p:cTn id="27" dur="1000"/>
                                        <p:tgtEl>
                                          <p:spTgt spid="12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46"/>
                                        </p:tgtEl>
                                        <p:attrNameLst>
                                          <p:attrName>style.visibility</p:attrName>
                                        </p:attrNameLst>
                                      </p:cBhvr>
                                      <p:to>
                                        <p:strVal val="visible"/>
                                      </p:to>
                                    </p:set>
                                    <p:animEffect transition="in" filter="fade">
                                      <p:cBhvr>
                                        <p:cTn id="32" dur="1000"/>
                                        <p:tgtEl>
                                          <p:spTgt spid="12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4"/>
                                        </p:tgtEl>
                                        <p:attrNameLst>
                                          <p:attrName>style.visibility</p:attrName>
                                        </p:attrNameLst>
                                      </p:cBhvr>
                                      <p:to>
                                        <p:strVal val="visible"/>
                                      </p:to>
                                    </p:set>
                                    <p:animEffect transition="in" filter="fade">
                                      <p:cBhvr>
                                        <p:cTn id="37" dur="1000"/>
                                        <p:tgtEl>
                                          <p:spTgt spid="125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0"/>
                                        </p:tgtEl>
                                        <p:attrNameLst>
                                          <p:attrName>style.visibility</p:attrName>
                                        </p:attrNameLst>
                                      </p:cBhvr>
                                      <p:to>
                                        <p:strVal val="visible"/>
                                      </p:to>
                                    </p:set>
                                    <p:animEffect transition="in" filter="fade">
                                      <p:cBhvr>
                                        <p:cTn id="42" dur="1000"/>
                                        <p:tgtEl>
                                          <p:spTgt spid="1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55"/>
          <p:cNvSpPr txBox="1">
            <a:spLocks noGrp="1"/>
          </p:cNvSpPr>
          <p:nvPr>
            <p:ph type="title"/>
          </p:nvPr>
        </p:nvSpPr>
        <p:spPr>
          <a:xfrm>
            <a:off x="503031" y="1"/>
            <a:ext cx="8137800" cy="77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KNN After Principle Componet Analysis</a:t>
            </a:r>
            <a:endParaRPr sz="3000">
              <a:solidFill>
                <a:srgbClr val="335E59"/>
              </a:solidFill>
            </a:endParaRPr>
          </a:p>
        </p:txBody>
      </p:sp>
      <p:sp>
        <p:nvSpPr>
          <p:cNvPr id="1265" name="Google Shape;1265;p55"/>
          <p:cNvSpPr txBox="1">
            <a:spLocks noGrp="1"/>
          </p:cNvSpPr>
          <p:nvPr>
            <p:ph type="sldNum" idx="12"/>
          </p:nvPr>
        </p:nvSpPr>
        <p:spPr>
          <a:xfrm>
            <a:off x="6457949" y="4680347"/>
            <a:ext cx="2182500" cy="1548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sz="1100"/>
              <a:t>18</a:t>
            </a:fld>
            <a:endParaRPr sz="1100"/>
          </a:p>
        </p:txBody>
      </p:sp>
      <p:sp>
        <p:nvSpPr>
          <p:cNvPr id="1266" name="Google Shape;1266;p55"/>
          <p:cNvSpPr txBox="1"/>
          <p:nvPr/>
        </p:nvSpPr>
        <p:spPr>
          <a:xfrm>
            <a:off x="1317575" y="1031800"/>
            <a:ext cx="1591500" cy="331500"/>
          </a:xfrm>
          <a:prstGeom prst="rect">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zh-CN" sz="1500" b="1">
                <a:solidFill>
                  <a:srgbClr val="666666"/>
                </a:solidFill>
              </a:rPr>
              <a:t>Accurancy</a:t>
            </a:r>
            <a:endParaRPr sz="1500" b="1">
              <a:solidFill>
                <a:srgbClr val="666666"/>
              </a:solidFill>
            </a:endParaRPr>
          </a:p>
          <a:p>
            <a:pPr marL="0" marR="0" lvl="0" indent="0" algn="l" rtl="0">
              <a:lnSpc>
                <a:spcPct val="100000"/>
              </a:lnSpc>
              <a:spcBef>
                <a:spcPts val="0"/>
              </a:spcBef>
              <a:spcAft>
                <a:spcPts val="0"/>
              </a:spcAft>
              <a:buNone/>
            </a:pPr>
            <a:endParaRPr sz="1500" b="1">
              <a:solidFill>
                <a:schemeClr val="dk1"/>
              </a:solidFill>
            </a:endParaRPr>
          </a:p>
        </p:txBody>
      </p:sp>
      <p:sp>
        <p:nvSpPr>
          <p:cNvPr id="1267" name="Google Shape;1267;p55"/>
          <p:cNvSpPr/>
          <p:nvPr/>
        </p:nvSpPr>
        <p:spPr>
          <a:xfrm>
            <a:off x="1289675" y="1573550"/>
            <a:ext cx="1647300" cy="855000"/>
          </a:xfrm>
          <a:prstGeom prst="rect">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zh-CN" sz="800">
                <a:solidFill>
                  <a:srgbClr val="666666"/>
                </a:solidFill>
              </a:rPr>
              <a:t>(1592+407)/1999=</a:t>
            </a:r>
            <a:endParaRPr sz="800">
              <a:solidFill>
                <a:srgbClr val="666666"/>
              </a:solidFill>
            </a:endParaRPr>
          </a:p>
          <a:p>
            <a:pPr marL="0" marR="0" lvl="0" indent="0" algn="l" rtl="0">
              <a:lnSpc>
                <a:spcPct val="150000"/>
              </a:lnSpc>
              <a:spcBef>
                <a:spcPts val="0"/>
              </a:spcBef>
              <a:spcAft>
                <a:spcPts val="0"/>
              </a:spcAft>
              <a:buNone/>
            </a:pPr>
            <a:r>
              <a:rPr lang="zh-CN" sz="3000" b="1">
                <a:solidFill>
                  <a:srgbClr val="666666"/>
                </a:solidFill>
              </a:rPr>
              <a:t>100.00%</a:t>
            </a:r>
            <a:endParaRPr sz="3000" b="1">
              <a:solidFill>
                <a:srgbClr val="666666"/>
              </a:solidFill>
            </a:endParaRPr>
          </a:p>
        </p:txBody>
      </p:sp>
      <p:pic>
        <p:nvPicPr>
          <p:cNvPr id="1268" name="Google Shape;1268;p55"/>
          <p:cNvPicPr preferRelativeResize="0"/>
          <p:nvPr/>
        </p:nvPicPr>
        <p:blipFill>
          <a:blip r:embed="rId3">
            <a:alphaModFix/>
          </a:blip>
          <a:stretch>
            <a:fillRect/>
          </a:stretch>
        </p:blipFill>
        <p:spPr>
          <a:xfrm>
            <a:off x="233526" y="2492750"/>
            <a:ext cx="3759600" cy="2594100"/>
          </a:xfrm>
          <a:prstGeom prst="roundRect">
            <a:avLst>
              <a:gd name="adj" fmla="val 16667"/>
            </a:avLst>
          </a:prstGeom>
          <a:noFill/>
          <a:ln w="19050" cap="flat" cmpd="sng">
            <a:solidFill>
              <a:schemeClr val="accent1"/>
            </a:solidFill>
            <a:prstDash val="solid"/>
            <a:round/>
            <a:headEnd type="none" w="sm" len="sm"/>
            <a:tailEnd type="none" w="sm" len="sm"/>
          </a:ln>
        </p:spPr>
      </p:pic>
      <p:pic>
        <p:nvPicPr>
          <p:cNvPr id="1269" name="Google Shape;1269;p55"/>
          <p:cNvPicPr preferRelativeResize="0"/>
          <p:nvPr/>
        </p:nvPicPr>
        <p:blipFill>
          <a:blip r:embed="rId4">
            <a:alphaModFix/>
          </a:blip>
          <a:stretch>
            <a:fillRect/>
          </a:stretch>
        </p:blipFill>
        <p:spPr>
          <a:xfrm>
            <a:off x="6241550" y="3621650"/>
            <a:ext cx="1194375" cy="1400950"/>
          </a:xfrm>
          <a:prstGeom prst="rect">
            <a:avLst/>
          </a:prstGeom>
          <a:noFill/>
          <a:ln>
            <a:noFill/>
          </a:ln>
        </p:spPr>
      </p:pic>
      <p:pic>
        <p:nvPicPr>
          <p:cNvPr id="1270" name="Google Shape;1270;p55"/>
          <p:cNvPicPr preferRelativeResize="0"/>
          <p:nvPr/>
        </p:nvPicPr>
        <p:blipFill>
          <a:blip r:embed="rId5">
            <a:alphaModFix/>
          </a:blip>
          <a:stretch>
            <a:fillRect/>
          </a:stretch>
        </p:blipFill>
        <p:spPr>
          <a:xfrm>
            <a:off x="5214745" y="860900"/>
            <a:ext cx="3335400" cy="2594100"/>
          </a:xfrm>
          <a:prstGeom prst="roundRect">
            <a:avLst>
              <a:gd name="adj" fmla="val 16667"/>
            </a:avLst>
          </a:prstGeom>
          <a:noFill/>
          <a:ln w="19050" cap="flat" cmpd="sng">
            <a:solidFill>
              <a:schemeClr val="accent1"/>
            </a:solidFill>
            <a:prstDash val="solid"/>
            <a:round/>
            <a:headEnd type="none" w="sm" len="sm"/>
            <a:tailEnd type="none" w="sm" len="sm"/>
          </a:ln>
        </p:spPr>
      </p:pic>
      <p:sp>
        <p:nvSpPr>
          <p:cNvPr id="1271" name="Google Shape;1271;p55"/>
          <p:cNvSpPr/>
          <p:nvPr/>
        </p:nvSpPr>
        <p:spPr>
          <a:xfrm rot="10800000">
            <a:off x="3695350" y="1530450"/>
            <a:ext cx="964500" cy="5952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56"/>
          <p:cNvSpPr/>
          <p:nvPr/>
        </p:nvSpPr>
        <p:spPr>
          <a:xfrm>
            <a:off x="4266549" y="3812982"/>
            <a:ext cx="500480" cy="578772"/>
          </a:xfrm>
          <a:prstGeom prst="rect">
            <a:avLst/>
          </a:prstGeom>
        </p:spPr>
        <p:txBody>
          <a:bodyPr>
            <a:prstTxWarp prst="textPlain">
              <a:avLst/>
            </a:prstTxWarp>
          </a:bodyPr>
          <a:lstStyle/>
          <a:p>
            <a:pPr lvl="0" algn="l"/>
            <a:r>
              <a:rPr b="0" i="0">
                <a:ln>
                  <a:noFill/>
                </a:ln>
                <a:solidFill>
                  <a:schemeClr val="accent6"/>
                </a:solidFill>
                <a:latin typeface="Impact"/>
              </a:rPr>
              <a:t>05</a:t>
            </a:r>
          </a:p>
        </p:txBody>
      </p:sp>
      <p:sp>
        <p:nvSpPr>
          <p:cNvPr id="1277" name="Google Shape;1277;p56"/>
          <p:cNvSpPr txBox="1">
            <a:spLocks noGrp="1"/>
          </p:cNvSpPr>
          <p:nvPr>
            <p:ph type="title"/>
          </p:nvPr>
        </p:nvSpPr>
        <p:spPr>
          <a:xfrm>
            <a:off x="2481858" y="2975207"/>
            <a:ext cx="4064400" cy="67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1800"/>
              <a:buFont typeface="Arial"/>
              <a:buNone/>
            </a:pPr>
            <a:r>
              <a:rPr lang="zh-CN" sz="3000"/>
              <a:t>Conclusion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grpSp>
        <p:nvGrpSpPr>
          <p:cNvPr id="683" name="Google Shape;683;p3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343252" y="562200"/>
            <a:ext cx="8204330" cy="3292049"/>
            <a:chOff x="457669" y="749600"/>
            <a:chExt cx="10939106" cy="4389398"/>
          </a:xfrm>
        </p:grpSpPr>
        <p:sp>
          <p:nvSpPr>
            <p:cNvPr id="684" name="Google Shape;684;p39"/>
            <p:cNvSpPr txBox="1"/>
            <p:nvPr/>
          </p:nvSpPr>
          <p:spPr>
            <a:xfrm>
              <a:off x="4369967" y="749600"/>
              <a:ext cx="3285900" cy="1383300"/>
            </a:xfrm>
            <a:prstGeom prst="rect">
              <a:avLst/>
            </a:prstGeom>
            <a:noFill/>
            <a:ln>
              <a:noFill/>
            </a:ln>
          </p:spPr>
          <p:txBody>
            <a:bodyPr spcFirstLastPara="1" wrap="square" lIns="67500" tIns="35100" rIns="67500" bIns="35100" anchor="t" anchorCtr="0">
              <a:noAutofit/>
            </a:bodyPr>
            <a:lstStyle/>
            <a:p>
              <a:pPr marL="0" marR="0" lvl="0" indent="0" algn="ctr" rtl="0">
                <a:spcBef>
                  <a:spcPts val="0"/>
                </a:spcBef>
                <a:spcAft>
                  <a:spcPts val="0"/>
                </a:spcAft>
                <a:buNone/>
              </a:pPr>
              <a:r>
                <a:rPr lang="zh-CN" sz="3000" b="1">
                  <a:solidFill>
                    <a:srgbClr val="335E59"/>
                  </a:solidFill>
                </a:rPr>
                <a:t>Contents</a:t>
              </a:r>
              <a:endParaRPr sz="3200" b="1">
                <a:solidFill>
                  <a:schemeClr val="accent6"/>
                </a:solidFill>
              </a:endParaRPr>
            </a:p>
          </p:txBody>
        </p:sp>
        <p:sp>
          <p:nvSpPr>
            <p:cNvPr id="685" name="Google Shape;685;p39"/>
            <p:cNvSpPr/>
            <p:nvPr/>
          </p:nvSpPr>
          <p:spPr>
            <a:xfrm>
              <a:off x="1298495" y="3418798"/>
              <a:ext cx="1116124" cy="648072"/>
            </a:xfrm>
            <a:prstGeom prst="rect">
              <a:avLst/>
            </a:prstGeom>
            <a:solidFill>
              <a:srgbClr val="90E0CB"/>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zh-CN" sz="2100">
                  <a:solidFill>
                    <a:schemeClr val="lt1"/>
                  </a:solidFill>
                  <a:latin typeface="Impact"/>
                  <a:ea typeface="Impact"/>
                  <a:cs typeface="Impact"/>
                  <a:sym typeface="Impact"/>
                </a:rPr>
                <a:t>01</a:t>
              </a:r>
              <a:endParaRPr sz="1100"/>
            </a:p>
          </p:txBody>
        </p:sp>
        <p:sp>
          <p:nvSpPr>
            <p:cNvPr id="686" name="Google Shape;686;p39"/>
            <p:cNvSpPr/>
            <p:nvPr/>
          </p:nvSpPr>
          <p:spPr>
            <a:xfrm>
              <a:off x="802492" y="4581598"/>
              <a:ext cx="2108100" cy="557400"/>
            </a:xfrm>
            <a:prstGeom prst="rect">
              <a:avLst/>
            </a:prstGeom>
            <a:noFill/>
            <a:ln>
              <a:noFill/>
            </a:ln>
          </p:spPr>
          <p:txBody>
            <a:bodyPr spcFirstLastPara="1" wrap="square" lIns="67500" tIns="35100" rIns="67500" bIns="35100" anchor="t" anchorCtr="0">
              <a:noAutofit/>
            </a:bodyPr>
            <a:lstStyle/>
            <a:p>
              <a:pPr marL="0" marR="0" lvl="0" indent="0" algn="ctr" rtl="0">
                <a:lnSpc>
                  <a:spcPct val="130000"/>
                </a:lnSpc>
                <a:spcBef>
                  <a:spcPts val="0"/>
                </a:spcBef>
                <a:spcAft>
                  <a:spcPts val="0"/>
                </a:spcAft>
                <a:buNone/>
              </a:pPr>
              <a:r>
                <a:rPr lang="zh-CN" sz="800">
                  <a:solidFill>
                    <a:schemeClr val="dk1"/>
                  </a:solidFill>
                </a:rPr>
                <a:t>Yinghan Liu</a:t>
              </a:r>
              <a:endParaRPr sz="1100"/>
            </a:p>
          </p:txBody>
        </p:sp>
        <p:sp>
          <p:nvSpPr>
            <p:cNvPr id="687" name="Google Shape;687;p39"/>
            <p:cNvSpPr txBox="1"/>
            <p:nvPr/>
          </p:nvSpPr>
          <p:spPr>
            <a:xfrm>
              <a:off x="457669" y="4194000"/>
              <a:ext cx="2797800" cy="387600"/>
            </a:xfrm>
            <a:prstGeom prst="rect">
              <a:avLst/>
            </a:prstGeom>
            <a:noFill/>
            <a:ln>
              <a:noFill/>
            </a:ln>
          </p:spPr>
          <p:txBody>
            <a:bodyPr spcFirstLastPara="1" wrap="square" lIns="67500" tIns="35100" rIns="67500" bIns="351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zh-CN" sz="1600" b="1">
                  <a:solidFill>
                    <a:schemeClr val="dk1"/>
                  </a:solidFill>
                </a:rPr>
                <a:t>Goal of the Analysis</a:t>
              </a:r>
              <a:endParaRPr sz="1600"/>
            </a:p>
          </p:txBody>
        </p:sp>
        <p:sp>
          <p:nvSpPr>
            <p:cNvPr id="688" name="Google Shape;688;p39"/>
            <p:cNvSpPr/>
            <p:nvPr/>
          </p:nvSpPr>
          <p:spPr>
            <a:xfrm>
              <a:off x="5545168" y="3418798"/>
              <a:ext cx="1116124" cy="648072"/>
            </a:xfrm>
            <a:prstGeom prst="rect">
              <a:avLst/>
            </a:prstGeom>
            <a:solidFill>
              <a:schemeClr val="accent3"/>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zh-CN" sz="2100">
                  <a:solidFill>
                    <a:schemeClr val="lt1"/>
                  </a:solidFill>
                  <a:latin typeface="Impact"/>
                  <a:ea typeface="Impact"/>
                  <a:cs typeface="Impact"/>
                  <a:sym typeface="Impact"/>
                </a:rPr>
                <a:t>03</a:t>
              </a:r>
              <a:endParaRPr sz="1100"/>
            </a:p>
          </p:txBody>
        </p:sp>
        <p:sp>
          <p:nvSpPr>
            <p:cNvPr id="689" name="Google Shape;689;p39"/>
            <p:cNvSpPr/>
            <p:nvPr/>
          </p:nvSpPr>
          <p:spPr>
            <a:xfrm>
              <a:off x="5045567" y="4560466"/>
              <a:ext cx="2108100" cy="244500"/>
            </a:xfrm>
            <a:prstGeom prst="rect">
              <a:avLst/>
            </a:prstGeom>
            <a:noFill/>
            <a:ln>
              <a:noFill/>
            </a:ln>
          </p:spPr>
          <p:txBody>
            <a:bodyPr spcFirstLastPara="1" wrap="square" lIns="67500" tIns="35100" rIns="67500" bIns="35100" anchor="t" anchorCtr="0">
              <a:noAutofit/>
            </a:bodyPr>
            <a:lstStyle/>
            <a:p>
              <a:pPr marL="0" marR="0" lvl="0" indent="0" algn="ctr" rtl="0">
                <a:lnSpc>
                  <a:spcPct val="130000"/>
                </a:lnSpc>
                <a:spcBef>
                  <a:spcPts val="0"/>
                </a:spcBef>
                <a:spcAft>
                  <a:spcPts val="0"/>
                </a:spcAft>
                <a:buNone/>
              </a:pPr>
              <a:r>
                <a:rPr lang="zh-CN" sz="800">
                  <a:solidFill>
                    <a:schemeClr val="dk1"/>
                  </a:solidFill>
                </a:rPr>
                <a:t>Xiaowen Zhang</a:t>
              </a:r>
              <a:endParaRPr sz="1100"/>
            </a:p>
          </p:txBody>
        </p:sp>
        <p:sp>
          <p:nvSpPr>
            <p:cNvPr id="690" name="Google Shape;690;p39"/>
            <p:cNvSpPr txBox="1"/>
            <p:nvPr/>
          </p:nvSpPr>
          <p:spPr>
            <a:xfrm>
              <a:off x="4759750" y="4172883"/>
              <a:ext cx="3024600" cy="387600"/>
            </a:xfrm>
            <a:prstGeom prst="rect">
              <a:avLst/>
            </a:prstGeom>
            <a:noFill/>
            <a:ln>
              <a:noFill/>
            </a:ln>
          </p:spPr>
          <p:txBody>
            <a:bodyPr spcFirstLastPara="1" wrap="square" lIns="67500" tIns="35100" rIns="67500" bIns="35100" anchor="b" anchorCtr="0">
              <a:noAutofit/>
            </a:bodyPr>
            <a:lstStyle/>
            <a:p>
              <a:pPr marL="0" lvl="0" indent="0" algn="l" rtl="0">
                <a:spcBef>
                  <a:spcPts val="0"/>
                </a:spcBef>
                <a:spcAft>
                  <a:spcPts val="0"/>
                </a:spcAft>
                <a:buClr>
                  <a:schemeClr val="dk1"/>
                </a:buClr>
                <a:buSzPts val="1100"/>
                <a:buFont typeface="Arial"/>
                <a:buNone/>
              </a:pPr>
              <a:r>
                <a:rPr lang="zh-CN" sz="1600" b="1">
                  <a:solidFill>
                    <a:schemeClr val="dk1"/>
                  </a:solidFill>
                </a:rPr>
                <a:t>Descriptive Statistics</a:t>
              </a:r>
              <a:endParaRPr sz="1600" b="1"/>
            </a:p>
          </p:txBody>
        </p:sp>
        <p:sp>
          <p:nvSpPr>
            <p:cNvPr id="691" name="Google Shape;691;p39"/>
            <p:cNvSpPr/>
            <p:nvPr/>
          </p:nvSpPr>
          <p:spPr>
            <a:xfrm>
              <a:off x="9784612" y="3418798"/>
              <a:ext cx="1116124" cy="648072"/>
            </a:xfrm>
            <a:prstGeom prst="rect">
              <a:avLst/>
            </a:prstGeom>
            <a:solidFill>
              <a:srgbClr val="35BC9A"/>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zh-CN" sz="2100">
                  <a:solidFill>
                    <a:schemeClr val="lt1"/>
                  </a:solidFill>
                  <a:latin typeface="Impact"/>
                  <a:ea typeface="Impact"/>
                  <a:cs typeface="Impact"/>
                  <a:sym typeface="Impact"/>
                </a:rPr>
                <a:t>05</a:t>
              </a:r>
              <a:endParaRPr sz="1100"/>
            </a:p>
          </p:txBody>
        </p:sp>
        <p:sp>
          <p:nvSpPr>
            <p:cNvPr id="692" name="Google Shape;692;p39"/>
            <p:cNvSpPr/>
            <p:nvPr/>
          </p:nvSpPr>
          <p:spPr>
            <a:xfrm>
              <a:off x="9288642" y="4581598"/>
              <a:ext cx="2108063" cy="557399"/>
            </a:xfrm>
            <a:prstGeom prst="rect">
              <a:avLst/>
            </a:prstGeom>
            <a:noFill/>
            <a:ln>
              <a:noFill/>
            </a:ln>
          </p:spPr>
          <p:txBody>
            <a:bodyPr spcFirstLastPara="1" wrap="square" lIns="67500" tIns="35100" rIns="67500" bIns="35100" anchor="t" anchorCtr="0">
              <a:noAutofit/>
            </a:bodyPr>
            <a:lstStyle/>
            <a:p>
              <a:pPr marL="0" marR="0" lvl="0" indent="0" algn="ctr" rtl="0">
                <a:lnSpc>
                  <a:spcPct val="130000"/>
                </a:lnSpc>
                <a:spcBef>
                  <a:spcPts val="0"/>
                </a:spcBef>
                <a:spcAft>
                  <a:spcPts val="0"/>
                </a:spcAft>
                <a:buNone/>
              </a:pPr>
              <a:r>
                <a:rPr lang="zh-CN" sz="800">
                  <a:solidFill>
                    <a:schemeClr val="dk1"/>
                  </a:solidFill>
                </a:rPr>
                <a:t>Bingyue Li</a:t>
              </a:r>
              <a:endParaRPr sz="1100"/>
            </a:p>
          </p:txBody>
        </p:sp>
        <p:sp>
          <p:nvSpPr>
            <p:cNvPr id="693" name="Google Shape;693;p39"/>
            <p:cNvSpPr txBox="1"/>
            <p:nvPr/>
          </p:nvSpPr>
          <p:spPr>
            <a:xfrm>
              <a:off x="9288676" y="4194000"/>
              <a:ext cx="2108100" cy="387600"/>
            </a:xfrm>
            <a:prstGeom prst="rect">
              <a:avLst/>
            </a:prstGeom>
            <a:noFill/>
            <a:ln>
              <a:noFill/>
            </a:ln>
          </p:spPr>
          <p:txBody>
            <a:bodyPr spcFirstLastPara="1" wrap="square" lIns="67500" tIns="35100" rIns="67500" bIns="351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zh-CN" sz="1600" b="1">
                  <a:solidFill>
                    <a:schemeClr val="dk1"/>
                  </a:solidFill>
                </a:rPr>
                <a:t>Conclusion</a:t>
              </a:r>
              <a:endParaRPr sz="1600"/>
            </a:p>
          </p:txBody>
        </p:sp>
        <p:sp>
          <p:nvSpPr>
            <p:cNvPr id="694" name="Google Shape;694;p39"/>
            <p:cNvSpPr/>
            <p:nvPr/>
          </p:nvSpPr>
          <p:spPr>
            <a:xfrm>
              <a:off x="3420024" y="2132856"/>
              <a:ext cx="1116124" cy="648072"/>
            </a:xfrm>
            <a:prstGeom prst="rect">
              <a:avLst/>
            </a:prstGeom>
            <a:solidFill>
              <a:srgbClr val="6E6C9E"/>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zh-CN" sz="2100">
                  <a:solidFill>
                    <a:schemeClr val="lt1"/>
                  </a:solidFill>
                  <a:latin typeface="Impact"/>
                  <a:ea typeface="Impact"/>
                  <a:cs typeface="Impact"/>
                  <a:sym typeface="Impact"/>
                </a:rPr>
                <a:t>02</a:t>
              </a:r>
              <a:endParaRPr sz="1100"/>
            </a:p>
          </p:txBody>
        </p:sp>
        <p:sp>
          <p:nvSpPr>
            <p:cNvPr id="695" name="Google Shape;695;p39"/>
            <p:cNvSpPr/>
            <p:nvPr/>
          </p:nvSpPr>
          <p:spPr>
            <a:xfrm>
              <a:off x="2924054" y="3292447"/>
              <a:ext cx="2108063" cy="557399"/>
            </a:xfrm>
            <a:prstGeom prst="rect">
              <a:avLst/>
            </a:prstGeom>
            <a:noFill/>
            <a:ln>
              <a:noFill/>
            </a:ln>
          </p:spPr>
          <p:txBody>
            <a:bodyPr spcFirstLastPara="1" wrap="square" lIns="67500" tIns="35100" rIns="67500" bIns="35100" anchor="t" anchorCtr="0">
              <a:noAutofit/>
            </a:bodyPr>
            <a:lstStyle/>
            <a:p>
              <a:pPr marL="0" marR="0" lvl="0" indent="0" algn="ctr" rtl="0">
                <a:lnSpc>
                  <a:spcPct val="130000"/>
                </a:lnSpc>
                <a:spcBef>
                  <a:spcPts val="0"/>
                </a:spcBef>
                <a:spcAft>
                  <a:spcPts val="0"/>
                </a:spcAft>
                <a:buNone/>
              </a:pPr>
              <a:r>
                <a:rPr lang="zh-CN" sz="800">
                  <a:solidFill>
                    <a:schemeClr val="dk1"/>
                  </a:solidFill>
                </a:rPr>
                <a:t>Rui Lu</a:t>
              </a:r>
              <a:endParaRPr sz="1100"/>
            </a:p>
          </p:txBody>
        </p:sp>
        <p:sp>
          <p:nvSpPr>
            <p:cNvPr id="696" name="Google Shape;696;p39"/>
            <p:cNvSpPr txBox="1"/>
            <p:nvPr/>
          </p:nvSpPr>
          <p:spPr>
            <a:xfrm>
              <a:off x="2270100" y="2842900"/>
              <a:ext cx="3825900" cy="387600"/>
            </a:xfrm>
            <a:prstGeom prst="rect">
              <a:avLst/>
            </a:prstGeom>
            <a:noFill/>
            <a:ln>
              <a:noFill/>
            </a:ln>
          </p:spPr>
          <p:txBody>
            <a:bodyPr spcFirstLastPara="1" wrap="square" lIns="67500" tIns="35100" rIns="67500" bIns="351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zh-CN" sz="1600" b="1">
                  <a:solidFill>
                    <a:schemeClr val="dk1"/>
                  </a:solidFill>
                </a:rPr>
                <a:t>Background of the Dataset</a:t>
              </a:r>
              <a:r>
                <a:rPr lang="zh-CN" b="1">
                  <a:solidFill>
                    <a:schemeClr val="dk1"/>
                  </a:solidFill>
                </a:rPr>
                <a:t> </a:t>
              </a:r>
              <a:endParaRPr sz="1100"/>
            </a:p>
          </p:txBody>
        </p:sp>
        <p:sp>
          <p:nvSpPr>
            <p:cNvPr id="697" name="Google Shape;697;p39"/>
            <p:cNvSpPr/>
            <p:nvPr/>
          </p:nvSpPr>
          <p:spPr>
            <a:xfrm>
              <a:off x="7660940" y="2132856"/>
              <a:ext cx="1116124" cy="648072"/>
            </a:xfrm>
            <a:prstGeom prst="rect">
              <a:avLst/>
            </a:prstGeom>
            <a:solidFill>
              <a:srgbClr val="FE9C59"/>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zh-CN" sz="2100">
                  <a:solidFill>
                    <a:schemeClr val="lt1"/>
                  </a:solidFill>
                  <a:latin typeface="Impact"/>
                  <a:ea typeface="Impact"/>
                  <a:cs typeface="Impact"/>
                  <a:sym typeface="Impact"/>
                </a:rPr>
                <a:t>04</a:t>
              </a:r>
              <a:endParaRPr sz="1100"/>
            </a:p>
          </p:txBody>
        </p:sp>
        <p:sp>
          <p:nvSpPr>
            <p:cNvPr id="698" name="Google Shape;698;p39"/>
            <p:cNvSpPr/>
            <p:nvPr/>
          </p:nvSpPr>
          <p:spPr>
            <a:xfrm>
              <a:off x="7167112" y="3292447"/>
              <a:ext cx="2108063" cy="557399"/>
            </a:xfrm>
            <a:prstGeom prst="rect">
              <a:avLst/>
            </a:prstGeom>
            <a:noFill/>
            <a:ln>
              <a:noFill/>
            </a:ln>
          </p:spPr>
          <p:txBody>
            <a:bodyPr spcFirstLastPara="1" wrap="square" lIns="67500" tIns="35100" rIns="67500" bIns="35100" anchor="t" anchorCtr="0">
              <a:noAutofit/>
            </a:bodyPr>
            <a:lstStyle/>
            <a:p>
              <a:pPr marL="0" marR="0" lvl="0" indent="0" algn="ctr" rtl="0">
                <a:lnSpc>
                  <a:spcPct val="130000"/>
                </a:lnSpc>
                <a:spcBef>
                  <a:spcPts val="0"/>
                </a:spcBef>
                <a:spcAft>
                  <a:spcPts val="0"/>
                </a:spcAft>
                <a:buNone/>
              </a:pPr>
              <a:r>
                <a:rPr lang="zh-CN" sz="800">
                  <a:solidFill>
                    <a:schemeClr val="dk1"/>
                  </a:solidFill>
                </a:rPr>
                <a:t>Yiming Chen; Jingyi Zhang; Chenyun Wan</a:t>
              </a:r>
              <a:endParaRPr sz="1100"/>
            </a:p>
          </p:txBody>
        </p:sp>
        <p:sp>
          <p:nvSpPr>
            <p:cNvPr id="699" name="Google Shape;699;p39"/>
            <p:cNvSpPr txBox="1"/>
            <p:nvPr/>
          </p:nvSpPr>
          <p:spPr>
            <a:xfrm>
              <a:off x="6405091" y="2842883"/>
              <a:ext cx="3825900" cy="387600"/>
            </a:xfrm>
            <a:prstGeom prst="rect">
              <a:avLst/>
            </a:prstGeom>
            <a:noFill/>
            <a:ln>
              <a:noFill/>
            </a:ln>
          </p:spPr>
          <p:txBody>
            <a:bodyPr spcFirstLastPara="1" wrap="square" lIns="67500" tIns="35100" rIns="67500" bIns="351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zh-CN" sz="1600" b="1">
                  <a:solidFill>
                    <a:schemeClr val="dk1"/>
                  </a:solidFill>
                </a:rPr>
                <a:t>Methods &amp; Results</a:t>
              </a:r>
              <a:endParaRPr sz="160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57"/>
          <p:cNvSpPr txBox="1">
            <a:spLocks noGrp="1"/>
          </p:cNvSpPr>
          <p:nvPr>
            <p:ph type="title"/>
          </p:nvPr>
        </p:nvSpPr>
        <p:spPr>
          <a:xfrm>
            <a:off x="502443" y="1"/>
            <a:ext cx="8137800" cy="77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Data Analysis Process</a:t>
            </a:r>
            <a:endParaRPr sz="1100"/>
          </a:p>
        </p:txBody>
      </p:sp>
      <p:sp>
        <p:nvSpPr>
          <p:cNvPr id="1283" name="Google Shape;1283;p57"/>
          <p:cNvSpPr txBox="1">
            <a:spLocks noGrp="1"/>
          </p:cNvSpPr>
          <p:nvPr>
            <p:ph type="sldNum" idx="12"/>
          </p:nvPr>
        </p:nvSpPr>
        <p:spPr>
          <a:xfrm>
            <a:off x="6457949" y="4680347"/>
            <a:ext cx="2182500" cy="1548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sz="1100"/>
              <a:t>20</a:t>
            </a:fld>
            <a:endParaRPr sz="1100"/>
          </a:p>
        </p:txBody>
      </p:sp>
      <p:grpSp>
        <p:nvGrpSpPr>
          <p:cNvPr id="1284" name="Google Shape;1284;p5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495300" y="926902"/>
            <a:ext cx="8143855" cy="3673784"/>
            <a:chOff x="660400" y="1235869"/>
            <a:chExt cx="10858474" cy="4898379"/>
          </a:xfrm>
        </p:grpSpPr>
        <p:sp>
          <p:nvSpPr>
            <p:cNvPr id="1285" name="Google Shape;1285;p57"/>
            <p:cNvSpPr/>
            <p:nvPr/>
          </p:nvSpPr>
          <p:spPr>
            <a:xfrm>
              <a:off x="660400" y="1981200"/>
              <a:ext cx="2084076" cy="2297538"/>
            </a:xfrm>
            <a:custGeom>
              <a:avLst/>
              <a:gdLst/>
              <a:ahLst/>
              <a:cxnLst/>
              <a:rect l="l" t="t"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a:solidFill>
                    <a:schemeClr val="dk1"/>
                  </a:solidFill>
                </a:rPr>
                <a:t>Collect data</a:t>
              </a:r>
              <a:endParaRPr sz="1800">
                <a:solidFill>
                  <a:schemeClr val="dk1"/>
                </a:solidFill>
                <a:latin typeface="Arial"/>
                <a:ea typeface="Arial"/>
                <a:cs typeface="Arial"/>
                <a:sym typeface="Arial"/>
              </a:endParaRPr>
            </a:p>
          </p:txBody>
        </p:sp>
        <p:sp>
          <p:nvSpPr>
            <p:cNvPr id="1286" name="Google Shape;1286;p57"/>
            <p:cNvSpPr txBox="1"/>
            <p:nvPr/>
          </p:nvSpPr>
          <p:spPr>
            <a:xfrm>
              <a:off x="684835" y="5083048"/>
              <a:ext cx="2035200" cy="1051200"/>
            </a:xfrm>
            <a:prstGeom prst="rect">
              <a:avLst/>
            </a:prstGeom>
            <a:noFill/>
            <a:ln>
              <a:noFill/>
            </a:ln>
          </p:spPr>
          <p:txBody>
            <a:bodyPr spcFirstLastPara="1" wrap="square" lIns="68575" tIns="34275" rIns="68575" bIns="34275" anchor="t" anchorCtr="0">
              <a:noAutofit/>
            </a:bodyPr>
            <a:lstStyle/>
            <a:p>
              <a:pPr marL="0" marR="0" lvl="0" indent="0" algn="ctr" rtl="0">
                <a:lnSpc>
                  <a:spcPct val="120000"/>
                </a:lnSpc>
                <a:spcBef>
                  <a:spcPts val="0"/>
                </a:spcBef>
                <a:spcAft>
                  <a:spcPts val="0"/>
                </a:spcAft>
                <a:buNone/>
              </a:pPr>
              <a:endParaRPr sz="1100"/>
            </a:p>
          </p:txBody>
        </p:sp>
        <p:sp>
          <p:nvSpPr>
            <p:cNvPr id="1287" name="Google Shape;1287;p57"/>
            <p:cNvSpPr txBox="1"/>
            <p:nvPr/>
          </p:nvSpPr>
          <p:spPr>
            <a:xfrm>
              <a:off x="684833" y="4689673"/>
              <a:ext cx="2035200" cy="7056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zh-CN" b="1">
                  <a:solidFill>
                    <a:schemeClr val="dk1"/>
                  </a:solidFill>
                </a:rPr>
                <a:t>The goal of the data </a:t>
              </a:r>
              <a:endParaRPr sz="1400" b="1">
                <a:solidFill>
                  <a:schemeClr val="dk1"/>
                </a:solidFill>
                <a:latin typeface="Arial"/>
                <a:ea typeface="Arial"/>
                <a:cs typeface="Arial"/>
                <a:sym typeface="Arial"/>
              </a:endParaRPr>
            </a:p>
          </p:txBody>
        </p:sp>
        <p:sp>
          <p:nvSpPr>
            <p:cNvPr id="1288" name="Google Shape;1288;p57"/>
            <p:cNvSpPr/>
            <p:nvPr/>
          </p:nvSpPr>
          <p:spPr>
            <a:xfrm>
              <a:off x="2854000" y="1981200"/>
              <a:ext cx="2084076" cy="2297538"/>
            </a:xfrm>
            <a:custGeom>
              <a:avLst/>
              <a:gdLst/>
              <a:ahLst/>
              <a:cxnLst/>
              <a:rect l="l" t="t"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a:solidFill>
                    <a:schemeClr val="dk1"/>
                  </a:solidFill>
                </a:rPr>
                <a:t>Check the distribution </a:t>
              </a:r>
              <a:endParaRPr sz="1800">
                <a:solidFill>
                  <a:schemeClr val="dk1"/>
                </a:solidFill>
                <a:latin typeface="Arial"/>
                <a:ea typeface="Arial"/>
                <a:cs typeface="Arial"/>
                <a:sym typeface="Arial"/>
              </a:endParaRPr>
            </a:p>
          </p:txBody>
        </p:sp>
        <p:sp>
          <p:nvSpPr>
            <p:cNvPr id="1289" name="Google Shape;1289;p57"/>
            <p:cNvSpPr txBox="1"/>
            <p:nvPr/>
          </p:nvSpPr>
          <p:spPr>
            <a:xfrm>
              <a:off x="2878435" y="5083048"/>
              <a:ext cx="2035200" cy="1051200"/>
            </a:xfrm>
            <a:prstGeom prst="rect">
              <a:avLst/>
            </a:prstGeom>
            <a:noFill/>
            <a:ln>
              <a:noFill/>
            </a:ln>
          </p:spPr>
          <p:txBody>
            <a:bodyPr spcFirstLastPara="1" wrap="square" lIns="68575" tIns="34275" rIns="68575" bIns="34275" anchor="t" anchorCtr="0">
              <a:noAutofit/>
            </a:bodyPr>
            <a:lstStyle/>
            <a:p>
              <a:pPr marL="0" marR="0" lvl="0" indent="0" algn="ctr" rtl="0">
                <a:lnSpc>
                  <a:spcPct val="120000"/>
                </a:lnSpc>
                <a:spcBef>
                  <a:spcPts val="0"/>
                </a:spcBef>
                <a:spcAft>
                  <a:spcPts val="0"/>
                </a:spcAft>
                <a:buNone/>
              </a:pPr>
              <a:endParaRPr sz="1100"/>
            </a:p>
          </p:txBody>
        </p:sp>
        <p:sp>
          <p:nvSpPr>
            <p:cNvPr id="1290" name="Google Shape;1290;p57"/>
            <p:cNvSpPr txBox="1"/>
            <p:nvPr/>
          </p:nvSpPr>
          <p:spPr>
            <a:xfrm>
              <a:off x="2878435" y="4689659"/>
              <a:ext cx="2035200" cy="393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zh-CN" b="1">
                  <a:solidFill>
                    <a:schemeClr val="dk1"/>
                  </a:solidFill>
                </a:rPr>
                <a:t>Mean </a:t>
              </a:r>
              <a:endParaRPr b="1">
                <a:solidFill>
                  <a:schemeClr val="dk1"/>
                </a:solidFill>
              </a:endParaRPr>
            </a:p>
            <a:p>
              <a:pPr marL="0" marR="0" lvl="0" indent="0" algn="ctr" rtl="0">
                <a:spcBef>
                  <a:spcPts val="0"/>
                </a:spcBef>
                <a:spcAft>
                  <a:spcPts val="0"/>
                </a:spcAft>
                <a:buNone/>
              </a:pPr>
              <a:r>
                <a:rPr lang="zh-CN" b="1">
                  <a:solidFill>
                    <a:schemeClr val="dk1"/>
                  </a:solidFill>
                </a:rPr>
                <a:t>SD</a:t>
              </a:r>
              <a:endParaRPr b="1">
                <a:solidFill>
                  <a:schemeClr val="dk1"/>
                </a:solidFill>
              </a:endParaRPr>
            </a:p>
            <a:p>
              <a:pPr marL="0" marR="0" lvl="0" indent="0" algn="ctr" rtl="0">
                <a:spcBef>
                  <a:spcPts val="0"/>
                </a:spcBef>
                <a:spcAft>
                  <a:spcPts val="0"/>
                </a:spcAft>
                <a:buNone/>
              </a:pPr>
              <a:endParaRPr b="1">
                <a:solidFill>
                  <a:schemeClr val="dk1"/>
                </a:solidFill>
              </a:endParaRPr>
            </a:p>
          </p:txBody>
        </p:sp>
        <p:sp>
          <p:nvSpPr>
            <p:cNvPr id="1291" name="Google Shape;1291;p57"/>
            <p:cNvSpPr/>
            <p:nvPr/>
          </p:nvSpPr>
          <p:spPr>
            <a:xfrm>
              <a:off x="5047600" y="1981200"/>
              <a:ext cx="2084076" cy="2297538"/>
            </a:xfrm>
            <a:custGeom>
              <a:avLst/>
              <a:gdLst/>
              <a:ahLst/>
              <a:cxnLst/>
              <a:rect l="l" t="t"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zh-CN" b="1">
                  <a:solidFill>
                    <a:schemeClr val="lt1"/>
                  </a:solidFill>
                </a:rPr>
                <a:t>  Decision tree</a:t>
              </a:r>
              <a:endParaRPr/>
            </a:p>
          </p:txBody>
        </p:sp>
        <p:sp>
          <p:nvSpPr>
            <p:cNvPr id="1292" name="Google Shape;1292;p57"/>
            <p:cNvSpPr txBox="1"/>
            <p:nvPr/>
          </p:nvSpPr>
          <p:spPr>
            <a:xfrm>
              <a:off x="5072035" y="5083048"/>
              <a:ext cx="2035200" cy="1051200"/>
            </a:xfrm>
            <a:prstGeom prst="rect">
              <a:avLst/>
            </a:prstGeom>
            <a:noFill/>
            <a:ln>
              <a:noFill/>
            </a:ln>
          </p:spPr>
          <p:txBody>
            <a:bodyPr spcFirstLastPara="1" wrap="square" lIns="68575" tIns="34275" rIns="68575" bIns="34275" anchor="t" anchorCtr="0">
              <a:noAutofit/>
            </a:bodyPr>
            <a:lstStyle/>
            <a:p>
              <a:pPr marL="0" marR="0" lvl="0" indent="0" algn="ctr" rtl="0">
                <a:lnSpc>
                  <a:spcPct val="120000"/>
                </a:lnSpc>
                <a:spcBef>
                  <a:spcPts val="0"/>
                </a:spcBef>
                <a:spcAft>
                  <a:spcPts val="0"/>
                </a:spcAft>
                <a:buNone/>
              </a:pPr>
              <a:endParaRPr sz="1100"/>
            </a:p>
          </p:txBody>
        </p:sp>
        <p:sp>
          <p:nvSpPr>
            <p:cNvPr id="1293" name="Google Shape;1293;p57"/>
            <p:cNvSpPr txBox="1"/>
            <p:nvPr/>
          </p:nvSpPr>
          <p:spPr>
            <a:xfrm>
              <a:off x="5072035" y="4689659"/>
              <a:ext cx="2035200" cy="393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zh-CN" b="1">
                  <a:solidFill>
                    <a:schemeClr val="dk1"/>
                  </a:solidFill>
                </a:rPr>
                <a:t>Find out the key factor </a:t>
              </a:r>
              <a:endParaRPr sz="1400" b="1">
                <a:solidFill>
                  <a:schemeClr val="dk1"/>
                </a:solidFill>
                <a:latin typeface="Arial"/>
                <a:ea typeface="Arial"/>
                <a:cs typeface="Arial"/>
                <a:sym typeface="Arial"/>
              </a:endParaRPr>
            </a:p>
          </p:txBody>
        </p:sp>
        <p:sp>
          <p:nvSpPr>
            <p:cNvPr id="1294" name="Google Shape;1294;p57"/>
            <p:cNvSpPr/>
            <p:nvPr/>
          </p:nvSpPr>
          <p:spPr>
            <a:xfrm>
              <a:off x="9434798" y="1981200"/>
              <a:ext cx="2084076" cy="2297538"/>
            </a:xfrm>
            <a:custGeom>
              <a:avLst/>
              <a:gdLst/>
              <a:ahLst/>
              <a:cxnLst/>
              <a:rect l="l" t="t"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rgbClr val="F2F2F2"/>
            </a:solid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Clr>
                  <a:schemeClr val="dk1"/>
                </a:buClr>
                <a:buFont typeface="Arial"/>
                <a:buNone/>
              </a:pPr>
              <a:r>
                <a:rPr lang="zh-CN" sz="1800">
                  <a:solidFill>
                    <a:schemeClr val="dk1"/>
                  </a:solidFill>
                </a:rPr>
                <a:t>Principal Componet Analysis</a:t>
              </a:r>
              <a:endParaRPr sz="1800">
                <a:solidFill>
                  <a:schemeClr val="dk1"/>
                </a:solidFill>
              </a:endParaRPr>
            </a:p>
            <a:p>
              <a:pPr marL="0" marR="0" lvl="0" indent="0" algn="ctr" rtl="0">
                <a:spcBef>
                  <a:spcPts val="0"/>
                </a:spcBef>
                <a:spcAft>
                  <a:spcPts val="0"/>
                </a:spcAft>
                <a:buNone/>
              </a:pPr>
              <a:endParaRPr sz="1800">
                <a:solidFill>
                  <a:schemeClr val="dk1"/>
                </a:solidFill>
              </a:endParaRPr>
            </a:p>
          </p:txBody>
        </p:sp>
        <p:sp>
          <p:nvSpPr>
            <p:cNvPr id="1295" name="Google Shape;1295;p57"/>
            <p:cNvSpPr txBox="1"/>
            <p:nvPr/>
          </p:nvSpPr>
          <p:spPr>
            <a:xfrm>
              <a:off x="9459233" y="5083048"/>
              <a:ext cx="2035200" cy="1051200"/>
            </a:xfrm>
            <a:prstGeom prst="rect">
              <a:avLst/>
            </a:prstGeom>
            <a:noFill/>
            <a:ln>
              <a:noFill/>
            </a:ln>
          </p:spPr>
          <p:txBody>
            <a:bodyPr spcFirstLastPara="1" wrap="square" lIns="68575" tIns="34275" rIns="68575" bIns="34275" anchor="t" anchorCtr="0">
              <a:noAutofit/>
            </a:bodyPr>
            <a:lstStyle/>
            <a:p>
              <a:pPr marL="0" marR="0" lvl="0" indent="0" algn="ctr" rtl="0">
                <a:lnSpc>
                  <a:spcPct val="120000"/>
                </a:lnSpc>
                <a:spcBef>
                  <a:spcPts val="0"/>
                </a:spcBef>
                <a:spcAft>
                  <a:spcPts val="0"/>
                </a:spcAft>
                <a:buNone/>
              </a:pPr>
              <a:endParaRPr sz="1100"/>
            </a:p>
          </p:txBody>
        </p:sp>
        <p:sp>
          <p:nvSpPr>
            <p:cNvPr id="1296" name="Google Shape;1296;p57"/>
            <p:cNvSpPr txBox="1"/>
            <p:nvPr/>
          </p:nvSpPr>
          <p:spPr>
            <a:xfrm>
              <a:off x="9459233" y="4689659"/>
              <a:ext cx="2035200" cy="393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zh-CN" b="1">
                  <a:solidFill>
                    <a:schemeClr val="dk1"/>
                  </a:solidFill>
                </a:rPr>
                <a:t>Improve the accuracy </a:t>
              </a:r>
              <a:endParaRPr sz="1400" b="1">
                <a:solidFill>
                  <a:schemeClr val="dk1"/>
                </a:solidFill>
                <a:latin typeface="Arial"/>
                <a:ea typeface="Arial"/>
                <a:cs typeface="Arial"/>
                <a:sym typeface="Arial"/>
              </a:endParaRPr>
            </a:p>
          </p:txBody>
        </p:sp>
        <p:cxnSp>
          <p:nvCxnSpPr>
            <p:cNvPr id="1297" name="Google Shape;1297;p57"/>
            <p:cNvCxnSpPr/>
            <p:nvPr/>
          </p:nvCxnSpPr>
          <p:spPr>
            <a:xfrm>
              <a:off x="2799251" y="4762500"/>
              <a:ext cx="0" cy="1371600"/>
            </a:xfrm>
            <a:prstGeom prst="straightConnector1">
              <a:avLst/>
            </a:prstGeom>
            <a:noFill/>
            <a:ln w="9525" cap="rnd" cmpd="sng">
              <a:solidFill>
                <a:srgbClr val="BFBFBF"/>
              </a:solidFill>
              <a:prstDash val="solid"/>
              <a:round/>
              <a:headEnd type="none" w="sm" len="sm"/>
              <a:tailEnd type="none" w="sm" len="sm"/>
            </a:ln>
          </p:spPr>
        </p:cxnSp>
        <p:cxnSp>
          <p:nvCxnSpPr>
            <p:cNvPr id="1298" name="Google Shape;1298;p57"/>
            <p:cNvCxnSpPr/>
            <p:nvPr/>
          </p:nvCxnSpPr>
          <p:spPr>
            <a:xfrm>
              <a:off x="4992851" y="4762500"/>
              <a:ext cx="0" cy="1371600"/>
            </a:xfrm>
            <a:prstGeom prst="straightConnector1">
              <a:avLst/>
            </a:prstGeom>
            <a:noFill/>
            <a:ln w="9525" cap="rnd" cmpd="sng">
              <a:solidFill>
                <a:srgbClr val="BFBFBF"/>
              </a:solidFill>
              <a:prstDash val="solid"/>
              <a:round/>
              <a:headEnd type="none" w="sm" len="sm"/>
              <a:tailEnd type="none" w="sm" len="sm"/>
            </a:ln>
          </p:spPr>
        </p:cxnSp>
        <p:cxnSp>
          <p:nvCxnSpPr>
            <p:cNvPr id="1299" name="Google Shape;1299;p57"/>
            <p:cNvCxnSpPr/>
            <p:nvPr/>
          </p:nvCxnSpPr>
          <p:spPr>
            <a:xfrm>
              <a:off x="7186451" y="4762500"/>
              <a:ext cx="0" cy="1371600"/>
            </a:xfrm>
            <a:prstGeom prst="straightConnector1">
              <a:avLst/>
            </a:prstGeom>
            <a:noFill/>
            <a:ln w="9525" cap="rnd" cmpd="sng">
              <a:solidFill>
                <a:srgbClr val="BFBFBF"/>
              </a:solidFill>
              <a:prstDash val="solid"/>
              <a:round/>
              <a:headEnd type="none" w="sm" len="sm"/>
              <a:tailEnd type="none" w="sm" len="sm"/>
            </a:ln>
          </p:spPr>
        </p:cxnSp>
        <p:sp>
          <p:nvSpPr>
            <p:cNvPr id="1300" name="Google Shape;1300;p57"/>
            <p:cNvSpPr/>
            <p:nvPr/>
          </p:nvSpPr>
          <p:spPr>
            <a:xfrm>
              <a:off x="7241200" y="1981200"/>
              <a:ext cx="2084076" cy="2297538"/>
            </a:xfrm>
            <a:custGeom>
              <a:avLst/>
              <a:gdLst/>
              <a:ahLst/>
              <a:cxnLst/>
              <a:rect l="l" t="t"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800">
                  <a:solidFill>
                    <a:schemeClr val="dk1"/>
                  </a:solidFill>
                </a:rPr>
                <a:t>KNN </a:t>
              </a:r>
              <a:endParaRPr sz="1800">
                <a:solidFill>
                  <a:schemeClr val="dk1"/>
                </a:solidFill>
                <a:latin typeface="Arial"/>
                <a:ea typeface="Arial"/>
                <a:cs typeface="Arial"/>
                <a:sym typeface="Arial"/>
              </a:endParaRPr>
            </a:p>
          </p:txBody>
        </p:sp>
        <p:sp>
          <p:nvSpPr>
            <p:cNvPr id="1301" name="Google Shape;1301;p57"/>
            <p:cNvSpPr txBox="1"/>
            <p:nvPr/>
          </p:nvSpPr>
          <p:spPr>
            <a:xfrm>
              <a:off x="7265635" y="5083048"/>
              <a:ext cx="2035200" cy="1051200"/>
            </a:xfrm>
            <a:prstGeom prst="rect">
              <a:avLst/>
            </a:prstGeom>
            <a:noFill/>
            <a:ln>
              <a:noFill/>
            </a:ln>
          </p:spPr>
          <p:txBody>
            <a:bodyPr spcFirstLastPara="1" wrap="square" lIns="68575" tIns="34275" rIns="68575" bIns="34275" anchor="t" anchorCtr="0">
              <a:noAutofit/>
            </a:bodyPr>
            <a:lstStyle/>
            <a:p>
              <a:pPr marL="0" marR="0" lvl="0" indent="0" algn="ctr" rtl="0">
                <a:lnSpc>
                  <a:spcPct val="120000"/>
                </a:lnSpc>
                <a:spcBef>
                  <a:spcPts val="0"/>
                </a:spcBef>
                <a:spcAft>
                  <a:spcPts val="0"/>
                </a:spcAft>
                <a:buNone/>
              </a:pPr>
              <a:endParaRPr sz="1100"/>
            </a:p>
          </p:txBody>
        </p:sp>
        <p:sp>
          <p:nvSpPr>
            <p:cNvPr id="1302" name="Google Shape;1302;p57"/>
            <p:cNvSpPr txBox="1"/>
            <p:nvPr/>
          </p:nvSpPr>
          <p:spPr>
            <a:xfrm>
              <a:off x="7265635" y="4689659"/>
              <a:ext cx="2035200" cy="393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zh-CN" b="1">
                  <a:solidFill>
                    <a:schemeClr val="dk1"/>
                  </a:solidFill>
                </a:rPr>
                <a:t>Check the accuracy </a:t>
              </a:r>
              <a:endParaRPr sz="1400" b="1">
                <a:solidFill>
                  <a:schemeClr val="dk1"/>
                </a:solidFill>
                <a:latin typeface="Arial"/>
                <a:ea typeface="Arial"/>
                <a:cs typeface="Arial"/>
                <a:sym typeface="Arial"/>
              </a:endParaRPr>
            </a:p>
          </p:txBody>
        </p:sp>
        <p:cxnSp>
          <p:nvCxnSpPr>
            <p:cNvPr id="1303" name="Google Shape;1303;p57"/>
            <p:cNvCxnSpPr/>
            <p:nvPr/>
          </p:nvCxnSpPr>
          <p:spPr>
            <a:xfrm>
              <a:off x="9380051" y="4762500"/>
              <a:ext cx="0" cy="1371600"/>
            </a:xfrm>
            <a:prstGeom prst="straightConnector1">
              <a:avLst/>
            </a:prstGeom>
            <a:noFill/>
            <a:ln w="9525" cap="rnd" cmpd="sng">
              <a:solidFill>
                <a:srgbClr val="BFBFBF"/>
              </a:solidFill>
              <a:prstDash val="solid"/>
              <a:round/>
              <a:headEnd type="none" w="sm" len="sm"/>
              <a:tailEnd type="none" w="sm" len="sm"/>
            </a:ln>
          </p:spPr>
        </p:cxnSp>
        <p:grpSp>
          <p:nvGrpSpPr>
            <p:cNvPr id="1304" name="Google Shape;1304;p57"/>
            <p:cNvGrpSpPr/>
            <p:nvPr/>
          </p:nvGrpSpPr>
          <p:grpSpPr>
            <a:xfrm>
              <a:off x="5503525" y="1235869"/>
              <a:ext cx="1193053" cy="1193053"/>
              <a:chOff x="5595704" y="2411685"/>
              <a:chExt cx="971700" cy="971700"/>
            </a:xfrm>
          </p:grpSpPr>
          <p:sp>
            <p:nvSpPr>
              <p:cNvPr id="1305" name="Google Shape;1305;p57"/>
              <p:cNvSpPr/>
              <p:nvPr/>
            </p:nvSpPr>
            <p:spPr>
              <a:xfrm>
                <a:off x="5595704" y="2411685"/>
                <a:ext cx="971700" cy="971700"/>
              </a:xfrm>
              <a:prstGeom prst="ellipse">
                <a:avLst/>
              </a:prstGeom>
              <a:solidFill>
                <a:schemeClr val="accent1"/>
              </a:solidFill>
              <a:ln w="38100"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06" name="Google Shape;1306;p57"/>
              <p:cNvSpPr/>
              <p:nvPr/>
            </p:nvSpPr>
            <p:spPr>
              <a:xfrm>
                <a:off x="5909241" y="2717602"/>
                <a:ext cx="373043" cy="359256"/>
              </a:xfrm>
              <a:custGeom>
                <a:avLst/>
                <a:gdLst/>
                <a:ahLst/>
                <a:cxnLst/>
                <a:rect l="l" t="t" r="r" b="b"/>
                <a:pathLst>
                  <a:path w="609050" h="586540" extrusionOk="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07" name="Google Shape;1307;p57"/>
            <p:cNvGrpSpPr/>
            <p:nvPr/>
          </p:nvGrpSpPr>
          <p:grpSpPr>
            <a:xfrm>
              <a:off x="3458131" y="1543149"/>
              <a:ext cx="876473" cy="876473"/>
              <a:chOff x="5595704" y="2411685"/>
              <a:chExt cx="971700" cy="971700"/>
            </a:xfrm>
          </p:grpSpPr>
          <p:sp>
            <p:nvSpPr>
              <p:cNvPr id="1308" name="Google Shape;1308;p57"/>
              <p:cNvSpPr/>
              <p:nvPr/>
            </p:nvSpPr>
            <p:spPr>
              <a:xfrm>
                <a:off x="5595704" y="2411685"/>
                <a:ext cx="971700" cy="971700"/>
              </a:xfrm>
              <a:prstGeom prst="ellipse">
                <a:avLst/>
              </a:prstGeom>
              <a:solidFill>
                <a:srgbClr val="7F7F7F"/>
              </a:solidFill>
              <a:ln w="38100"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09" name="Google Shape;1309;p57"/>
              <p:cNvSpPr/>
              <p:nvPr/>
            </p:nvSpPr>
            <p:spPr>
              <a:xfrm>
                <a:off x="5909241" y="2710969"/>
                <a:ext cx="373528" cy="372978"/>
              </a:xfrm>
              <a:custGeom>
                <a:avLst/>
                <a:gdLst/>
                <a:ahLst/>
                <a:cxnLst/>
                <a:rect l="l" t="t" r="r" b="b"/>
                <a:pathLst>
                  <a:path w="7104" h="7104" extrusionOk="0">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1200">
                  <a:solidFill>
                    <a:schemeClr val="dk1"/>
                  </a:solidFill>
                  <a:latin typeface="Arial"/>
                  <a:ea typeface="Arial"/>
                  <a:cs typeface="Arial"/>
                  <a:sym typeface="Arial"/>
                </a:endParaRPr>
              </a:p>
            </p:txBody>
          </p:sp>
        </p:grpSp>
        <p:grpSp>
          <p:nvGrpSpPr>
            <p:cNvPr id="1310" name="Google Shape;1310;p57"/>
            <p:cNvGrpSpPr/>
            <p:nvPr/>
          </p:nvGrpSpPr>
          <p:grpSpPr>
            <a:xfrm>
              <a:off x="1264531" y="1543149"/>
              <a:ext cx="876473" cy="876473"/>
              <a:chOff x="5595704" y="2411685"/>
              <a:chExt cx="971700" cy="971700"/>
            </a:xfrm>
          </p:grpSpPr>
          <p:sp>
            <p:nvSpPr>
              <p:cNvPr id="1311" name="Google Shape;1311;p57"/>
              <p:cNvSpPr/>
              <p:nvPr/>
            </p:nvSpPr>
            <p:spPr>
              <a:xfrm>
                <a:off x="5595704" y="2411685"/>
                <a:ext cx="971700" cy="971700"/>
              </a:xfrm>
              <a:prstGeom prst="ellipse">
                <a:avLst/>
              </a:prstGeom>
              <a:solidFill>
                <a:srgbClr val="7F7F7F"/>
              </a:solidFill>
              <a:ln w="38100"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12" name="Google Shape;1312;p57"/>
              <p:cNvSpPr/>
              <p:nvPr/>
            </p:nvSpPr>
            <p:spPr>
              <a:xfrm>
                <a:off x="5909241" y="2710977"/>
                <a:ext cx="373691" cy="373134"/>
              </a:xfrm>
              <a:custGeom>
                <a:avLst/>
                <a:gdLst/>
                <a:ahLst/>
                <a:cxnLst/>
                <a:rect l="l" t="t" r="r" b="b"/>
                <a:pathLst>
                  <a:path w="607627" h="606722" extrusionOk="0">
                    <a:moveTo>
                      <a:pt x="518958" y="480339"/>
                    </a:moveTo>
                    <a:lnTo>
                      <a:pt x="569613" y="480339"/>
                    </a:lnTo>
                    <a:cubicBezTo>
                      <a:pt x="590623" y="480339"/>
                      <a:pt x="607627" y="497315"/>
                      <a:pt x="607627" y="518201"/>
                    </a:cubicBezTo>
                    <a:lnTo>
                      <a:pt x="607627" y="568772"/>
                    </a:lnTo>
                    <a:cubicBezTo>
                      <a:pt x="607627" y="589658"/>
                      <a:pt x="590623" y="606722"/>
                      <a:pt x="569613" y="606722"/>
                    </a:cubicBezTo>
                    <a:lnTo>
                      <a:pt x="518958" y="606722"/>
                    </a:lnTo>
                    <a:cubicBezTo>
                      <a:pt x="498037" y="606722"/>
                      <a:pt x="481033" y="589658"/>
                      <a:pt x="481033" y="568772"/>
                    </a:cubicBezTo>
                    <a:lnTo>
                      <a:pt x="481033" y="518201"/>
                    </a:lnTo>
                    <a:cubicBezTo>
                      <a:pt x="481033" y="497315"/>
                      <a:pt x="498037" y="480339"/>
                      <a:pt x="518958" y="480339"/>
                    </a:cubicBezTo>
                    <a:close/>
                    <a:moveTo>
                      <a:pt x="518958" y="252836"/>
                    </a:moveTo>
                    <a:lnTo>
                      <a:pt x="569613" y="252836"/>
                    </a:lnTo>
                    <a:cubicBezTo>
                      <a:pt x="590623" y="252836"/>
                      <a:pt x="607627" y="269812"/>
                      <a:pt x="607627" y="290698"/>
                    </a:cubicBezTo>
                    <a:lnTo>
                      <a:pt x="607627" y="341269"/>
                    </a:lnTo>
                    <a:cubicBezTo>
                      <a:pt x="607627" y="362155"/>
                      <a:pt x="590623" y="379219"/>
                      <a:pt x="569613" y="379219"/>
                    </a:cubicBezTo>
                    <a:lnTo>
                      <a:pt x="518958" y="379219"/>
                    </a:lnTo>
                    <a:cubicBezTo>
                      <a:pt x="498037" y="379219"/>
                      <a:pt x="481033" y="362155"/>
                      <a:pt x="481033" y="341269"/>
                    </a:cubicBezTo>
                    <a:lnTo>
                      <a:pt x="481033" y="290698"/>
                    </a:lnTo>
                    <a:cubicBezTo>
                      <a:pt x="481033" y="269812"/>
                      <a:pt x="498037" y="252836"/>
                      <a:pt x="518958" y="252836"/>
                    </a:cubicBezTo>
                    <a:close/>
                    <a:moveTo>
                      <a:pt x="81603" y="151716"/>
                    </a:moveTo>
                    <a:lnTo>
                      <a:pt x="146211" y="151716"/>
                    </a:lnTo>
                    <a:cubicBezTo>
                      <a:pt x="179049" y="151716"/>
                      <a:pt x="206814" y="178110"/>
                      <a:pt x="210819" y="213124"/>
                    </a:cubicBezTo>
                    <a:lnTo>
                      <a:pt x="227549" y="359935"/>
                    </a:lnTo>
                    <a:cubicBezTo>
                      <a:pt x="228973" y="372199"/>
                      <a:pt x="225146" y="384374"/>
                      <a:pt x="217137" y="393349"/>
                    </a:cubicBezTo>
                    <a:cubicBezTo>
                      <a:pt x="210285" y="401081"/>
                      <a:pt x="201119" y="405613"/>
                      <a:pt x="191152" y="406146"/>
                    </a:cubicBezTo>
                    <a:lnTo>
                      <a:pt x="177180" y="594992"/>
                    </a:lnTo>
                    <a:cubicBezTo>
                      <a:pt x="176646" y="601568"/>
                      <a:pt x="171129" y="606722"/>
                      <a:pt x="164543" y="606722"/>
                    </a:cubicBezTo>
                    <a:lnTo>
                      <a:pt x="63271" y="606722"/>
                    </a:lnTo>
                    <a:cubicBezTo>
                      <a:pt x="56685" y="606722"/>
                      <a:pt x="51168" y="601568"/>
                      <a:pt x="50634" y="594992"/>
                    </a:cubicBezTo>
                    <a:lnTo>
                      <a:pt x="36662" y="406146"/>
                    </a:lnTo>
                    <a:cubicBezTo>
                      <a:pt x="26784" y="405613"/>
                      <a:pt x="17529" y="401081"/>
                      <a:pt x="10677" y="393349"/>
                    </a:cubicBezTo>
                    <a:cubicBezTo>
                      <a:pt x="2668" y="384374"/>
                      <a:pt x="-1070" y="372199"/>
                      <a:pt x="265" y="359935"/>
                    </a:cubicBezTo>
                    <a:lnTo>
                      <a:pt x="17084" y="213124"/>
                    </a:lnTo>
                    <a:cubicBezTo>
                      <a:pt x="21000" y="178110"/>
                      <a:pt x="48765" y="151716"/>
                      <a:pt x="81603" y="151716"/>
                    </a:cubicBezTo>
                    <a:close/>
                    <a:moveTo>
                      <a:pt x="392406" y="75787"/>
                    </a:moveTo>
                    <a:lnTo>
                      <a:pt x="443059" y="75787"/>
                    </a:lnTo>
                    <a:cubicBezTo>
                      <a:pt x="450092" y="75787"/>
                      <a:pt x="455700" y="81476"/>
                      <a:pt x="455700" y="88497"/>
                    </a:cubicBezTo>
                    <a:cubicBezTo>
                      <a:pt x="455700" y="95430"/>
                      <a:pt x="450092" y="101119"/>
                      <a:pt x="443059" y="101119"/>
                    </a:cubicBezTo>
                    <a:lnTo>
                      <a:pt x="392406" y="101119"/>
                    </a:lnTo>
                    <a:cubicBezTo>
                      <a:pt x="371486" y="101119"/>
                      <a:pt x="354483" y="118095"/>
                      <a:pt x="354483" y="139072"/>
                    </a:cubicBezTo>
                    <a:lnTo>
                      <a:pt x="354483" y="303326"/>
                    </a:lnTo>
                    <a:lnTo>
                      <a:pt x="443059" y="303326"/>
                    </a:lnTo>
                    <a:cubicBezTo>
                      <a:pt x="450092" y="303326"/>
                      <a:pt x="455700" y="309015"/>
                      <a:pt x="455700" y="316037"/>
                    </a:cubicBezTo>
                    <a:cubicBezTo>
                      <a:pt x="455700" y="322970"/>
                      <a:pt x="450092" y="328658"/>
                      <a:pt x="443059" y="328658"/>
                    </a:cubicBezTo>
                    <a:lnTo>
                      <a:pt x="354483" y="328658"/>
                    </a:lnTo>
                    <a:lnTo>
                      <a:pt x="354483" y="493002"/>
                    </a:lnTo>
                    <a:cubicBezTo>
                      <a:pt x="354483" y="513889"/>
                      <a:pt x="371486" y="530866"/>
                      <a:pt x="392406" y="530866"/>
                    </a:cubicBezTo>
                    <a:lnTo>
                      <a:pt x="443059" y="530866"/>
                    </a:lnTo>
                    <a:cubicBezTo>
                      <a:pt x="450092" y="530866"/>
                      <a:pt x="455700" y="536554"/>
                      <a:pt x="455700" y="543576"/>
                    </a:cubicBezTo>
                    <a:cubicBezTo>
                      <a:pt x="455700" y="550509"/>
                      <a:pt x="450092" y="556197"/>
                      <a:pt x="443059" y="556197"/>
                    </a:cubicBezTo>
                    <a:lnTo>
                      <a:pt x="392406" y="556197"/>
                    </a:lnTo>
                    <a:cubicBezTo>
                      <a:pt x="357510" y="556197"/>
                      <a:pt x="329112" y="527844"/>
                      <a:pt x="329112" y="493002"/>
                    </a:cubicBezTo>
                    <a:lnTo>
                      <a:pt x="329112" y="328658"/>
                    </a:lnTo>
                    <a:lnTo>
                      <a:pt x="265818" y="328658"/>
                    </a:lnTo>
                    <a:cubicBezTo>
                      <a:pt x="258785" y="328658"/>
                      <a:pt x="253177" y="322970"/>
                      <a:pt x="253177" y="316037"/>
                    </a:cubicBezTo>
                    <a:cubicBezTo>
                      <a:pt x="253177" y="309015"/>
                      <a:pt x="258785" y="303326"/>
                      <a:pt x="265818" y="303326"/>
                    </a:cubicBezTo>
                    <a:lnTo>
                      <a:pt x="329112" y="303326"/>
                    </a:lnTo>
                    <a:lnTo>
                      <a:pt x="329112" y="139072"/>
                    </a:lnTo>
                    <a:cubicBezTo>
                      <a:pt x="329112" y="104230"/>
                      <a:pt x="357510" y="75787"/>
                      <a:pt x="392406" y="75787"/>
                    </a:cubicBezTo>
                    <a:close/>
                    <a:moveTo>
                      <a:pt x="518958" y="25333"/>
                    </a:moveTo>
                    <a:lnTo>
                      <a:pt x="569613" y="25333"/>
                    </a:lnTo>
                    <a:cubicBezTo>
                      <a:pt x="590623" y="25333"/>
                      <a:pt x="607627" y="42309"/>
                      <a:pt x="607627" y="63195"/>
                    </a:cubicBezTo>
                    <a:lnTo>
                      <a:pt x="607627" y="113766"/>
                    </a:lnTo>
                    <a:cubicBezTo>
                      <a:pt x="607627" y="134652"/>
                      <a:pt x="590623" y="151716"/>
                      <a:pt x="569613" y="151716"/>
                    </a:cubicBezTo>
                    <a:lnTo>
                      <a:pt x="518958" y="151716"/>
                    </a:lnTo>
                    <a:cubicBezTo>
                      <a:pt x="498037" y="151716"/>
                      <a:pt x="481033" y="134652"/>
                      <a:pt x="481033" y="113766"/>
                    </a:cubicBezTo>
                    <a:lnTo>
                      <a:pt x="481033" y="63195"/>
                    </a:lnTo>
                    <a:cubicBezTo>
                      <a:pt x="481033" y="42309"/>
                      <a:pt x="498037" y="25333"/>
                      <a:pt x="518958" y="25333"/>
                    </a:cubicBezTo>
                    <a:close/>
                    <a:moveTo>
                      <a:pt x="113916" y="0"/>
                    </a:moveTo>
                    <a:cubicBezTo>
                      <a:pt x="148855" y="0"/>
                      <a:pt x="177178" y="28292"/>
                      <a:pt x="177178" y="63192"/>
                    </a:cubicBezTo>
                    <a:cubicBezTo>
                      <a:pt x="177178" y="98092"/>
                      <a:pt x="148855" y="126384"/>
                      <a:pt x="113916" y="126384"/>
                    </a:cubicBezTo>
                    <a:cubicBezTo>
                      <a:pt x="78977" y="126384"/>
                      <a:pt x="50654" y="98092"/>
                      <a:pt x="50654" y="63192"/>
                    </a:cubicBezTo>
                    <a:cubicBezTo>
                      <a:pt x="50654" y="28292"/>
                      <a:pt x="78977" y="0"/>
                      <a:pt x="113916" y="0"/>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1200">
                  <a:solidFill>
                    <a:schemeClr val="dk1"/>
                  </a:solidFill>
                  <a:latin typeface="Arial"/>
                  <a:ea typeface="Arial"/>
                  <a:cs typeface="Arial"/>
                  <a:sym typeface="Arial"/>
                </a:endParaRPr>
              </a:p>
            </p:txBody>
          </p:sp>
        </p:grpSp>
        <p:grpSp>
          <p:nvGrpSpPr>
            <p:cNvPr id="1313" name="Google Shape;1313;p57"/>
            <p:cNvGrpSpPr/>
            <p:nvPr/>
          </p:nvGrpSpPr>
          <p:grpSpPr>
            <a:xfrm>
              <a:off x="10038929" y="1543149"/>
              <a:ext cx="876473" cy="876473"/>
              <a:chOff x="5595704" y="2411685"/>
              <a:chExt cx="971700" cy="971700"/>
            </a:xfrm>
          </p:grpSpPr>
          <p:sp>
            <p:nvSpPr>
              <p:cNvPr id="1314" name="Google Shape;1314;p57"/>
              <p:cNvSpPr/>
              <p:nvPr/>
            </p:nvSpPr>
            <p:spPr>
              <a:xfrm>
                <a:off x="5595704" y="2411685"/>
                <a:ext cx="971700" cy="971700"/>
              </a:xfrm>
              <a:prstGeom prst="ellipse">
                <a:avLst/>
              </a:prstGeom>
              <a:solidFill>
                <a:srgbClr val="7F7F7F"/>
              </a:solidFill>
              <a:ln w="38100"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15" name="Google Shape;1315;p57"/>
              <p:cNvSpPr/>
              <p:nvPr/>
            </p:nvSpPr>
            <p:spPr>
              <a:xfrm>
                <a:off x="5909241" y="2712385"/>
                <a:ext cx="374132" cy="370754"/>
              </a:xfrm>
              <a:custGeom>
                <a:avLst/>
                <a:gdLst/>
                <a:ahLst/>
                <a:cxnLst/>
                <a:rect l="l" t="t" r="r" b="b"/>
                <a:pathLst>
                  <a:path w="605882" h="600411" extrusionOk="0">
                    <a:moveTo>
                      <a:pt x="509642" y="502443"/>
                    </a:moveTo>
                    <a:cubicBezTo>
                      <a:pt x="513956" y="502443"/>
                      <a:pt x="515394" y="503879"/>
                      <a:pt x="515394" y="505314"/>
                    </a:cubicBezTo>
                    <a:cubicBezTo>
                      <a:pt x="515394" y="506750"/>
                      <a:pt x="513956" y="509621"/>
                      <a:pt x="515394" y="509621"/>
                    </a:cubicBezTo>
                    <a:cubicBezTo>
                      <a:pt x="518270" y="509621"/>
                      <a:pt x="524022" y="506750"/>
                      <a:pt x="525460" y="502443"/>
                    </a:cubicBezTo>
                    <a:cubicBezTo>
                      <a:pt x="525460" y="498137"/>
                      <a:pt x="529773" y="506750"/>
                      <a:pt x="531211" y="511056"/>
                    </a:cubicBezTo>
                    <a:cubicBezTo>
                      <a:pt x="532649" y="516798"/>
                      <a:pt x="539839" y="522540"/>
                      <a:pt x="542715" y="526846"/>
                    </a:cubicBezTo>
                    <a:cubicBezTo>
                      <a:pt x="547029" y="529717"/>
                      <a:pt x="545591" y="534023"/>
                      <a:pt x="544153" y="536894"/>
                    </a:cubicBezTo>
                    <a:cubicBezTo>
                      <a:pt x="542715" y="541200"/>
                      <a:pt x="541277" y="548377"/>
                      <a:pt x="539839" y="552684"/>
                    </a:cubicBezTo>
                    <a:cubicBezTo>
                      <a:pt x="538401" y="555555"/>
                      <a:pt x="532649" y="556990"/>
                      <a:pt x="531211" y="556990"/>
                    </a:cubicBezTo>
                    <a:cubicBezTo>
                      <a:pt x="529773" y="556990"/>
                      <a:pt x="526898" y="556990"/>
                      <a:pt x="522584" y="555555"/>
                    </a:cubicBezTo>
                    <a:cubicBezTo>
                      <a:pt x="519708" y="555555"/>
                      <a:pt x="518270" y="551248"/>
                      <a:pt x="515394" y="549813"/>
                    </a:cubicBezTo>
                    <a:cubicBezTo>
                      <a:pt x="513956" y="548377"/>
                      <a:pt x="511080" y="544071"/>
                      <a:pt x="508204" y="542636"/>
                    </a:cubicBezTo>
                    <a:cubicBezTo>
                      <a:pt x="506766" y="541200"/>
                      <a:pt x="490948" y="546942"/>
                      <a:pt x="488072" y="548377"/>
                    </a:cubicBezTo>
                    <a:cubicBezTo>
                      <a:pt x="483758" y="549813"/>
                      <a:pt x="482320" y="549813"/>
                      <a:pt x="479444" y="548377"/>
                    </a:cubicBezTo>
                    <a:cubicBezTo>
                      <a:pt x="473692" y="546942"/>
                      <a:pt x="478006" y="539765"/>
                      <a:pt x="478006" y="536894"/>
                    </a:cubicBezTo>
                    <a:cubicBezTo>
                      <a:pt x="478006" y="534023"/>
                      <a:pt x="476568" y="528281"/>
                      <a:pt x="476568" y="523975"/>
                    </a:cubicBezTo>
                    <a:cubicBezTo>
                      <a:pt x="476568" y="521104"/>
                      <a:pt x="485196" y="519669"/>
                      <a:pt x="488072" y="518233"/>
                    </a:cubicBezTo>
                    <a:cubicBezTo>
                      <a:pt x="489510" y="518233"/>
                      <a:pt x="492386" y="512492"/>
                      <a:pt x="493824" y="509621"/>
                    </a:cubicBezTo>
                    <a:cubicBezTo>
                      <a:pt x="496700" y="508185"/>
                      <a:pt x="499576" y="508185"/>
                      <a:pt x="501014" y="509621"/>
                    </a:cubicBezTo>
                    <a:cubicBezTo>
                      <a:pt x="502452" y="509621"/>
                      <a:pt x="503890" y="503879"/>
                      <a:pt x="509642" y="502443"/>
                    </a:cubicBezTo>
                    <a:close/>
                    <a:moveTo>
                      <a:pt x="510755" y="484065"/>
                    </a:moveTo>
                    <a:cubicBezTo>
                      <a:pt x="512555" y="484423"/>
                      <a:pt x="514714" y="485139"/>
                      <a:pt x="515433" y="485139"/>
                    </a:cubicBezTo>
                    <a:cubicBezTo>
                      <a:pt x="516873" y="486572"/>
                      <a:pt x="521191" y="485139"/>
                      <a:pt x="525509" y="486572"/>
                    </a:cubicBezTo>
                    <a:cubicBezTo>
                      <a:pt x="531266" y="488004"/>
                      <a:pt x="529827" y="489436"/>
                      <a:pt x="534145" y="490869"/>
                    </a:cubicBezTo>
                    <a:cubicBezTo>
                      <a:pt x="538463" y="492301"/>
                      <a:pt x="537024" y="492301"/>
                      <a:pt x="537024" y="493734"/>
                    </a:cubicBezTo>
                    <a:cubicBezTo>
                      <a:pt x="537024" y="495166"/>
                      <a:pt x="538463" y="498031"/>
                      <a:pt x="539902" y="499464"/>
                    </a:cubicBezTo>
                    <a:cubicBezTo>
                      <a:pt x="539902" y="500896"/>
                      <a:pt x="537024" y="500896"/>
                      <a:pt x="534145" y="500896"/>
                    </a:cubicBezTo>
                    <a:cubicBezTo>
                      <a:pt x="531266" y="500896"/>
                      <a:pt x="529827" y="498031"/>
                      <a:pt x="525509" y="499464"/>
                    </a:cubicBezTo>
                    <a:cubicBezTo>
                      <a:pt x="522630" y="499464"/>
                      <a:pt x="519751" y="496599"/>
                      <a:pt x="516873" y="495166"/>
                    </a:cubicBezTo>
                    <a:cubicBezTo>
                      <a:pt x="513994" y="493734"/>
                      <a:pt x="518312" y="492301"/>
                      <a:pt x="516873" y="490869"/>
                    </a:cubicBezTo>
                    <a:cubicBezTo>
                      <a:pt x="515433" y="489436"/>
                      <a:pt x="509676" y="489436"/>
                      <a:pt x="508237" y="485139"/>
                    </a:cubicBezTo>
                    <a:cubicBezTo>
                      <a:pt x="507517" y="483707"/>
                      <a:pt x="508956" y="483707"/>
                      <a:pt x="510755" y="484065"/>
                    </a:cubicBezTo>
                    <a:close/>
                    <a:moveTo>
                      <a:pt x="447040" y="472502"/>
                    </a:moveTo>
                    <a:cubicBezTo>
                      <a:pt x="449014" y="473756"/>
                      <a:pt x="451526" y="475908"/>
                      <a:pt x="452243" y="476625"/>
                    </a:cubicBezTo>
                    <a:cubicBezTo>
                      <a:pt x="452243" y="476625"/>
                      <a:pt x="459420" y="482361"/>
                      <a:pt x="462290" y="485229"/>
                    </a:cubicBezTo>
                    <a:cubicBezTo>
                      <a:pt x="465161" y="488097"/>
                      <a:pt x="466596" y="483795"/>
                      <a:pt x="468032" y="480927"/>
                    </a:cubicBezTo>
                    <a:cubicBezTo>
                      <a:pt x="469467" y="478059"/>
                      <a:pt x="472337" y="478059"/>
                      <a:pt x="476643" y="476625"/>
                    </a:cubicBezTo>
                    <a:cubicBezTo>
                      <a:pt x="480949" y="475191"/>
                      <a:pt x="479514" y="476625"/>
                      <a:pt x="480949" y="479493"/>
                    </a:cubicBezTo>
                    <a:cubicBezTo>
                      <a:pt x="480949" y="480927"/>
                      <a:pt x="479514" y="485229"/>
                      <a:pt x="479514" y="486663"/>
                    </a:cubicBezTo>
                    <a:cubicBezTo>
                      <a:pt x="479514" y="488097"/>
                      <a:pt x="483820" y="483795"/>
                      <a:pt x="486690" y="480927"/>
                    </a:cubicBezTo>
                    <a:cubicBezTo>
                      <a:pt x="489561" y="479493"/>
                      <a:pt x="493867" y="479493"/>
                      <a:pt x="493867" y="482361"/>
                    </a:cubicBezTo>
                    <a:cubicBezTo>
                      <a:pt x="495302" y="483795"/>
                      <a:pt x="493867" y="488097"/>
                      <a:pt x="495302" y="490966"/>
                    </a:cubicBezTo>
                    <a:cubicBezTo>
                      <a:pt x="495302" y="493834"/>
                      <a:pt x="492432" y="492400"/>
                      <a:pt x="489561" y="495268"/>
                    </a:cubicBezTo>
                    <a:cubicBezTo>
                      <a:pt x="486690" y="496702"/>
                      <a:pt x="485255" y="495268"/>
                      <a:pt x="482385" y="493834"/>
                    </a:cubicBezTo>
                    <a:cubicBezTo>
                      <a:pt x="479514" y="493834"/>
                      <a:pt x="480949" y="496702"/>
                      <a:pt x="479514" y="498136"/>
                    </a:cubicBezTo>
                    <a:cubicBezTo>
                      <a:pt x="478079" y="498136"/>
                      <a:pt x="472337" y="496702"/>
                      <a:pt x="469467" y="493834"/>
                    </a:cubicBezTo>
                    <a:cubicBezTo>
                      <a:pt x="465161" y="492400"/>
                      <a:pt x="465161" y="492400"/>
                      <a:pt x="462290" y="493834"/>
                    </a:cubicBezTo>
                    <a:cubicBezTo>
                      <a:pt x="459420" y="496702"/>
                      <a:pt x="457985" y="492400"/>
                      <a:pt x="455114" y="489532"/>
                    </a:cubicBezTo>
                    <a:cubicBezTo>
                      <a:pt x="452243" y="486663"/>
                      <a:pt x="447937" y="478059"/>
                      <a:pt x="445067" y="473757"/>
                    </a:cubicBezTo>
                    <a:cubicBezTo>
                      <a:pt x="443631" y="470888"/>
                      <a:pt x="445067" y="471247"/>
                      <a:pt x="447040" y="472502"/>
                    </a:cubicBezTo>
                    <a:close/>
                    <a:moveTo>
                      <a:pt x="526863" y="387676"/>
                    </a:moveTo>
                    <a:cubicBezTo>
                      <a:pt x="527580" y="386597"/>
                      <a:pt x="528297" y="386237"/>
                      <a:pt x="528297" y="387676"/>
                    </a:cubicBezTo>
                    <a:cubicBezTo>
                      <a:pt x="529731" y="390553"/>
                      <a:pt x="531165" y="394869"/>
                      <a:pt x="529731" y="397747"/>
                    </a:cubicBezTo>
                    <a:cubicBezTo>
                      <a:pt x="526863" y="399185"/>
                      <a:pt x="525429" y="400624"/>
                      <a:pt x="525429" y="404940"/>
                    </a:cubicBezTo>
                    <a:cubicBezTo>
                      <a:pt x="525429" y="410695"/>
                      <a:pt x="526863" y="413572"/>
                      <a:pt x="521127" y="416450"/>
                    </a:cubicBezTo>
                    <a:cubicBezTo>
                      <a:pt x="516824" y="419327"/>
                      <a:pt x="501049" y="429398"/>
                      <a:pt x="503917" y="425082"/>
                    </a:cubicBezTo>
                    <a:cubicBezTo>
                      <a:pt x="503917" y="425082"/>
                      <a:pt x="505352" y="420766"/>
                      <a:pt x="508220" y="417888"/>
                    </a:cubicBezTo>
                    <a:cubicBezTo>
                      <a:pt x="512522" y="415011"/>
                      <a:pt x="515390" y="415011"/>
                      <a:pt x="516824" y="410695"/>
                    </a:cubicBezTo>
                    <a:cubicBezTo>
                      <a:pt x="519692" y="406379"/>
                      <a:pt x="518258" y="407817"/>
                      <a:pt x="521127" y="402063"/>
                    </a:cubicBezTo>
                    <a:cubicBezTo>
                      <a:pt x="522561" y="396308"/>
                      <a:pt x="523995" y="394869"/>
                      <a:pt x="525429" y="391992"/>
                    </a:cubicBezTo>
                    <a:cubicBezTo>
                      <a:pt x="525429" y="390553"/>
                      <a:pt x="526146" y="388755"/>
                      <a:pt x="526863" y="387676"/>
                    </a:cubicBezTo>
                    <a:close/>
                    <a:moveTo>
                      <a:pt x="15955" y="301859"/>
                    </a:moveTo>
                    <a:cubicBezTo>
                      <a:pt x="17391" y="300426"/>
                      <a:pt x="23134" y="300426"/>
                      <a:pt x="26006" y="301859"/>
                    </a:cubicBezTo>
                    <a:cubicBezTo>
                      <a:pt x="27442" y="301859"/>
                      <a:pt x="31749" y="301859"/>
                      <a:pt x="34621" y="304725"/>
                    </a:cubicBezTo>
                    <a:cubicBezTo>
                      <a:pt x="36056" y="306158"/>
                      <a:pt x="48978" y="309024"/>
                      <a:pt x="51850" y="309024"/>
                    </a:cubicBezTo>
                    <a:cubicBezTo>
                      <a:pt x="54722" y="310457"/>
                      <a:pt x="57593" y="307591"/>
                      <a:pt x="60465" y="307591"/>
                    </a:cubicBezTo>
                    <a:cubicBezTo>
                      <a:pt x="63336" y="307591"/>
                      <a:pt x="71951" y="309024"/>
                      <a:pt x="73387" y="307591"/>
                    </a:cubicBezTo>
                    <a:cubicBezTo>
                      <a:pt x="76258" y="306158"/>
                      <a:pt x="80566" y="309024"/>
                      <a:pt x="80566" y="309024"/>
                    </a:cubicBezTo>
                    <a:cubicBezTo>
                      <a:pt x="82002" y="310457"/>
                      <a:pt x="106410" y="314756"/>
                      <a:pt x="113589" y="313323"/>
                    </a:cubicBezTo>
                    <a:cubicBezTo>
                      <a:pt x="119332" y="310457"/>
                      <a:pt x="122204" y="309024"/>
                      <a:pt x="123640" y="311890"/>
                    </a:cubicBezTo>
                    <a:cubicBezTo>
                      <a:pt x="125075" y="314756"/>
                      <a:pt x="132254" y="309024"/>
                      <a:pt x="137998" y="307591"/>
                    </a:cubicBezTo>
                    <a:cubicBezTo>
                      <a:pt x="142305" y="306158"/>
                      <a:pt x="146612" y="314756"/>
                      <a:pt x="146612" y="320488"/>
                    </a:cubicBezTo>
                    <a:cubicBezTo>
                      <a:pt x="146612" y="326220"/>
                      <a:pt x="143741" y="324787"/>
                      <a:pt x="143741" y="327653"/>
                    </a:cubicBezTo>
                    <a:cubicBezTo>
                      <a:pt x="143741" y="331953"/>
                      <a:pt x="146612" y="331953"/>
                      <a:pt x="146612" y="333386"/>
                    </a:cubicBezTo>
                    <a:cubicBezTo>
                      <a:pt x="146612" y="336252"/>
                      <a:pt x="143741" y="334819"/>
                      <a:pt x="142305" y="336252"/>
                    </a:cubicBezTo>
                    <a:cubicBezTo>
                      <a:pt x="140869" y="339118"/>
                      <a:pt x="137998" y="339118"/>
                      <a:pt x="135126" y="337685"/>
                    </a:cubicBezTo>
                    <a:cubicBezTo>
                      <a:pt x="132254" y="336252"/>
                      <a:pt x="132254" y="337685"/>
                      <a:pt x="127947" y="340551"/>
                    </a:cubicBezTo>
                    <a:cubicBezTo>
                      <a:pt x="123640" y="343417"/>
                      <a:pt x="125075" y="346283"/>
                      <a:pt x="123640" y="352015"/>
                    </a:cubicBezTo>
                    <a:cubicBezTo>
                      <a:pt x="123640" y="357747"/>
                      <a:pt x="126511" y="356314"/>
                      <a:pt x="129383" y="359180"/>
                    </a:cubicBezTo>
                    <a:cubicBezTo>
                      <a:pt x="133690" y="362046"/>
                      <a:pt x="136562" y="363479"/>
                      <a:pt x="140869" y="363479"/>
                    </a:cubicBezTo>
                    <a:cubicBezTo>
                      <a:pt x="145176" y="363479"/>
                      <a:pt x="143741" y="369211"/>
                      <a:pt x="143741" y="372077"/>
                    </a:cubicBezTo>
                    <a:cubicBezTo>
                      <a:pt x="143741" y="374943"/>
                      <a:pt x="145176" y="374943"/>
                      <a:pt x="148048" y="374943"/>
                    </a:cubicBezTo>
                    <a:cubicBezTo>
                      <a:pt x="150920" y="374943"/>
                      <a:pt x="148048" y="366345"/>
                      <a:pt x="150920" y="364912"/>
                    </a:cubicBezTo>
                    <a:cubicBezTo>
                      <a:pt x="153791" y="363479"/>
                      <a:pt x="152355" y="359180"/>
                      <a:pt x="149484" y="354881"/>
                    </a:cubicBezTo>
                    <a:cubicBezTo>
                      <a:pt x="148048" y="352015"/>
                      <a:pt x="150920" y="346283"/>
                      <a:pt x="150920" y="343417"/>
                    </a:cubicBezTo>
                    <a:cubicBezTo>
                      <a:pt x="150920" y="340551"/>
                      <a:pt x="153791" y="339118"/>
                      <a:pt x="156663" y="340551"/>
                    </a:cubicBezTo>
                    <a:cubicBezTo>
                      <a:pt x="159534" y="340551"/>
                      <a:pt x="162406" y="341984"/>
                      <a:pt x="163842" y="343417"/>
                    </a:cubicBezTo>
                    <a:cubicBezTo>
                      <a:pt x="166713" y="344850"/>
                      <a:pt x="165278" y="344850"/>
                      <a:pt x="168149" y="349149"/>
                    </a:cubicBezTo>
                    <a:cubicBezTo>
                      <a:pt x="169585" y="353448"/>
                      <a:pt x="172457" y="349149"/>
                      <a:pt x="173892" y="346283"/>
                    </a:cubicBezTo>
                    <a:cubicBezTo>
                      <a:pt x="175328" y="341984"/>
                      <a:pt x="178200" y="346283"/>
                      <a:pt x="179635" y="352015"/>
                    </a:cubicBezTo>
                    <a:cubicBezTo>
                      <a:pt x="182507" y="357747"/>
                      <a:pt x="182507" y="359180"/>
                      <a:pt x="186815" y="363479"/>
                    </a:cubicBezTo>
                    <a:cubicBezTo>
                      <a:pt x="191122" y="369211"/>
                      <a:pt x="193994" y="380675"/>
                      <a:pt x="195430" y="384974"/>
                    </a:cubicBezTo>
                    <a:cubicBezTo>
                      <a:pt x="198301" y="389273"/>
                      <a:pt x="196865" y="389273"/>
                      <a:pt x="193994" y="389273"/>
                    </a:cubicBezTo>
                    <a:cubicBezTo>
                      <a:pt x="191122" y="387840"/>
                      <a:pt x="183943" y="392139"/>
                      <a:pt x="181071" y="393572"/>
                    </a:cubicBezTo>
                    <a:cubicBezTo>
                      <a:pt x="179635" y="395005"/>
                      <a:pt x="175328" y="396438"/>
                      <a:pt x="171021" y="399304"/>
                    </a:cubicBezTo>
                    <a:cubicBezTo>
                      <a:pt x="168149" y="400737"/>
                      <a:pt x="166713" y="403604"/>
                      <a:pt x="163842" y="405037"/>
                    </a:cubicBezTo>
                    <a:cubicBezTo>
                      <a:pt x="159534" y="406470"/>
                      <a:pt x="159534" y="409336"/>
                      <a:pt x="156663" y="413635"/>
                    </a:cubicBezTo>
                    <a:cubicBezTo>
                      <a:pt x="153791" y="419367"/>
                      <a:pt x="148048" y="423666"/>
                      <a:pt x="148048" y="427965"/>
                    </a:cubicBezTo>
                    <a:cubicBezTo>
                      <a:pt x="146612" y="430831"/>
                      <a:pt x="148048" y="436563"/>
                      <a:pt x="145176" y="436563"/>
                    </a:cubicBezTo>
                    <a:cubicBezTo>
                      <a:pt x="143741" y="437996"/>
                      <a:pt x="142305" y="430831"/>
                      <a:pt x="139433" y="429398"/>
                    </a:cubicBezTo>
                    <a:cubicBezTo>
                      <a:pt x="137998" y="427965"/>
                      <a:pt x="130819" y="426532"/>
                      <a:pt x="123640" y="427965"/>
                    </a:cubicBezTo>
                    <a:cubicBezTo>
                      <a:pt x="115025" y="430831"/>
                      <a:pt x="120768" y="443728"/>
                      <a:pt x="122204" y="446594"/>
                    </a:cubicBezTo>
                    <a:cubicBezTo>
                      <a:pt x="122204" y="449460"/>
                      <a:pt x="130819" y="443728"/>
                      <a:pt x="132254" y="440862"/>
                    </a:cubicBezTo>
                    <a:cubicBezTo>
                      <a:pt x="135126" y="437996"/>
                      <a:pt x="136562" y="442295"/>
                      <a:pt x="136562" y="445161"/>
                    </a:cubicBezTo>
                    <a:cubicBezTo>
                      <a:pt x="136562" y="448027"/>
                      <a:pt x="135126" y="452326"/>
                      <a:pt x="137998" y="452326"/>
                    </a:cubicBezTo>
                    <a:cubicBezTo>
                      <a:pt x="140869" y="453759"/>
                      <a:pt x="142305" y="453759"/>
                      <a:pt x="145176" y="459491"/>
                    </a:cubicBezTo>
                    <a:cubicBezTo>
                      <a:pt x="146612" y="463790"/>
                      <a:pt x="152355" y="462357"/>
                      <a:pt x="156663" y="459491"/>
                    </a:cubicBezTo>
                    <a:cubicBezTo>
                      <a:pt x="160970" y="456625"/>
                      <a:pt x="179635" y="462357"/>
                      <a:pt x="181071" y="463790"/>
                    </a:cubicBezTo>
                    <a:cubicBezTo>
                      <a:pt x="183943" y="465223"/>
                      <a:pt x="189686" y="465223"/>
                      <a:pt x="192558" y="469522"/>
                    </a:cubicBezTo>
                    <a:cubicBezTo>
                      <a:pt x="195430" y="472388"/>
                      <a:pt x="205480" y="482420"/>
                      <a:pt x="206916" y="482420"/>
                    </a:cubicBezTo>
                    <a:cubicBezTo>
                      <a:pt x="206916" y="483853"/>
                      <a:pt x="222710" y="485286"/>
                      <a:pt x="228453" y="489585"/>
                    </a:cubicBezTo>
                    <a:cubicBezTo>
                      <a:pt x="232760" y="492451"/>
                      <a:pt x="225581" y="506781"/>
                      <a:pt x="224145" y="513946"/>
                    </a:cubicBezTo>
                    <a:cubicBezTo>
                      <a:pt x="222710" y="521111"/>
                      <a:pt x="216967" y="525410"/>
                      <a:pt x="214095" y="526843"/>
                    </a:cubicBezTo>
                    <a:cubicBezTo>
                      <a:pt x="211223" y="528276"/>
                      <a:pt x="193994" y="551204"/>
                      <a:pt x="191122" y="554071"/>
                    </a:cubicBezTo>
                    <a:cubicBezTo>
                      <a:pt x="188251" y="556937"/>
                      <a:pt x="178200" y="564102"/>
                      <a:pt x="176764" y="566968"/>
                    </a:cubicBezTo>
                    <a:cubicBezTo>
                      <a:pt x="173892" y="569834"/>
                      <a:pt x="173892" y="572700"/>
                      <a:pt x="173892" y="575566"/>
                    </a:cubicBezTo>
                    <a:cubicBezTo>
                      <a:pt x="175328" y="579865"/>
                      <a:pt x="175328" y="581298"/>
                      <a:pt x="173892" y="585597"/>
                    </a:cubicBezTo>
                    <a:cubicBezTo>
                      <a:pt x="172457" y="588463"/>
                      <a:pt x="171021" y="592762"/>
                      <a:pt x="173892" y="595628"/>
                    </a:cubicBezTo>
                    <a:cubicBezTo>
                      <a:pt x="175328" y="599927"/>
                      <a:pt x="176764" y="599927"/>
                      <a:pt x="173892" y="599927"/>
                    </a:cubicBezTo>
                    <a:cubicBezTo>
                      <a:pt x="171021" y="601360"/>
                      <a:pt x="163842" y="599927"/>
                      <a:pt x="159534" y="591329"/>
                    </a:cubicBezTo>
                    <a:cubicBezTo>
                      <a:pt x="153791" y="584164"/>
                      <a:pt x="159534" y="565535"/>
                      <a:pt x="159534" y="561236"/>
                    </a:cubicBezTo>
                    <a:cubicBezTo>
                      <a:pt x="159534" y="555504"/>
                      <a:pt x="163842" y="529709"/>
                      <a:pt x="163842" y="523977"/>
                    </a:cubicBezTo>
                    <a:cubicBezTo>
                      <a:pt x="165278" y="518245"/>
                      <a:pt x="160970" y="513946"/>
                      <a:pt x="158099" y="512513"/>
                    </a:cubicBezTo>
                    <a:cubicBezTo>
                      <a:pt x="153791" y="509647"/>
                      <a:pt x="149484" y="498183"/>
                      <a:pt x="146612" y="493884"/>
                    </a:cubicBezTo>
                    <a:cubicBezTo>
                      <a:pt x="145176" y="489585"/>
                      <a:pt x="146612" y="485286"/>
                      <a:pt x="148048" y="480987"/>
                    </a:cubicBezTo>
                    <a:cubicBezTo>
                      <a:pt x="149484" y="478120"/>
                      <a:pt x="149484" y="473821"/>
                      <a:pt x="148048" y="470955"/>
                    </a:cubicBezTo>
                    <a:cubicBezTo>
                      <a:pt x="146612" y="468089"/>
                      <a:pt x="139433" y="463790"/>
                      <a:pt x="136562" y="462357"/>
                    </a:cubicBezTo>
                    <a:cubicBezTo>
                      <a:pt x="133690" y="460924"/>
                      <a:pt x="130819" y="459491"/>
                      <a:pt x="127947" y="456625"/>
                    </a:cubicBezTo>
                    <a:cubicBezTo>
                      <a:pt x="125075" y="453759"/>
                      <a:pt x="120768" y="453759"/>
                      <a:pt x="113589" y="452326"/>
                    </a:cubicBezTo>
                    <a:cubicBezTo>
                      <a:pt x="106410" y="450893"/>
                      <a:pt x="102103" y="440862"/>
                      <a:pt x="99231" y="437996"/>
                    </a:cubicBezTo>
                    <a:cubicBezTo>
                      <a:pt x="97795" y="435130"/>
                      <a:pt x="97795" y="439429"/>
                      <a:pt x="97795" y="443728"/>
                    </a:cubicBezTo>
                    <a:cubicBezTo>
                      <a:pt x="96360" y="448027"/>
                      <a:pt x="87745" y="429398"/>
                      <a:pt x="80566" y="420800"/>
                    </a:cubicBezTo>
                    <a:cubicBezTo>
                      <a:pt x="71951" y="410769"/>
                      <a:pt x="71951" y="393572"/>
                      <a:pt x="71951" y="387840"/>
                    </a:cubicBezTo>
                    <a:cubicBezTo>
                      <a:pt x="71951" y="383541"/>
                      <a:pt x="64772" y="372077"/>
                      <a:pt x="57593" y="367778"/>
                    </a:cubicBezTo>
                    <a:cubicBezTo>
                      <a:pt x="48978" y="363479"/>
                      <a:pt x="47543" y="357747"/>
                      <a:pt x="46107" y="352015"/>
                    </a:cubicBezTo>
                    <a:cubicBezTo>
                      <a:pt x="43235" y="347716"/>
                      <a:pt x="36056" y="347716"/>
                      <a:pt x="30313" y="352015"/>
                    </a:cubicBezTo>
                    <a:cubicBezTo>
                      <a:pt x="24570" y="356314"/>
                      <a:pt x="17391" y="354881"/>
                      <a:pt x="8776" y="352015"/>
                    </a:cubicBezTo>
                    <a:cubicBezTo>
                      <a:pt x="162" y="349149"/>
                      <a:pt x="3033" y="334819"/>
                      <a:pt x="162" y="329087"/>
                    </a:cubicBezTo>
                    <a:cubicBezTo>
                      <a:pt x="-1274" y="323354"/>
                      <a:pt x="7340" y="320488"/>
                      <a:pt x="4469" y="316189"/>
                    </a:cubicBezTo>
                    <a:cubicBezTo>
                      <a:pt x="1597" y="311890"/>
                      <a:pt x="4469" y="311890"/>
                      <a:pt x="7340" y="309024"/>
                    </a:cubicBezTo>
                    <a:cubicBezTo>
                      <a:pt x="10212" y="307591"/>
                      <a:pt x="14519" y="303292"/>
                      <a:pt x="15955" y="301859"/>
                    </a:cubicBezTo>
                    <a:close/>
                    <a:moveTo>
                      <a:pt x="186781" y="274448"/>
                    </a:moveTo>
                    <a:lnTo>
                      <a:pt x="257129" y="274448"/>
                    </a:lnTo>
                    <a:cubicBezTo>
                      <a:pt x="254258" y="278756"/>
                      <a:pt x="251387" y="284499"/>
                      <a:pt x="249951" y="287371"/>
                    </a:cubicBezTo>
                    <a:cubicBezTo>
                      <a:pt x="248515" y="290242"/>
                      <a:pt x="249951" y="295986"/>
                      <a:pt x="251387" y="301729"/>
                    </a:cubicBezTo>
                    <a:cubicBezTo>
                      <a:pt x="252822" y="307472"/>
                      <a:pt x="248515" y="308908"/>
                      <a:pt x="245644" y="311780"/>
                    </a:cubicBezTo>
                    <a:cubicBezTo>
                      <a:pt x="242773" y="316088"/>
                      <a:pt x="228416" y="326138"/>
                      <a:pt x="222673" y="329010"/>
                    </a:cubicBezTo>
                    <a:cubicBezTo>
                      <a:pt x="218366" y="331882"/>
                      <a:pt x="218366" y="336189"/>
                      <a:pt x="215495" y="341933"/>
                    </a:cubicBezTo>
                    <a:cubicBezTo>
                      <a:pt x="214059" y="347676"/>
                      <a:pt x="214059" y="351984"/>
                      <a:pt x="211188" y="353419"/>
                    </a:cubicBezTo>
                    <a:cubicBezTo>
                      <a:pt x="208316" y="356291"/>
                      <a:pt x="209752" y="350548"/>
                      <a:pt x="205445" y="350548"/>
                    </a:cubicBezTo>
                    <a:cubicBezTo>
                      <a:pt x="202574" y="350548"/>
                      <a:pt x="198267" y="340497"/>
                      <a:pt x="195395" y="331882"/>
                    </a:cubicBezTo>
                    <a:cubicBezTo>
                      <a:pt x="191088" y="324703"/>
                      <a:pt x="192524" y="317523"/>
                      <a:pt x="192524" y="314652"/>
                    </a:cubicBezTo>
                    <a:cubicBezTo>
                      <a:pt x="193960" y="311780"/>
                      <a:pt x="193960" y="307472"/>
                      <a:pt x="192524" y="304601"/>
                    </a:cubicBezTo>
                    <a:cubicBezTo>
                      <a:pt x="191088" y="301729"/>
                      <a:pt x="189653" y="304601"/>
                      <a:pt x="189653" y="297422"/>
                    </a:cubicBezTo>
                    <a:cubicBezTo>
                      <a:pt x="189653" y="293114"/>
                      <a:pt x="186781" y="278756"/>
                      <a:pt x="186781" y="274448"/>
                    </a:cubicBezTo>
                    <a:close/>
                    <a:moveTo>
                      <a:pt x="465186" y="265820"/>
                    </a:moveTo>
                    <a:cubicBezTo>
                      <a:pt x="479543" y="262953"/>
                      <a:pt x="485285" y="278721"/>
                      <a:pt x="492464" y="283021"/>
                    </a:cubicBezTo>
                    <a:cubicBezTo>
                      <a:pt x="501078" y="285888"/>
                      <a:pt x="518306" y="290188"/>
                      <a:pt x="522613" y="290188"/>
                    </a:cubicBezTo>
                    <a:cubicBezTo>
                      <a:pt x="531227" y="290188"/>
                      <a:pt x="548455" y="294488"/>
                      <a:pt x="549891" y="295921"/>
                    </a:cubicBezTo>
                    <a:cubicBezTo>
                      <a:pt x="551326" y="297355"/>
                      <a:pt x="564248" y="303088"/>
                      <a:pt x="571426" y="301655"/>
                    </a:cubicBezTo>
                    <a:cubicBezTo>
                      <a:pt x="577169" y="300222"/>
                      <a:pt x="594397" y="311689"/>
                      <a:pt x="595832" y="314556"/>
                    </a:cubicBezTo>
                    <a:cubicBezTo>
                      <a:pt x="598704" y="315989"/>
                      <a:pt x="605882" y="321723"/>
                      <a:pt x="605882" y="323156"/>
                    </a:cubicBezTo>
                    <a:cubicBezTo>
                      <a:pt x="605882" y="326023"/>
                      <a:pt x="601575" y="330323"/>
                      <a:pt x="600140" y="333190"/>
                    </a:cubicBezTo>
                    <a:cubicBezTo>
                      <a:pt x="597268" y="334623"/>
                      <a:pt x="594397" y="330323"/>
                      <a:pt x="590090" y="330323"/>
                    </a:cubicBezTo>
                    <a:cubicBezTo>
                      <a:pt x="585783" y="330323"/>
                      <a:pt x="588654" y="334623"/>
                      <a:pt x="587218" y="338923"/>
                    </a:cubicBezTo>
                    <a:cubicBezTo>
                      <a:pt x="585783" y="343224"/>
                      <a:pt x="569990" y="348957"/>
                      <a:pt x="565683" y="351824"/>
                    </a:cubicBezTo>
                    <a:cubicBezTo>
                      <a:pt x="561376" y="353257"/>
                      <a:pt x="561376" y="354691"/>
                      <a:pt x="561376" y="357558"/>
                    </a:cubicBezTo>
                    <a:cubicBezTo>
                      <a:pt x="561376" y="360424"/>
                      <a:pt x="559941" y="363291"/>
                      <a:pt x="555634" y="367591"/>
                    </a:cubicBezTo>
                    <a:cubicBezTo>
                      <a:pt x="551326" y="371892"/>
                      <a:pt x="548455" y="377625"/>
                      <a:pt x="547019" y="381925"/>
                    </a:cubicBezTo>
                    <a:cubicBezTo>
                      <a:pt x="545584" y="386226"/>
                      <a:pt x="545584" y="377625"/>
                      <a:pt x="544148" y="373325"/>
                    </a:cubicBezTo>
                    <a:cubicBezTo>
                      <a:pt x="544148" y="370458"/>
                      <a:pt x="548455" y="353257"/>
                      <a:pt x="534098" y="354691"/>
                    </a:cubicBezTo>
                    <a:cubicBezTo>
                      <a:pt x="531227" y="354691"/>
                      <a:pt x="525484" y="358991"/>
                      <a:pt x="521177" y="363291"/>
                    </a:cubicBezTo>
                    <a:cubicBezTo>
                      <a:pt x="518306" y="367591"/>
                      <a:pt x="522613" y="367591"/>
                      <a:pt x="525484" y="370458"/>
                    </a:cubicBezTo>
                    <a:cubicBezTo>
                      <a:pt x="526920" y="374758"/>
                      <a:pt x="524049" y="379059"/>
                      <a:pt x="522613" y="383359"/>
                    </a:cubicBezTo>
                    <a:cubicBezTo>
                      <a:pt x="521177" y="389092"/>
                      <a:pt x="508256" y="400560"/>
                      <a:pt x="506820" y="401993"/>
                    </a:cubicBezTo>
                    <a:cubicBezTo>
                      <a:pt x="505385" y="404860"/>
                      <a:pt x="505385" y="412027"/>
                      <a:pt x="505385" y="414894"/>
                    </a:cubicBezTo>
                    <a:cubicBezTo>
                      <a:pt x="505385" y="416327"/>
                      <a:pt x="501078" y="416327"/>
                      <a:pt x="496771" y="417760"/>
                    </a:cubicBezTo>
                    <a:cubicBezTo>
                      <a:pt x="492464" y="419194"/>
                      <a:pt x="496771" y="410593"/>
                      <a:pt x="495335" y="407727"/>
                    </a:cubicBezTo>
                    <a:cubicBezTo>
                      <a:pt x="493899" y="404860"/>
                      <a:pt x="489592" y="409160"/>
                      <a:pt x="486721" y="413460"/>
                    </a:cubicBezTo>
                    <a:cubicBezTo>
                      <a:pt x="483850" y="419194"/>
                      <a:pt x="491028" y="423494"/>
                      <a:pt x="489592" y="432094"/>
                    </a:cubicBezTo>
                    <a:cubicBezTo>
                      <a:pt x="489592" y="442128"/>
                      <a:pt x="473800" y="444995"/>
                      <a:pt x="470929" y="444995"/>
                    </a:cubicBezTo>
                    <a:cubicBezTo>
                      <a:pt x="468057" y="444995"/>
                      <a:pt x="465186" y="449295"/>
                      <a:pt x="469493" y="455029"/>
                    </a:cubicBezTo>
                    <a:cubicBezTo>
                      <a:pt x="473800" y="462196"/>
                      <a:pt x="466622" y="463629"/>
                      <a:pt x="462314" y="466496"/>
                    </a:cubicBezTo>
                    <a:cubicBezTo>
                      <a:pt x="458007" y="469363"/>
                      <a:pt x="458007" y="465063"/>
                      <a:pt x="456572" y="462196"/>
                    </a:cubicBezTo>
                    <a:cubicBezTo>
                      <a:pt x="453700" y="460762"/>
                      <a:pt x="452265" y="466496"/>
                      <a:pt x="450829" y="469363"/>
                    </a:cubicBezTo>
                    <a:cubicBezTo>
                      <a:pt x="449393" y="470796"/>
                      <a:pt x="449393" y="462196"/>
                      <a:pt x="449393" y="457896"/>
                    </a:cubicBezTo>
                    <a:cubicBezTo>
                      <a:pt x="447958" y="453595"/>
                      <a:pt x="439344" y="447862"/>
                      <a:pt x="436472" y="444995"/>
                    </a:cubicBezTo>
                    <a:cubicBezTo>
                      <a:pt x="435037" y="442128"/>
                      <a:pt x="435037" y="446428"/>
                      <a:pt x="430730" y="449295"/>
                    </a:cubicBezTo>
                    <a:cubicBezTo>
                      <a:pt x="426423" y="452162"/>
                      <a:pt x="420680" y="463629"/>
                      <a:pt x="419244" y="467929"/>
                    </a:cubicBezTo>
                    <a:cubicBezTo>
                      <a:pt x="416373" y="472230"/>
                      <a:pt x="414937" y="472230"/>
                      <a:pt x="413501" y="469363"/>
                    </a:cubicBezTo>
                    <a:cubicBezTo>
                      <a:pt x="412066" y="467929"/>
                      <a:pt x="406323" y="449295"/>
                      <a:pt x="402016" y="446428"/>
                    </a:cubicBezTo>
                    <a:cubicBezTo>
                      <a:pt x="399145" y="443562"/>
                      <a:pt x="391966" y="437828"/>
                      <a:pt x="384788" y="436395"/>
                    </a:cubicBezTo>
                    <a:cubicBezTo>
                      <a:pt x="379045" y="436395"/>
                      <a:pt x="377610" y="433528"/>
                      <a:pt x="373302" y="432094"/>
                    </a:cubicBezTo>
                    <a:cubicBezTo>
                      <a:pt x="368995" y="430661"/>
                      <a:pt x="367560" y="429228"/>
                      <a:pt x="367560" y="432094"/>
                    </a:cubicBezTo>
                    <a:cubicBezTo>
                      <a:pt x="367560" y="434961"/>
                      <a:pt x="371867" y="436395"/>
                      <a:pt x="376174" y="436395"/>
                    </a:cubicBezTo>
                    <a:cubicBezTo>
                      <a:pt x="379045" y="436395"/>
                      <a:pt x="381917" y="442128"/>
                      <a:pt x="381917" y="446428"/>
                    </a:cubicBezTo>
                    <a:cubicBezTo>
                      <a:pt x="381917" y="450729"/>
                      <a:pt x="371867" y="453595"/>
                      <a:pt x="364688" y="456462"/>
                    </a:cubicBezTo>
                    <a:cubicBezTo>
                      <a:pt x="357510" y="459329"/>
                      <a:pt x="351767" y="446428"/>
                      <a:pt x="350332" y="442128"/>
                    </a:cubicBezTo>
                    <a:cubicBezTo>
                      <a:pt x="347460" y="437828"/>
                      <a:pt x="344589" y="436395"/>
                      <a:pt x="344589" y="439261"/>
                    </a:cubicBezTo>
                    <a:cubicBezTo>
                      <a:pt x="344589" y="440695"/>
                      <a:pt x="350332" y="449295"/>
                      <a:pt x="353203" y="455029"/>
                    </a:cubicBezTo>
                    <a:cubicBezTo>
                      <a:pt x="354639" y="459329"/>
                      <a:pt x="363253" y="459329"/>
                      <a:pt x="368995" y="459329"/>
                    </a:cubicBezTo>
                    <a:cubicBezTo>
                      <a:pt x="374738" y="459329"/>
                      <a:pt x="371867" y="460762"/>
                      <a:pt x="370431" y="466496"/>
                    </a:cubicBezTo>
                    <a:cubicBezTo>
                      <a:pt x="368995" y="472230"/>
                      <a:pt x="357510" y="486564"/>
                      <a:pt x="354639" y="489430"/>
                    </a:cubicBezTo>
                    <a:cubicBezTo>
                      <a:pt x="351767" y="492297"/>
                      <a:pt x="353203" y="505198"/>
                      <a:pt x="353203" y="510931"/>
                    </a:cubicBezTo>
                    <a:cubicBezTo>
                      <a:pt x="353203" y="516665"/>
                      <a:pt x="347460" y="516665"/>
                      <a:pt x="343153" y="520965"/>
                    </a:cubicBezTo>
                    <a:cubicBezTo>
                      <a:pt x="340282" y="525265"/>
                      <a:pt x="338846" y="532432"/>
                      <a:pt x="335975" y="539599"/>
                    </a:cubicBezTo>
                    <a:cubicBezTo>
                      <a:pt x="333104" y="545333"/>
                      <a:pt x="325925" y="548200"/>
                      <a:pt x="317311" y="548200"/>
                    </a:cubicBezTo>
                    <a:cubicBezTo>
                      <a:pt x="310133" y="549633"/>
                      <a:pt x="313004" y="542466"/>
                      <a:pt x="311568" y="536733"/>
                    </a:cubicBezTo>
                    <a:cubicBezTo>
                      <a:pt x="310133" y="530999"/>
                      <a:pt x="304390" y="495164"/>
                      <a:pt x="301519" y="489430"/>
                    </a:cubicBezTo>
                    <a:cubicBezTo>
                      <a:pt x="298647" y="485130"/>
                      <a:pt x="297212" y="483697"/>
                      <a:pt x="298647" y="479397"/>
                    </a:cubicBezTo>
                    <a:cubicBezTo>
                      <a:pt x="300083" y="473663"/>
                      <a:pt x="291469" y="472230"/>
                      <a:pt x="275676" y="475096"/>
                    </a:cubicBezTo>
                    <a:cubicBezTo>
                      <a:pt x="259884" y="477963"/>
                      <a:pt x="254141" y="455029"/>
                      <a:pt x="254141" y="446428"/>
                    </a:cubicBezTo>
                    <a:cubicBezTo>
                      <a:pt x="254141" y="437828"/>
                      <a:pt x="268498" y="422061"/>
                      <a:pt x="269934" y="419194"/>
                    </a:cubicBezTo>
                    <a:cubicBezTo>
                      <a:pt x="271369" y="417760"/>
                      <a:pt x="271369" y="416327"/>
                      <a:pt x="277112" y="416327"/>
                    </a:cubicBezTo>
                    <a:cubicBezTo>
                      <a:pt x="281419" y="414894"/>
                      <a:pt x="297212" y="410593"/>
                      <a:pt x="304390" y="413460"/>
                    </a:cubicBezTo>
                    <a:cubicBezTo>
                      <a:pt x="311568" y="416327"/>
                      <a:pt x="308697" y="420627"/>
                      <a:pt x="314440" y="423494"/>
                    </a:cubicBezTo>
                    <a:cubicBezTo>
                      <a:pt x="320182" y="426361"/>
                      <a:pt x="325925" y="420627"/>
                      <a:pt x="330232" y="423494"/>
                    </a:cubicBezTo>
                    <a:cubicBezTo>
                      <a:pt x="335975" y="426361"/>
                      <a:pt x="338846" y="424927"/>
                      <a:pt x="341718" y="420627"/>
                    </a:cubicBezTo>
                    <a:cubicBezTo>
                      <a:pt x="346025" y="417760"/>
                      <a:pt x="343153" y="414894"/>
                      <a:pt x="341718" y="413460"/>
                    </a:cubicBezTo>
                    <a:cubicBezTo>
                      <a:pt x="340282" y="413460"/>
                      <a:pt x="333104" y="412027"/>
                      <a:pt x="330232" y="410593"/>
                    </a:cubicBezTo>
                    <a:cubicBezTo>
                      <a:pt x="327361" y="409160"/>
                      <a:pt x="327361" y="406293"/>
                      <a:pt x="325925" y="410593"/>
                    </a:cubicBezTo>
                    <a:cubicBezTo>
                      <a:pt x="324489" y="414894"/>
                      <a:pt x="320182" y="412027"/>
                      <a:pt x="320182" y="410593"/>
                    </a:cubicBezTo>
                    <a:cubicBezTo>
                      <a:pt x="318747" y="409160"/>
                      <a:pt x="317311" y="406293"/>
                      <a:pt x="315875" y="407727"/>
                    </a:cubicBezTo>
                    <a:cubicBezTo>
                      <a:pt x="314440" y="407727"/>
                      <a:pt x="311568" y="409160"/>
                      <a:pt x="308697" y="412027"/>
                    </a:cubicBezTo>
                    <a:cubicBezTo>
                      <a:pt x="305826" y="413460"/>
                      <a:pt x="308697" y="407727"/>
                      <a:pt x="308697" y="406293"/>
                    </a:cubicBezTo>
                    <a:cubicBezTo>
                      <a:pt x="310133" y="403426"/>
                      <a:pt x="300083" y="397693"/>
                      <a:pt x="294340" y="397693"/>
                    </a:cubicBezTo>
                    <a:cubicBezTo>
                      <a:pt x="290033" y="397693"/>
                      <a:pt x="288598" y="401993"/>
                      <a:pt x="287162" y="406293"/>
                    </a:cubicBezTo>
                    <a:cubicBezTo>
                      <a:pt x="284290" y="410593"/>
                      <a:pt x="278548" y="412027"/>
                      <a:pt x="274241" y="414894"/>
                    </a:cubicBezTo>
                    <a:cubicBezTo>
                      <a:pt x="271369" y="416327"/>
                      <a:pt x="268498" y="410593"/>
                      <a:pt x="267062" y="407727"/>
                    </a:cubicBezTo>
                    <a:cubicBezTo>
                      <a:pt x="267062" y="404860"/>
                      <a:pt x="268498" y="403426"/>
                      <a:pt x="268498" y="399126"/>
                    </a:cubicBezTo>
                    <a:cubicBezTo>
                      <a:pt x="268498" y="394826"/>
                      <a:pt x="275676" y="396259"/>
                      <a:pt x="279983" y="396259"/>
                    </a:cubicBezTo>
                    <a:cubicBezTo>
                      <a:pt x="284290" y="396259"/>
                      <a:pt x="279983" y="389092"/>
                      <a:pt x="277112" y="384792"/>
                    </a:cubicBezTo>
                    <a:cubicBezTo>
                      <a:pt x="274241" y="381925"/>
                      <a:pt x="278548" y="383359"/>
                      <a:pt x="282855" y="381925"/>
                    </a:cubicBezTo>
                    <a:cubicBezTo>
                      <a:pt x="287162" y="380492"/>
                      <a:pt x="292905" y="373325"/>
                      <a:pt x="295776" y="370458"/>
                    </a:cubicBezTo>
                    <a:cubicBezTo>
                      <a:pt x="297212" y="369025"/>
                      <a:pt x="298647" y="367591"/>
                      <a:pt x="300083" y="367591"/>
                    </a:cubicBezTo>
                    <a:cubicBezTo>
                      <a:pt x="301519" y="366158"/>
                      <a:pt x="307261" y="369025"/>
                      <a:pt x="313004" y="370458"/>
                    </a:cubicBezTo>
                    <a:cubicBezTo>
                      <a:pt x="318747" y="370458"/>
                      <a:pt x="320182" y="363291"/>
                      <a:pt x="321618" y="358991"/>
                    </a:cubicBezTo>
                    <a:cubicBezTo>
                      <a:pt x="323054" y="354691"/>
                      <a:pt x="321618" y="353257"/>
                      <a:pt x="318747" y="351824"/>
                    </a:cubicBezTo>
                    <a:cubicBezTo>
                      <a:pt x="315875" y="351824"/>
                      <a:pt x="315875" y="354691"/>
                      <a:pt x="313004" y="360424"/>
                    </a:cubicBezTo>
                    <a:cubicBezTo>
                      <a:pt x="310133" y="366158"/>
                      <a:pt x="304390" y="361858"/>
                      <a:pt x="304390" y="360424"/>
                    </a:cubicBezTo>
                    <a:cubicBezTo>
                      <a:pt x="302954" y="360424"/>
                      <a:pt x="302954" y="356124"/>
                      <a:pt x="301519" y="353257"/>
                    </a:cubicBezTo>
                    <a:cubicBezTo>
                      <a:pt x="301519" y="350391"/>
                      <a:pt x="298647" y="351824"/>
                      <a:pt x="292905" y="346090"/>
                    </a:cubicBezTo>
                    <a:cubicBezTo>
                      <a:pt x="287162" y="340357"/>
                      <a:pt x="298647" y="333190"/>
                      <a:pt x="304390" y="326023"/>
                    </a:cubicBezTo>
                    <a:cubicBezTo>
                      <a:pt x="310133" y="318856"/>
                      <a:pt x="325925" y="301655"/>
                      <a:pt x="330232" y="300222"/>
                    </a:cubicBezTo>
                    <a:cubicBezTo>
                      <a:pt x="334539" y="298788"/>
                      <a:pt x="334539" y="303088"/>
                      <a:pt x="338846" y="305955"/>
                    </a:cubicBezTo>
                    <a:cubicBezTo>
                      <a:pt x="341718" y="310255"/>
                      <a:pt x="343153" y="308822"/>
                      <a:pt x="346025" y="313122"/>
                    </a:cubicBezTo>
                    <a:cubicBezTo>
                      <a:pt x="350332" y="317422"/>
                      <a:pt x="354639" y="318856"/>
                      <a:pt x="354639" y="318856"/>
                    </a:cubicBezTo>
                    <a:cubicBezTo>
                      <a:pt x="356074" y="317422"/>
                      <a:pt x="357510" y="315989"/>
                      <a:pt x="360381" y="318856"/>
                    </a:cubicBezTo>
                    <a:cubicBezTo>
                      <a:pt x="363253" y="321723"/>
                      <a:pt x="379045" y="314556"/>
                      <a:pt x="380481" y="313122"/>
                    </a:cubicBezTo>
                    <a:cubicBezTo>
                      <a:pt x="381917" y="313122"/>
                      <a:pt x="383352" y="310255"/>
                      <a:pt x="387659" y="310255"/>
                    </a:cubicBezTo>
                    <a:cubicBezTo>
                      <a:pt x="391966" y="308822"/>
                      <a:pt x="400580" y="304522"/>
                      <a:pt x="400580" y="301655"/>
                    </a:cubicBezTo>
                    <a:cubicBezTo>
                      <a:pt x="402016" y="298788"/>
                      <a:pt x="409194" y="297355"/>
                      <a:pt x="410630" y="298788"/>
                    </a:cubicBezTo>
                    <a:cubicBezTo>
                      <a:pt x="410630" y="300222"/>
                      <a:pt x="413501" y="298788"/>
                      <a:pt x="414937" y="294488"/>
                    </a:cubicBezTo>
                    <a:cubicBezTo>
                      <a:pt x="416373" y="291621"/>
                      <a:pt x="419244" y="295921"/>
                      <a:pt x="422116" y="297355"/>
                    </a:cubicBezTo>
                    <a:cubicBezTo>
                      <a:pt x="424987" y="300222"/>
                      <a:pt x="422116" y="288754"/>
                      <a:pt x="422116" y="285888"/>
                    </a:cubicBezTo>
                    <a:cubicBezTo>
                      <a:pt x="422116" y="283021"/>
                      <a:pt x="429294" y="283021"/>
                      <a:pt x="432165" y="281587"/>
                    </a:cubicBezTo>
                    <a:cubicBezTo>
                      <a:pt x="435037" y="281587"/>
                      <a:pt x="436472" y="275854"/>
                      <a:pt x="440779" y="272987"/>
                    </a:cubicBezTo>
                    <a:cubicBezTo>
                      <a:pt x="445086" y="268687"/>
                      <a:pt x="462314" y="265820"/>
                      <a:pt x="465186" y="265820"/>
                    </a:cubicBezTo>
                    <a:close/>
                    <a:moveTo>
                      <a:pt x="303047" y="50867"/>
                    </a:moveTo>
                    <a:cubicBezTo>
                      <a:pt x="271469" y="50867"/>
                      <a:pt x="245632" y="75242"/>
                      <a:pt x="245632" y="106785"/>
                    </a:cubicBezTo>
                    <a:cubicBezTo>
                      <a:pt x="245632" y="138329"/>
                      <a:pt x="271469" y="164137"/>
                      <a:pt x="303047" y="164137"/>
                    </a:cubicBezTo>
                    <a:cubicBezTo>
                      <a:pt x="334625" y="164137"/>
                      <a:pt x="359027" y="138329"/>
                      <a:pt x="359027" y="106785"/>
                    </a:cubicBezTo>
                    <a:cubicBezTo>
                      <a:pt x="359027" y="75242"/>
                      <a:pt x="334625" y="50867"/>
                      <a:pt x="303047" y="50867"/>
                    </a:cubicBezTo>
                    <a:close/>
                    <a:moveTo>
                      <a:pt x="292999" y="684"/>
                    </a:moveTo>
                    <a:cubicBezTo>
                      <a:pt x="356156" y="-6485"/>
                      <a:pt x="410700" y="43698"/>
                      <a:pt x="410700" y="106785"/>
                    </a:cubicBezTo>
                    <a:cubicBezTo>
                      <a:pt x="410700" y="189945"/>
                      <a:pt x="341802" y="204283"/>
                      <a:pt x="310224" y="283142"/>
                    </a:cubicBezTo>
                    <a:cubicBezTo>
                      <a:pt x="307353" y="290311"/>
                      <a:pt x="298741" y="290311"/>
                      <a:pt x="295870" y="283142"/>
                    </a:cubicBezTo>
                    <a:cubicBezTo>
                      <a:pt x="267162" y="212886"/>
                      <a:pt x="208312" y="192813"/>
                      <a:pt x="196829" y="129726"/>
                    </a:cubicBezTo>
                    <a:cubicBezTo>
                      <a:pt x="186781" y="66639"/>
                      <a:pt x="229843" y="6419"/>
                      <a:pt x="292999" y="68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1200">
                  <a:solidFill>
                    <a:schemeClr val="dk1"/>
                  </a:solidFill>
                  <a:latin typeface="Arial"/>
                  <a:ea typeface="Arial"/>
                  <a:cs typeface="Arial"/>
                  <a:sym typeface="Arial"/>
                </a:endParaRPr>
              </a:p>
            </p:txBody>
          </p:sp>
        </p:grpSp>
        <p:grpSp>
          <p:nvGrpSpPr>
            <p:cNvPr id="1316" name="Google Shape;1316;p57"/>
            <p:cNvGrpSpPr/>
            <p:nvPr/>
          </p:nvGrpSpPr>
          <p:grpSpPr>
            <a:xfrm>
              <a:off x="7845331" y="1543149"/>
              <a:ext cx="876473" cy="876473"/>
              <a:chOff x="5595704" y="2411685"/>
              <a:chExt cx="971700" cy="971700"/>
            </a:xfrm>
          </p:grpSpPr>
          <p:sp>
            <p:nvSpPr>
              <p:cNvPr id="1317" name="Google Shape;1317;p57"/>
              <p:cNvSpPr/>
              <p:nvPr/>
            </p:nvSpPr>
            <p:spPr>
              <a:xfrm>
                <a:off x="5595704" y="2411685"/>
                <a:ext cx="971700" cy="971700"/>
              </a:xfrm>
              <a:prstGeom prst="ellipse">
                <a:avLst/>
              </a:prstGeom>
              <a:solidFill>
                <a:srgbClr val="7F7F7F"/>
              </a:solidFill>
              <a:ln w="38100"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18" name="Google Shape;1318;p57"/>
              <p:cNvSpPr/>
              <p:nvPr/>
            </p:nvSpPr>
            <p:spPr>
              <a:xfrm>
                <a:off x="5909241" y="2732811"/>
                <a:ext cx="373524" cy="329297"/>
              </a:xfrm>
              <a:custGeom>
                <a:avLst/>
                <a:gdLst/>
                <a:ahLst/>
                <a:cxnLst/>
                <a:rect l="l" t="t" r="r" b="b"/>
                <a:pathLst>
                  <a:path w="2622" h="2315" extrusionOk="0">
                    <a:moveTo>
                      <a:pt x="751" y="330"/>
                    </a:moveTo>
                    <a:cubicBezTo>
                      <a:pt x="751" y="293"/>
                      <a:pt x="781" y="263"/>
                      <a:pt x="818" y="263"/>
                    </a:cubicBezTo>
                    <a:lnTo>
                      <a:pt x="1754" y="263"/>
                    </a:lnTo>
                    <a:cubicBezTo>
                      <a:pt x="1791" y="263"/>
                      <a:pt x="1821" y="293"/>
                      <a:pt x="1821" y="330"/>
                    </a:cubicBezTo>
                    <a:cubicBezTo>
                      <a:pt x="1821" y="367"/>
                      <a:pt x="1791" y="397"/>
                      <a:pt x="1754" y="397"/>
                    </a:cubicBezTo>
                    <a:lnTo>
                      <a:pt x="818" y="397"/>
                    </a:lnTo>
                    <a:cubicBezTo>
                      <a:pt x="781" y="397"/>
                      <a:pt x="751" y="367"/>
                      <a:pt x="751" y="330"/>
                    </a:cubicBezTo>
                    <a:close/>
                    <a:moveTo>
                      <a:pt x="2622" y="837"/>
                    </a:moveTo>
                    <a:lnTo>
                      <a:pt x="2622" y="2035"/>
                    </a:lnTo>
                    <a:cubicBezTo>
                      <a:pt x="2622" y="2189"/>
                      <a:pt x="2497" y="2315"/>
                      <a:pt x="2343" y="2315"/>
                    </a:cubicBezTo>
                    <a:lnTo>
                      <a:pt x="279" y="2315"/>
                    </a:lnTo>
                    <a:cubicBezTo>
                      <a:pt x="125" y="2315"/>
                      <a:pt x="0" y="2189"/>
                      <a:pt x="0" y="2035"/>
                    </a:cubicBezTo>
                    <a:lnTo>
                      <a:pt x="0" y="837"/>
                    </a:lnTo>
                    <a:cubicBezTo>
                      <a:pt x="0" y="683"/>
                      <a:pt x="125" y="558"/>
                      <a:pt x="279" y="558"/>
                    </a:cubicBezTo>
                    <a:lnTo>
                      <a:pt x="486" y="558"/>
                    </a:lnTo>
                    <a:lnTo>
                      <a:pt x="486" y="183"/>
                    </a:lnTo>
                    <a:cubicBezTo>
                      <a:pt x="486" y="82"/>
                      <a:pt x="569" y="0"/>
                      <a:pt x="670" y="0"/>
                    </a:cubicBezTo>
                    <a:lnTo>
                      <a:pt x="1927" y="0"/>
                    </a:lnTo>
                    <a:cubicBezTo>
                      <a:pt x="2028" y="0"/>
                      <a:pt x="2111" y="82"/>
                      <a:pt x="2111" y="183"/>
                    </a:cubicBezTo>
                    <a:lnTo>
                      <a:pt x="2111" y="558"/>
                    </a:lnTo>
                    <a:lnTo>
                      <a:pt x="2343" y="558"/>
                    </a:lnTo>
                    <a:cubicBezTo>
                      <a:pt x="2497" y="558"/>
                      <a:pt x="2622" y="683"/>
                      <a:pt x="2622" y="837"/>
                    </a:cubicBezTo>
                    <a:close/>
                    <a:moveTo>
                      <a:pt x="2420" y="1997"/>
                    </a:moveTo>
                    <a:lnTo>
                      <a:pt x="1583" y="1452"/>
                    </a:lnTo>
                    <a:lnTo>
                      <a:pt x="2422" y="861"/>
                    </a:lnTo>
                    <a:cubicBezTo>
                      <a:pt x="2452" y="839"/>
                      <a:pt x="2459" y="798"/>
                      <a:pt x="2438" y="768"/>
                    </a:cubicBezTo>
                    <a:cubicBezTo>
                      <a:pt x="2417" y="738"/>
                      <a:pt x="2375" y="730"/>
                      <a:pt x="2345" y="752"/>
                    </a:cubicBezTo>
                    <a:lnTo>
                      <a:pt x="1978" y="1011"/>
                    </a:lnTo>
                    <a:lnTo>
                      <a:pt x="1978" y="778"/>
                    </a:lnTo>
                    <a:lnTo>
                      <a:pt x="1978" y="764"/>
                    </a:lnTo>
                    <a:lnTo>
                      <a:pt x="1978" y="183"/>
                    </a:lnTo>
                    <a:cubicBezTo>
                      <a:pt x="1978" y="156"/>
                      <a:pt x="1955" y="133"/>
                      <a:pt x="1927" y="133"/>
                    </a:cubicBezTo>
                    <a:lnTo>
                      <a:pt x="670" y="133"/>
                    </a:lnTo>
                    <a:cubicBezTo>
                      <a:pt x="642" y="133"/>
                      <a:pt x="620" y="156"/>
                      <a:pt x="620" y="183"/>
                    </a:cubicBezTo>
                    <a:lnTo>
                      <a:pt x="620" y="755"/>
                    </a:lnTo>
                    <a:lnTo>
                      <a:pt x="620" y="755"/>
                    </a:lnTo>
                    <a:lnTo>
                      <a:pt x="620" y="995"/>
                    </a:lnTo>
                    <a:lnTo>
                      <a:pt x="279" y="756"/>
                    </a:lnTo>
                    <a:cubicBezTo>
                      <a:pt x="249" y="735"/>
                      <a:pt x="208" y="742"/>
                      <a:pt x="186" y="773"/>
                    </a:cubicBezTo>
                    <a:cubicBezTo>
                      <a:pt x="165" y="803"/>
                      <a:pt x="173" y="844"/>
                      <a:pt x="203" y="865"/>
                    </a:cubicBezTo>
                    <a:lnTo>
                      <a:pt x="1046" y="1458"/>
                    </a:lnTo>
                    <a:lnTo>
                      <a:pt x="205" y="2005"/>
                    </a:lnTo>
                    <a:cubicBezTo>
                      <a:pt x="174" y="2025"/>
                      <a:pt x="165" y="2066"/>
                      <a:pt x="185" y="2097"/>
                    </a:cubicBezTo>
                    <a:cubicBezTo>
                      <a:pt x="198" y="2117"/>
                      <a:pt x="219" y="2127"/>
                      <a:pt x="241" y="2127"/>
                    </a:cubicBezTo>
                    <a:cubicBezTo>
                      <a:pt x="254" y="2127"/>
                      <a:pt x="266" y="2124"/>
                      <a:pt x="277" y="2117"/>
                    </a:cubicBezTo>
                    <a:lnTo>
                      <a:pt x="1161" y="1542"/>
                    </a:lnTo>
                    <a:cubicBezTo>
                      <a:pt x="1162" y="1541"/>
                      <a:pt x="1162" y="1540"/>
                      <a:pt x="1163" y="1540"/>
                    </a:cubicBezTo>
                    <a:lnTo>
                      <a:pt x="1201" y="1566"/>
                    </a:lnTo>
                    <a:cubicBezTo>
                      <a:pt x="1234" y="1589"/>
                      <a:pt x="1272" y="1601"/>
                      <a:pt x="1311" y="1601"/>
                    </a:cubicBezTo>
                    <a:cubicBezTo>
                      <a:pt x="1350" y="1601"/>
                      <a:pt x="1389" y="1589"/>
                      <a:pt x="1422" y="1566"/>
                    </a:cubicBezTo>
                    <a:lnTo>
                      <a:pt x="1466" y="1535"/>
                    </a:lnTo>
                    <a:lnTo>
                      <a:pt x="2347" y="2108"/>
                    </a:lnTo>
                    <a:cubicBezTo>
                      <a:pt x="2359" y="2116"/>
                      <a:pt x="2371" y="2119"/>
                      <a:pt x="2384" y="2119"/>
                    </a:cubicBezTo>
                    <a:cubicBezTo>
                      <a:pt x="2405" y="2119"/>
                      <a:pt x="2427" y="2109"/>
                      <a:pt x="2440" y="2089"/>
                    </a:cubicBezTo>
                    <a:cubicBezTo>
                      <a:pt x="2460" y="2058"/>
                      <a:pt x="2451" y="2017"/>
                      <a:pt x="2420" y="1997"/>
                    </a:cubicBezTo>
                    <a:close/>
                    <a:moveTo>
                      <a:pt x="818" y="695"/>
                    </a:moveTo>
                    <a:lnTo>
                      <a:pt x="1754" y="695"/>
                    </a:lnTo>
                    <a:cubicBezTo>
                      <a:pt x="1791" y="695"/>
                      <a:pt x="1821" y="665"/>
                      <a:pt x="1821" y="628"/>
                    </a:cubicBezTo>
                    <a:cubicBezTo>
                      <a:pt x="1821" y="591"/>
                      <a:pt x="1791" y="561"/>
                      <a:pt x="1754" y="561"/>
                    </a:cubicBezTo>
                    <a:lnTo>
                      <a:pt x="818" y="561"/>
                    </a:lnTo>
                    <a:cubicBezTo>
                      <a:pt x="781" y="561"/>
                      <a:pt x="751" y="591"/>
                      <a:pt x="751" y="628"/>
                    </a:cubicBezTo>
                    <a:cubicBezTo>
                      <a:pt x="751" y="665"/>
                      <a:pt x="781" y="695"/>
                      <a:pt x="818" y="695"/>
                    </a:cubicBezTo>
                    <a:close/>
                    <a:moveTo>
                      <a:pt x="818" y="993"/>
                    </a:moveTo>
                    <a:lnTo>
                      <a:pt x="1754" y="993"/>
                    </a:lnTo>
                    <a:cubicBezTo>
                      <a:pt x="1791" y="993"/>
                      <a:pt x="1821" y="963"/>
                      <a:pt x="1821" y="926"/>
                    </a:cubicBezTo>
                    <a:cubicBezTo>
                      <a:pt x="1821" y="889"/>
                      <a:pt x="1791" y="859"/>
                      <a:pt x="1754" y="859"/>
                    </a:cubicBezTo>
                    <a:lnTo>
                      <a:pt x="818" y="859"/>
                    </a:lnTo>
                    <a:cubicBezTo>
                      <a:pt x="781" y="859"/>
                      <a:pt x="751" y="889"/>
                      <a:pt x="751" y="926"/>
                    </a:cubicBezTo>
                    <a:cubicBezTo>
                      <a:pt x="751" y="963"/>
                      <a:pt x="781" y="993"/>
                      <a:pt x="818" y="993"/>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80000"/>
                  </a:lnSpc>
                  <a:spcBef>
                    <a:spcPts val="0"/>
                  </a:spcBef>
                  <a:spcAft>
                    <a:spcPts val="0"/>
                  </a:spcAft>
                  <a:buNone/>
                </a:pPr>
                <a:endParaRPr sz="1100">
                  <a:solidFill>
                    <a:schemeClr val="dk1"/>
                  </a:solidFill>
                  <a:latin typeface="Arial"/>
                  <a:ea typeface="Arial"/>
                  <a:cs typeface="Arial"/>
                  <a:sym typeface="Arial"/>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58"/>
          <p:cNvSpPr txBox="1">
            <a:spLocks noGrp="1"/>
          </p:cNvSpPr>
          <p:nvPr>
            <p:ph type="title"/>
          </p:nvPr>
        </p:nvSpPr>
        <p:spPr>
          <a:xfrm>
            <a:off x="502443" y="1"/>
            <a:ext cx="8137800" cy="77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Conclusion</a:t>
            </a:r>
            <a:endParaRPr sz="1100"/>
          </a:p>
        </p:txBody>
      </p:sp>
      <p:sp>
        <p:nvSpPr>
          <p:cNvPr id="1324" name="Google Shape;1324;p58"/>
          <p:cNvSpPr txBox="1">
            <a:spLocks noGrp="1"/>
          </p:cNvSpPr>
          <p:nvPr>
            <p:ph type="sldNum" idx="12"/>
          </p:nvPr>
        </p:nvSpPr>
        <p:spPr>
          <a:xfrm>
            <a:off x="6457949" y="4680347"/>
            <a:ext cx="2182500" cy="1548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sz="1100"/>
              <a:t>21</a:t>
            </a:fld>
            <a:endParaRPr sz="1100"/>
          </a:p>
        </p:txBody>
      </p:sp>
      <p:grpSp>
        <p:nvGrpSpPr>
          <p:cNvPr id="1325" name="Google Shape;1325;p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495300" y="847725"/>
            <a:ext cx="8143775" cy="3760522"/>
            <a:chOff x="660400" y="1130300"/>
            <a:chExt cx="10858367" cy="5014029"/>
          </a:xfrm>
        </p:grpSpPr>
        <p:sp>
          <p:nvSpPr>
            <p:cNvPr id="1326" name="Google Shape;1326;p58"/>
            <p:cNvSpPr/>
            <p:nvPr/>
          </p:nvSpPr>
          <p:spPr>
            <a:xfrm>
              <a:off x="5448301" y="1130300"/>
              <a:ext cx="1293000" cy="281400"/>
            </a:xfrm>
            <a:prstGeom prst="trapezoid">
              <a:avLst>
                <a:gd name="adj" fmla="val 46991"/>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Clr>
                  <a:schemeClr val="lt1"/>
                </a:buClr>
                <a:buSzPts val="1000"/>
                <a:buFont typeface="Arial"/>
                <a:buNone/>
              </a:pPr>
              <a:endParaRPr sz="1000" b="0" i="0" u="none" strike="noStrike" cap="none">
                <a:solidFill>
                  <a:srgbClr val="FFFFFF"/>
                </a:solidFill>
                <a:latin typeface="Arial"/>
                <a:ea typeface="Arial"/>
                <a:cs typeface="Arial"/>
                <a:sym typeface="Arial"/>
              </a:endParaRPr>
            </a:p>
          </p:txBody>
        </p:sp>
        <p:sp>
          <p:nvSpPr>
            <p:cNvPr id="1327" name="Google Shape;1327;p58"/>
            <p:cNvSpPr/>
            <p:nvPr/>
          </p:nvSpPr>
          <p:spPr>
            <a:xfrm>
              <a:off x="9226153" y="1800450"/>
              <a:ext cx="1293000" cy="281400"/>
            </a:xfrm>
            <a:prstGeom prst="trapezoid">
              <a:avLst>
                <a:gd name="adj" fmla="val 46991"/>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Clr>
                  <a:schemeClr val="lt1"/>
                </a:buClr>
                <a:buSzPts val="1000"/>
                <a:buFont typeface="Arial"/>
                <a:buNone/>
              </a:pPr>
              <a:endParaRPr sz="1000" b="0" i="0" u="none" strike="noStrike" cap="none">
                <a:solidFill>
                  <a:srgbClr val="FFFFFF"/>
                </a:solidFill>
                <a:latin typeface="Arial"/>
                <a:ea typeface="Arial"/>
                <a:cs typeface="Arial"/>
                <a:sym typeface="Arial"/>
              </a:endParaRPr>
            </a:p>
          </p:txBody>
        </p:sp>
        <p:sp>
          <p:nvSpPr>
            <p:cNvPr id="1328" name="Google Shape;1328;p58"/>
            <p:cNvSpPr/>
            <p:nvPr/>
          </p:nvSpPr>
          <p:spPr>
            <a:xfrm>
              <a:off x="1672829" y="1800450"/>
              <a:ext cx="1293000" cy="281400"/>
            </a:xfrm>
            <a:prstGeom prst="trapezoid">
              <a:avLst>
                <a:gd name="adj" fmla="val 46991"/>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Clr>
                  <a:schemeClr val="lt1"/>
                </a:buClr>
                <a:buSzPts val="1000"/>
                <a:buFont typeface="Arial"/>
                <a:buNone/>
              </a:pPr>
              <a:endParaRPr sz="1000" b="0" i="0" u="none" strike="noStrike" cap="none">
                <a:solidFill>
                  <a:srgbClr val="FFFFFF"/>
                </a:solidFill>
                <a:latin typeface="Arial"/>
                <a:ea typeface="Arial"/>
                <a:cs typeface="Arial"/>
                <a:sym typeface="Arial"/>
              </a:endParaRPr>
            </a:p>
          </p:txBody>
        </p:sp>
        <p:sp>
          <p:nvSpPr>
            <p:cNvPr id="1329" name="Google Shape;1329;p58"/>
            <p:cNvSpPr/>
            <p:nvPr/>
          </p:nvSpPr>
          <p:spPr>
            <a:xfrm>
              <a:off x="8016867" y="2277834"/>
              <a:ext cx="3501900" cy="3299100"/>
            </a:xfrm>
            <a:prstGeom prst="rect">
              <a:avLst/>
            </a:prstGeom>
            <a:solidFill>
              <a:srgbClr val="F2F2F2"/>
            </a:solidFill>
            <a:ln>
              <a:noFill/>
            </a:ln>
          </p:spPr>
          <p:txBody>
            <a:bodyPr spcFirstLastPara="1" wrap="square" lIns="68575" tIns="34275" rIns="68575" bIns="34275" anchor="b" anchorCtr="0">
              <a:noAutofit/>
            </a:bodyPr>
            <a:lstStyle/>
            <a:p>
              <a:pPr marL="0" marR="0" lvl="0" indent="0" algn="ctr" rtl="0">
                <a:lnSpc>
                  <a:spcPct val="100000"/>
                </a:lnSpc>
                <a:spcBef>
                  <a:spcPts val="0"/>
                </a:spcBef>
                <a:spcAft>
                  <a:spcPts val="0"/>
                </a:spcAft>
                <a:buClr>
                  <a:srgbClr val="000000"/>
                </a:buClr>
                <a:buSzPts val="1200"/>
                <a:buFont typeface="Arial"/>
                <a:buNone/>
              </a:pPr>
              <a:endParaRPr sz="1800" b="1"/>
            </a:p>
            <a:p>
              <a:pPr marL="0" marR="0" lvl="0" indent="0" algn="ctr" rtl="0">
                <a:lnSpc>
                  <a:spcPct val="100000"/>
                </a:lnSpc>
                <a:spcBef>
                  <a:spcPts val="0"/>
                </a:spcBef>
                <a:spcAft>
                  <a:spcPts val="0"/>
                </a:spcAft>
                <a:buClr>
                  <a:srgbClr val="000000"/>
                </a:buClr>
                <a:buSzPts val="1200"/>
                <a:buFont typeface="Arial"/>
                <a:buNone/>
              </a:pPr>
              <a:r>
                <a:rPr lang="zh-CN" sz="1800" b="1"/>
                <a:t>Implication </a:t>
              </a:r>
              <a:endParaRPr sz="1800"/>
            </a:p>
            <a:p>
              <a:pPr marL="0" marR="0" lvl="0" indent="0" algn="ctr" rtl="0">
                <a:lnSpc>
                  <a:spcPct val="100000"/>
                </a:lnSpc>
                <a:spcBef>
                  <a:spcPts val="0"/>
                </a:spcBef>
                <a:spcAft>
                  <a:spcPts val="0"/>
                </a:spcAft>
                <a:buClr>
                  <a:schemeClr val="lt1"/>
                </a:buClr>
                <a:buSzPts val="800"/>
                <a:buFont typeface="Arial"/>
                <a:buNone/>
              </a:pPr>
              <a:endParaRPr sz="800" b="1" i="0" u="none" strike="noStrike" cap="none">
                <a:solidFill>
                  <a:srgbClr val="000000"/>
                </a:solidFill>
                <a:latin typeface="Arial"/>
                <a:ea typeface="Arial"/>
                <a:cs typeface="Arial"/>
                <a:sym typeface="Arial"/>
              </a:endParaRPr>
            </a:p>
          </p:txBody>
        </p:sp>
        <p:sp>
          <p:nvSpPr>
            <p:cNvPr id="1330" name="Google Shape;1330;p58"/>
            <p:cNvSpPr/>
            <p:nvPr/>
          </p:nvSpPr>
          <p:spPr>
            <a:xfrm>
              <a:off x="660400" y="2038574"/>
              <a:ext cx="3501900" cy="3538500"/>
            </a:xfrm>
            <a:prstGeom prst="rect">
              <a:avLst/>
            </a:prstGeom>
            <a:solidFill>
              <a:srgbClr val="F2F2F2"/>
            </a:solidFill>
            <a:ln>
              <a:noFill/>
            </a:ln>
          </p:spPr>
          <p:txBody>
            <a:bodyPr spcFirstLastPara="1" wrap="square" lIns="68575" tIns="34275" rIns="68575" bIns="34275"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zh-CN" sz="1800" b="1"/>
                <a:t>Purpose</a:t>
              </a:r>
              <a:endParaRPr sz="1800"/>
            </a:p>
            <a:p>
              <a:pPr marL="0" marR="0" lvl="0" indent="0" algn="ctr" rtl="0">
                <a:lnSpc>
                  <a:spcPct val="100000"/>
                </a:lnSpc>
                <a:spcBef>
                  <a:spcPts val="0"/>
                </a:spcBef>
                <a:spcAft>
                  <a:spcPts val="0"/>
                </a:spcAft>
                <a:buClr>
                  <a:schemeClr val="lt1"/>
                </a:buClr>
                <a:buSzPts val="800"/>
                <a:buFont typeface="Arial"/>
                <a:buNone/>
              </a:pPr>
              <a:endParaRPr sz="800" b="1" i="0" u="none" strike="noStrike" cap="none">
                <a:solidFill>
                  <a:srgbClr val="000000"/>
                </a:solidFill>
                <a:latin typeface="Arial"/>
                <a:ea typeface="Arial"/>
                <a:cs typeface="Arial"/>
                <a:sym typeface="Arial"/>
              </a:endParaRPr>
            </a:p>
          </p:txBody>
        </p:sp>
        <p:sp>
          <p:nvSpPr>
            <p:cNvPr id="1331" name="Google Shape;1331;p58"/>
            <p:cNvSpPr/>
            <p:nvPr/>
          </p:nvSpPr>
          <p:spPr>
            <a:xfrm>
              <a:off x="4162425" y="1411829"/>
              <a:ext cx="3867000" cy="4732500"/>
            </a:xfrm>
            <a:prstGeom prst="rect">
              <a:avLst/>
            </a:prstGeom>
            <a:solidFill>
              <a:srgbClr val="D8D8D8">
                <a:alpha val="69800"/>
              </a:srgbClr>
            </a:solidFill>
            <a:ln>
              <a:noFill/>
            </a:ln>
          </p:spPr>
          <p:txBody>
            <a:bodyPr spcFirstLastPara="1" wrap="square" lIns="68575" tIns="34275" rIns="68575" bIns="34275" anchor="b" anchorCtr="0">
              <a:noAutofit/>
            </a:bodyPr>
            <a:lstStyle/>
            <a:p>
              <a:pPr marL="0" marR="0" lvl="0" indent="0" algn="ctr" rtl="0">
                <a:lnSpc>
                  <a:spcPct val="100000"/>
                </a:lnSpc>
                <a:spcBef>
                  <a:spcPts val="0"/>
                </a:spcBef>
                <a:spcAft>
                  <a:spcPts val="0"/>
                </a:spcAft>
                <a:buClr>
                  <a:srgbClr val="BD374A"/>
                </a:buClr>
                <a:buSzPts val="1500"/>
                <a:buFont typeface="Arial"/>
                <a:buNone/>
              </a:pPr>
              <a:r>
                <a:rPr lang="zh-CN" sz="1800" b="1">
                  <a:solidFill>
                    <a:srgbClr val="BD374A"/>
                  </a:solidFill>
                </a:rPr>
                <a:t>Future discussion </a:t>
              </a:r>
              <a:endParaRPr sz="1800"/>
            </a:p>
            <a:p>
              <a:pPr marL="0" marR="0" lvl="0" indent="0" algn="ctr" rtl="0">
                <a:lnSpc>
                  <a:spcPct val="100000"/>
                </a:lnSpc>
                <a:spcBef>
                  <a:spcPts val="0"/>
                </a:spcBef>
                <a:spcAft>
                  <a:spcPts val="0"/>
                </a:spcAft>
                <a:buClr>
                  <a:schemeClr val="lt1"/>
                </a:buClr>
                <a:buSzPts val="800"/>
                <a:buFont typeface="Arial"/>
                <a:buNone/>
              </a:pPr>
              <a:endParaRPr sz="800" b="1" i="0" u="none" strike="noStrike" cap="none">
                <a:solidFill>
                  <a:srgbClr val="BD374A"/>
                </a:solidFill>
                <a:latin typeface="Arial"/>
                <a:ea typeface="Arial"/>
                <a:cs typeface="Arial"/>
                <a:sym typeface="Arial"/>
              </a:endParaRPr>
            </a:p>
          </p:txBody>
        </p:sp>
        <p:sp>
          <p:nvSpPr>
            <p:cNvPr id="1332" name="Google Shape;1332;p58"/>
            <p:cNvSpPr/>
            <p:nvPr/>
          </p:nvSpPr>
          <p:spPr>
            <a:xfrm>
              <a:off x="5581650" y="1130300"/>
              <a:ext cx="1028700" cy="1028700"/>
            </a:xfrm>
            <a:prstGeom prst="round2SameRect">
              <a:avLst>
                <a:gd name="adj1" fmla="val 0"/>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33" name="Google Shape;1333;p58"/>
            <p:cNvSpPr/>
            <p:nvPr/>
          </p:nvSpPr>
          <p:spPr>
            <a:xfrm>
              <a:off x="5883515" y="1428969"/>
              <a:ext cx="424920" cy="431314"/>
            </a:xfrm>
            <a:custGeom>
              <a:avLst/>
              <a:gdLst/>
              <a:ahLst/>
              <a:cxnLst/>
              <a:rect l="l" t="t" r="r" b="b"/>
              <a:pathLst>
                <a:path w="592223" h="601134" extrusionOk="0">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8"/>
            <p:cNvSpPr/>
            <p:nvPr/>
          </p:nvSpPr>
          <p:spPr>
            <a:xfrm>
              <a:off x="9358312" y="1800450"/>
              <a:ext cx="1028700" cy="1028700"/>
            </a:xfrm>
            <a:prstGeom prst="round2SameRect">
              <a:avLst>
                <a:gd name="adj1" fmla="val 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35" name="Google Shape;1335;p58"/>
            <p:cNvSpPr/>
            <p:nvPr/>
          </p:nvSpPr>
          <p:spPr>
            <a:xfrm>
              <a:off x="9660176" y="2098616"/>
              <a:ext cx="424920" cy="431314"/>
            </a:xfrm>
            <a:custGeom>
              <a:avLst/>
              <a:gdLst/>
              <a:ahLst/>
              <a:cxnLst/>
              <a:rect l="l" t="t" r="r" b="b"/>
              <a:pathLst>
                <a:path w="592223" h="601134" extrusionOk="0">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58"/>
            <p:cNvSpPr/>
            <p:nvPr/>
          </p:nvSpPr>
          <p:spPr>
            <a:xfrm>
              <a:off x="1804988" y="1800450"/>
              <a:ext cx="1028700" cy="1028700"/>
            </a:xfrm>
            <a:prstGeom prst="round2SameRect">
              <a:avLst>
                <a:gd name="adj1" fmla="val 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37" name="Google Shape;1337;p58"/>
            <p:cNvSpPr/>
            <p:nvPr/>
          </p:nvSpPr>
          <p:spPr>
            <a:xfrm>
              <a:off x="2106852" y="2098616"/>
              <a:ext cx="424920" cy="431314"/>
            </a:xfrm>
            <a:custGeom>
              <a:avLst/>
              <a:gdLst/>
              <a:ahLst/>
              <a:cxnLst/>
              <a:rect l="l" t="t" r="r" b="b"/>
              <a:pathLst>
                <a:path w="592223" h="601134" extrusionOk="0">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8"/>
            <p:cNvSpPr/>
            <p:nvPr/>
          </p:nvSpPr>
          <p:spPr>
            <a:xfrm>
              <a:off x="4162426" y="2547578"/>
              <a:ext cx="3867000" cy="2019600"/>
            </a:xfrm>
            <a:prstGeom prst="rect">
              <a:avLst/>
            </a:prstGeom>
            <a:noFill/>
            <a:ln>
              <a:noFill/>
            </a:ln>
          </p:spPr>
          <p:txBody>
            <a:bodyPr spcFirstLastPara="1" wrap="square" lIns="68575" tIns="34275" rIns="68575" bIns="34275" anchor="ctr" anchorCtr="0">
              <a:noAutofit/>
            </a:bodyPr>
            <a:lstStyle/>
            <a:p>
              <a:pPr marL="0" marR="0" lvl="0" indent="0" algn="ctr" rtl="0">
                <a:lnSpc>
                  <a:spcPct val="150000"/>
                </a:lnSpc>
                <a:spcBef>
                  <a:spcPts val="0"/>
                </a:spcBef>
                <a:spcAft>
                  <a:spcPts val="0"/>
                </a:spcAft>
                <a:buClr>
                  <a:srgbClr val="BD374A"/>
                </a:buClr>
                <a:buSzPts val="1400"/>
                <a:buFont typeface="Arial"/>
                <a:buNone/>
              </a:pPr>
              <a:r>
                <a:rPr lang="zh-CN"/>
                <a:t>KEY FACTORS: </a:t>
              </a:r>
              <a:endParaRPr/>
            </a:p>
            <a:p>
              <a:pPr marL="0" marR="0" lvl="0" indent="0" algn="ctr" rtl="0">
                <a:lnSpc>
                  <a:spcPct val="150000"/>
                </a:lnSpc>
                <a:spcBef>
                  <a:spcPts val="0"/>
                </a:spcBef>
                <a:spcAft>
                  <a:spcPts val="0"/>
                </a:spcAft>
                <a:buClr>
                  <a:srgbClr val="BD374A"/>
                </a:buClr>
                <a:buSzPts val="1400"/>
                <a:buFont typeface="Arial"/>
                <a:buNone/>
              </a:pPr>
              <a:r>
                <a:rPr lang="zh-CN" b="1"/>
                <a:t>age</a:t>
              </a:r>
              <a:endParaRPr b="1"/>
            </a:p>
            <a:p>
              <a:pPr marL="0" marR="0" lvl="0" indent="0" algn="ctr" rtl="0">
                <a:lnSpc>
                  <a:spcPct val="150000"/>
                </a:lnSpc>
                <a:spcBef>
                  <a:spcPts val="0"/>
                </a:spcBef>
                <a:spcAft>
                  <a:spcPts val="0"/>
                </a:spcAft>
                <a:buClr>
                  <a:srgbClr val="BD374A"/>
                </a:buClr>
                <a:buSzPts val="1400"/>
                <a:buFont typeface="Arial"/>
                <a:buNone/>
              </a:pPr>
              <a:r>
                <a:rPr lang="zh-CN" b="1"/>
                <a:t>status</a:t>
              </a:r>
              <a:endParaRPr b="1"/>
            </a:p>
            <a:p>
              <a:pPr marL="0" marR="0" lvl="0" indent="0" algn="ctr" rtl="0">
                <a:lnSpc>
                  <a:spcPct val="150000"/>
                </a:lnSpc>
                <a:spcBef>
                  <a:spcPts val="0"/>
                </a:spcBef>
                <a:spcAft>
                  <a:spcPts val="0"/>
                </a:spcAft>
                <a:buClr>
                  <a:srgbClr val="BD374A"/>
                </a:buClr>
                <a:buSzPts val="1400"/>
                <a:buFont typeface="Arial"/>
                <a:buNone/>
              </a:pPr>
              <a:r>
                <a:rPr lang="zh-CN" b="1"/>
                <a:t>number of products</a:t>
              </a:r>
              <a:endParaRPr b="1"/>
            </a:p>
          </p:txBody>
        </p:sp>
        <p:sp>
          <p:nvSpPr>
            <p:cNvPr id="1339" name="Google Shape;1339;p58"/>
            <p:cNvSpPr/>
            <p:nvPr/>
          </p:nvSpPr>
          <p:spPr>
            <a:xfrm>
              <a:off x="829901" y="2931937"/>
              <a:ext cx="3175800" cy="2019600"/>
            </a:xfrm>
            <a:prstGeom prst="rect">
              <a:avLst/>
            </a:prstGeom>
            <a:noFill/>
            <a:ln>
              <a:noFill/>
            </a:ln>
          </p:spPr>
          <p:txBody>
            <a:bodyPr spcFirstLastPara="1" wrap="square" lIns="68575" tIns="34275" rIns="68575" bIns="34275" anchor="ctr" anchorCtr="0">
              <a:noAutofit/>
            </a:bodyPr>
            <a:lstStyle/>
            <a:p>
              <a:pPr marL="0" marR="0" lvl="0" indent="0" algn="ctr" rtl="0">
                <a:lnSpc>
                  <a:spcPct val="150000"/>
                </a:lnSpc>
                <a:spcBef>
                  <a:spcPts val="0"/>
                </a:spcBef>
                <a:spcAft>
                  <a:spcPts val="0"/>
                </a:spcAft>
                <a:buClr>
                  <a:srgbClr val="BD374A"/>
                </a:buClr>
                <a:buSzPts val="1200"/>
                <a:buFont typeface="Arial"/>
                <a:buNone/>
              </a:pPr>
              <a:r>
                <a:rPr lang="zh-CN"/>
                <a:t>Help banks to find out key factors which will affect customers to stay or exist and improve customer service.</a:t>
              </a:r>
              <a:endParaRPr/>
            </a:p>
          </p:txBody>
        </p:sp>
        <p:sp>
          <p:nvSpPr>
            <p:cNvPr id="1340" name="Google Shape;1340;p58"/>
            <p:cNvSpPr/>
            <p:nvPr/>
          </p:nvSpPr>
          <p:spPr>
            <a:xfrm>
              <a:off x="8029567" y="3198167"/>
              <a:ext cx="3175800" cy="1926000"/>
            </a:xfrm>
            <a:prstGeom prst="rect">
              <a:avLst/>
            </a:prstGeom>
            <a:noFill/>
            <a:ln>
              <a:noFill/>
            </a:ln>
          </p:spPr>
          <p:txBody>
            <a:bodyPr spcFirstLastPara="1" wrap="square" lIns="68575" tIns="34275" rIns="68575" bIns="34275" anchor="ctr" anchorCtr="0">
              <a:noAutofit/>
            </a:bodyPr>
            <a:lstStyle/>
            <a:p>
              <a:pPr marL="457200" lvl="0" indent="-304800" algn="l" rtl="0">
                <a:lnSpc>
                  <a:spcPct val="115000"/>
                </a:lnSpc>
                <a:spcBef>
                  <a:spcPts val="0"/>
                </a:spcBef>
                <a:spcAft>
                  <a:spcPts val="0"/>
                </a:spcAft>
                <a:buClr>
                  <a:schemeClr val="dk1"/>
                </a:buClr>
                <a:buSzPts val="1200"/>
                <a:buChar char="●"/>
              </a:pPr>
              <a:r>
                <a:rPr lang="zh-CN" sz="1200">
                  <a:solidFill>
                    <a:schemeClr val="dk1"/>
                  </a:solidFill>
                </a:rPr>
                <a:t>Sell a variety of  financial  products to customers.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zh-CN" sz="1200">
                  <a:solidFill>
                    <a:schemeClr val="dk1"/>
                  </a:solidFill>
                </a:rPr>
                <a:t>Increase the number of active member.</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zh-CN" sz="1200">
                  <a:solidFill>
                    <a:schemeClr val="dk1"/>
                  </a:solidFill>
                </a:rPr>
                <a:t>Pay more attention to the clients whose age from 42 to 50. </a:t>
              </a:r>
              <a:endParaRPr sz="1200">
                <a:solidFill>
                  <a:schemeClr val="dk1"/>
                </a:solidFill>
              </a:endParaRPr>
            </a:p>
            <a:p>
              <a:pPr marL="457200" lvl="0" indent="0" algn="ctr" rtl="0">
                <a:lnSpc>
                  <a:spcPct val="150000"/>
                </a:lnSpc>
                <a:spcBef>
                  <a:spcPts val="0"/>
                </a:spcBef>
                <a:spcAft>
                  <a:spcPts val="0"/>
                </a:spcAft>
                <a:buNone/>
              </a:pPr>
              <a:endParaRPr sz="1200">
                <a:solidFill>
                  <a:schemeClr val="dk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9"/>
          <p:cNvSpPr txBox="1">
            <a:spLocks noGrp="1"/>
          </p:cNvSpPr>
          <p:nvPr>
            <p:ph type="ctrTitle"/>
          </p:nvPr>
        </p:nvSpPr>
        <p:spPr>
          <a:xfrm>
            <a:off x="2632100" y="2423281"/>
            <a:ext cx="4069500" cy="1216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Arial"/>
              <a:buNone/>
            </a:pPr>
            <a:r>
              <a:rPr lang="zh-CN" sz="3000"/>
              <a:t>Questions ? </a:t>
            </a:r>
            <a:br>
              <a:rPr lang="zh-CN" sz="1100"/>
            </a:br>
            <a:endParaRPr sz="1100"/>
          </a:p>
        </p:txBody>
      </p:sp>
      <p:sp>
        <p:nvSpPr>
          <p:cNvPr id="1346" name="Google Shape;1346;p59"/>
          <p:cNvSpPr txBox="1">
            <a:spLocks noGrp="1"/>
          </p:cNvSpPr>
          <p:nvPr>
            <p:ph type="body" idx="2"/>
          </p:nvPr>
        </p:nvSpPr>
        <p:spPr>
          <a:xfrm>
            <a:off x="2537251" y="3905055"/>
            <a:ext cx="4069500" cy="222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1100"/>
              <a:buNone/>
            </a:pPr>
            <a:r>
              <a:rPr lang="zh-CN" sz="1800" b="1"/>
              <a:t>Thanks for your watching!</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0"/>
          <p:cNvSpPr txBox="1">
            <a:spLocks noGrp="1"/>
          </p:cNvSpPr>
          <p:nvPr>
            <p:ph type="title"/>
          </p:nvPr>
        </p:nvSpPr>
        <p:spPr>
          <a:xfrm>
            <a:off x="2481858" y="2975207"/>
            <a:ext cx="4064400" cy="67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1800"/>
              <a:buFont typeface="Arial"/>
              <a:buNone/>
            </a:pPr>
            <a:r>
              <a:rPr lang="zh-CN" sz="3000"/>
              <a:t>Goal of the Analysis</a:t>
            </a:r>
            <a:endParaRPr sz="3000"/>
          </a:p>
        </p:txBody>
      </p:sp>
      <p:sp>
        <p:nvSpPr>
          <p:cNvPr id="705" name="Google Shape;705;p40"/>
          <p:cNvSpPr/>
          <p:nvPr/>
        </p:nvSpPr>
        <p:spPr>
          <a:xfrm>
            <a:off x="4324499" y="3806307"/>
            <a:ext cx="495001" cy="578067"/>
          </a:xfrm>
          <a:prstGeom prst="rect">
            <a:avLst/>
          </a:prstGeom>
        </p:spPr>
        <p:txBody>
          <a:bodyPr>
            <a:prstTxWarp prst="textPlain">
              <a:avLst/>
            </a:prstTxWarp>
          </a:bodyPr>
          <a:lstStyle/>
          <a:p>
            <a:pPr lvl="0" algn="l"/>
            <a:r>
              <a:rPr b="0" i="0">
                <a:ln>
                  <a:noFill/>
                </a:ln>
                <a:solidFill>
                  <a:schemeClr val="accent6"/>
                </a:solidFill>
                <a:latin typeface="Impact"/>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1"/>
          <p:cNvSpPr txBox="1">
            <a:spLocks noGrp="1"/>
          </p:cNvSpPr>
          <p:nvPr>
            <p:ph type="title"/>
          </p:nvPr>
        </p:nvSpPr>
        <p:spPr>
          <a:xfrm>
            <a:off x="502443" y="1"/>
            <a:ext cx="8137800" cy="77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3000">
                <a:solidFill>
                  <a:srgbClr val="335E59"/>
                </a:solidFill>
              </a:rPr>
              <a:t>Why Do You Want to Exit a Bank?</a:t>
            </a:r>
            <a:r>
              <a:rPr lang="zh-CN" sz="2400">
                <a:solidFill>
                  <a:srgbClr val="335E59"/>
                </a:solidFill>
              </a:rPr>
              <a:t> </a:t>
            </a:r>
            <a:endParaRPr sz="2400">
              <a:solidFill>
                <a:srgbClr val="335E59"/>
              </a:solidFill>
            </a:endParaRPr>
          </a:p>
        </p:txBody>
      </p:sp>
      <p:cxnSp>
        <p:nvCxnSpPr>
          <p:cNvPr id="711" name="Google Shape;711;p41"/>
          <p:cNvCxnSpPr>
            <a:stCxn id="712" idx="2"/>
            <a:endCxn id="713" idx="2"/>
          </p:cNvCxnSpPr>
          <p:nvPr/>
        </p:nvCxnSpPr>
        <p:spPr>
          <a:xfrm rot="10800000">
            <a:off x="5813467" y="2571791"/>
            <a:ext cx="0" cy="792900"/>
          </a:xfrm>
          <a:prstGeom prst="straightConnector1">
            <a:avLst/>
          </a:prstGeom>
          <a:noFill/>
          <a:ln w="12700" cap="flat" cmpd="sng">
            <a:solidFill>
              <a:srgbClr val="BFBFBF"/>
            </a:solidFill>
            <a:prstDash val="solid"/>
            <a:miter lim="800000"/>
            <a:headEnd type="oval" w="med" len="med"/>
            <a:tailEnd type="oval" w="med" len="med"/>
          </a:ln>
        </p:spPr>
      </p:cxnSp>
      <p:cxnSp>
        <p:nvCxnSpPr>
          <p:cNvPr id="714" name="Google Shape;714;p41"/>
          <p:cNvCxnSpPr>
            <a:stCxn id="715" idx="2"/>
            <a:endCxn id="716" idx="2"/>
          </p:cNvCxnSpPr>
          <p:nvPr/>
        </p:nvCxnSpPr>
        <p:spPr>
          <a:xfrm rot="10800000">
            <a:off x="7512981" y="1678390"/>
            <a:ext cx="0" cy="1686300"/>
          </a:xfrm>
          <a:prstGeom prst="straightConnector1">
            <a:avLst/>
          </a:prstGeom>
          <a:noFill/>
          <a:ln w="12700" cap="flat" cmpd="sng">
            <a:solidFill>
              <a:srgbClr val="BFBFBF"/>
            </a:solidFill>
            <a:prstDash val="solid"/>
            <a:miter lim="800000"/>
            <a:headEnd type="oval" w="med" len="med"/>
            <a:tailEnd type="oval" w="med" len="med"/>
          </a:ln>
        </p:spPr>
      </p:cxnSp>
      <p:cxnSp>
        <p:nvCxnSpPr>
          <p:cNvPr id="717" name="Google Shape;717;p41"/>
          <p:cNvCxnSpPr>
            <a:stCxn id="718" idx="2"/>
            <a:endCxn id="719" idx="2"/>
          </p:cNvCxnSpPr>
          <p:nvPr/>
        </p:nvCxnSpPr>
        <p:spPr>
          <a:xfrm rot="10800000">
            <a:off x="4113955" y="3214567"/>
            <a:ext cx="0" cy="150300"/>
          </a:xfrm>
          <a:prstGeom prst="straightConnector1">
            <a:avLst/>
          </a:prstGeom>
          <a:noFill/>
          <a:ln w="12700" cap="flat" cmpd="sng">
            <a:solidFill>
              <a:srgbClr val="BFBFBF"/>
            </a:solidFill>
            <a:prstDash val="solid"/>
            <a:miter lim="800000"/>
            <a:headEnd type="oval" w="med" len="med"/>
            <a:tailEnd type="oval" w="med" len="med"/>
          </a:ln>
        </p:spPr>
      </p:cxnSp>
      <p:sp>
        <p:nvSpPr>
          <p:cNvPr id="718" name="Google Shape;718;p41"/>
          <p:cNvSpPr/>
          <p:nvPr/>
        </p:nvSpPr>
        <p:spPr>
          <a:xfrm rot="10800000" flipH="1">
            <a:off x="2986580" y="3365821"/>
            <a:ext cx="2257068" cy="1239798"/>
          </a:xfrm>
          <a:custGeom>
            <a:avLst/>
            <a:gdLst/>
            <a:ahLst/>
            <a:cxnLst/>
            <a:rect l="l" t="t" r="r" b="b"/>
            <a:pathLst>
              <a:path w="3390900" h="1695450" extrusionOk="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12" name="Google Shape;712;p41"/>
          <p:cNvSpPr/>
          <p:nvPr/>
        </p:nvSpPr>
        <p:spPr>
          <a:xfrm rot="10800000" flipH="1">
            <a:off x="4686093" y="3365821"/>
            <a:ext cx="2257068" cy="1239798"/>
          </a:xfrm>
          <a:custGeom>
            <a:avLst/>
            <a:gdLst/>
            <a:ahLst/>
            <a:cxnLst/>
            <a:rect l="l" t="t" r="r" b="b"/>
            <a:pathLst>
              <a:path w="3390900" h="1695450" extrusionOk="0">
                <a:moveTo>
                  <a:pt x="0" y="0"/>
                </a:moveTo>
                <a:lnTo>
                  <a:pt x="3390900" y="0"/>
                </a:lnTo>
                <a:cubicBezTo>
                  <a:pt x="3390900" y="936371"/>
                  <a:pt x="2631821" y="1695450"/>
                  <a:pt x="1695450" y="1695450"/>
                </a:cubicBezTo>
                <a:cubicBezTo>
                  <a:pt x="759079" y="1695450"/>
                  <a:pt x="0" y="936371"/>
                  <a:pt x="0" y="0"/>
                </a:cubicBezTo>
                <a:close/>
              </a:path>
            </a:pathLst>
          </a:custGeom>
          <a:solidFill>
            <a:schemeClr val="accent3">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15" name="Google Shape;715;p41"/>
          <p:cNvSpPr/>
          <p:nvPr/>
        </p:nvSpPr>
        <p:spPr>
          <a:xfrm rot="10800000" flipH="1">
            <a:off x="6385607" y="3365821"/>
            <a:ext cx="2257068" cy="1239798"/>
          </a:xfrm>
          <a:custGeom>
            <a:avLst/>
            <a:gdLst/>
            <a:ahLst/>
            <a:cxnLst/>
            <a:rect l="l" t="t" r="r" b="b"/>
            <a:pathLst>
              <a:path w="3390900" h="1695450" extrusionOk="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20" name="Google Shape;720;p41"/>
          <p:cNvSpPr/>
          <p:nvPr/>
        </p:nvSpPr>
        <p:spPr>
          <a:xfrm>
            <a:off x="3449675" y="2490966"/>
            <a:ext cx="1330875" cy="470025"/>
          </a:xfrm>
          <a:prstGeom prst="rect">
            <a:avLst/>
          </a:prstGeom>
          <a:noFill/>
          <a:ln>
            <a:noFill/>
          </a:ln>
        </p:spPr>
        <p:txBody>
          <a:bodyPr spcFirstLastPara="1" wrap="square" lIns="67500" tIns="35100" rIns="67500" bIns="35100" anchor="ctr" anchorCtr="1">
            <a:noAutofit/>
          </a:bodyPr>
          <a:lstStyle/>
          <a:p>
            <a:pPr marL="0" marR="0" lvl="0" indent="0" algn="ctr" rtl="0">
              <a:lnSpc>
                <a:spcPct val="80000"/>
              </a:lnSpc>
              <a:spcBef>
                <a:spcPts val="0"/>
              </a:spcBef>
              <a:spcAft>
                <a:spcPts val="0"/>
              </a:spcAft>
              <a:buNone/>
            </a:pPr>
            <a:r>
              <a:rPr lang="zh-CN" sz="1800" b="1">
                <a:solidFill>
                  <a:schemeClr val="dk1"/>
                </a:solidFill>
              </a:rPr>
              <a:t>Customer Service is Poor</a:t>
            </a:r>
            <a:endParaRPr sz="1800" b="1">
              <a:solidFill>
                <a:schemeClr val="dk1"/>
              </a:solidFill>
            </a:endParaRPr>
          </a:p>
        </p:txBody>
      </p:sp>
      <p:sp>
        <p:nvSpPr>
          <p:cNvPr id="721" name="Google Shape;721;p41"/>
          <p:cNvSpPr/>
          <p:nvPr/>
        </p:nvSpPr>
        <p:spPr>
          <a:xfrm>
            <a:off x="5047712" y="1724800"/>
            <a:ext cx="1533825" cy="687825"/>
          </a:xfrm>
          <a:prstGeom prst="rect">
            <a:avLst/>
          </a:prstGeom>
          <a:noFill/>
          <a:ln>
            <a:noFill/>
          </a:ln>
        </p:spPr>
        <p:txBody>
          <a:bodyPr spcFirstLastPara="1" wrap="square" lIns="67500" tIns="35100" rIns="67500" bIns="35100" anchor="ctr" anchorCtr="1">
            <a:noAutofit/>
          </a:bodyPr>
          <a:lstStyle/>
          <a:p>
            <a:pPr marL="0" marR="0" lvl="0" indent="0" algn="ctr" rtl="0">
              <a:lnSpc>
                <a:spcPct val="80000"/>
              </a:lnSpc>
              <a:spcBef>
                <a:spcPts val="0"/>
              </a:spcBef>
              <a:spcAft>
                <a:spcPts val="0"/>
              </a:spcAft>
              <a:buNone/>
            </a:pPr>
            <a:r>
              <a:rPr lang="zh-CN" sz="1800" b="1">
                <a:solidFill>
                  <a:schemeClr val="dk1"/>
                </a:solidFill>
              </a:rPr>
              <a:t>Fees are Unforgivably High</a:t>
            </a:r>
            <a:endParaRPr sz="1800" b="1">
              <a:solidFill>
                <a:schemeClr val="dk1"/>
              </a:solidFill>
            </a:endParaRPr>
          </a:p>
        </p:txBody>
      </p:sp>
      <p:sp>
        <p:nvSpPr>
          <p:cNvPr id="722" name="Google Shape;722;p41"/>
          <p:cNvSpPr/>
          <p:nvPr/>
        </p:nvSpPr>
        <p:spPr>
          <a:xfrm>
            <a:off x="6710063" y="943262"/>
            <a:ext cx="1605825" cy="563400"/>
          </a:xfrm>
          <a:prstGeom prst="rect">
            <a:avLst/>
          </a:prstGeom>
          <a:noFill/>
          <a:ln>
            <a:noFill/>
          </a:ln>
        </p:spPr>
        <p:txBody>
          <a:bodyPr spcFirstLastPara="1" wrap="square" lIns="67500" tIns="35100" rIns="67500" bIns="35100" anchor="ctr" anchorCtr="1">
            <a:noAutofit/>
          </a:bodyPr>
          <a:lstStyle/>
          <a:p>
            <a:pPr marL="0" marR="0" lvl="0" indent="0" algn="ctr" rtl="0">
              <a:lnSpc>
                <a:spcPct val="80000"/>
              </a:lnSpc>
              <a:spcBef>
                <a:spcPts val="0"/>
              </a:spcBef>
              <a:spcAft>
                <a:spcPts val="0"/>
              </a:spcAft>
              <a:buNone/>
            </a:pPr>
            <a:r>
              <a:rPr lang="zh-CN" sz="1800" b="1">
                <a:solidFill>
                  <a:schemeClr val="dk1"/>
                </a:solidFill>
              </a:rPr>
              <a:t>Interest Rate of Loans are High</a:t>
            </a:r>
            <a:endParaRPr sz="1800" b="1">
              <a:solidFill>
                <a:schemeClr val="dk1"/>
              </a:solidFill>
            </a:endParaRPr>
          </a:p>
        </p:txBody>
      </p:sp>
      <p:pic>
        <p:nvPicPr>
          <p:cNvPr id="723" name="Google Shape;723;p41"/>
          <p:cNvPicPr preferRelativeResize="0"/>
          <p:nvPr/>
        </p:nvPicPr>
        <p:blipFill>
          <a:blip r:embed="rId3">
            <a:alphaModFix/>
          </a:blip>
          <a:stretch>
            <a:fillRect/>
          </a:stretch>
        </p:blipFill>
        <p:spPr>
          <a:xfrm>
            <a:off x="334825" y="964225"/>
            <a:ext cx="2930250" cy="2363104"/>
          </a:xfrm>
          <a:prstGeom prst="rect">
            <a:avLst/>
          </a:prstGeom>
          <a:noFill/>
          <a:ln>
            <a:noFill/>
          </a:ln>
        </p:spPr>
      </p:pic>
      <p:pic>
        <p:nvPicPr>
          <p:cNvPr id="724" name="Google Shape;724;p41"/>
          <p:cNvPicPr preferRelativeResize="0"/>
          <p:nvPr/>
        </p:nvPicPr>
        <p:blipFill>
          <a:blip r:embed="rId4">
            <a:alphaModFix/>
          </a:blip>
          <a:stretch>
            <a:fillRect/>
          </a:stretch>
        </p:blipFill>
        <p:spPr>
          <a:xfrm>
            <a:off x="3833413" y="3706113"/>
            <a:ext cx="563400" cy="563400"/>
          </a:xfrm>
          <a:prstGeom prst="rect">
            <a:avLst/>
          </a:prstGeom>
          <a:noFill/>
          <a:ln>
            <a:noFill/>
          </a:ln>
        </p:spPr>
      </p:pic>
      <p:pic>
        <p:nvPicPr>
          <p:cNvPr id="725" name="Google Shape;725;p41"/>
          <p:cNvPicPr preferRelativeResize="0"/>
          <p:nvPr/>
        </p:nvPicPr>
        <p:blipFill>
          <a:blip r:embed="rId5">
            <a:alphaModFix/>
          </a:blip>
          <a:stretch>
            <a:fillRect/>
          </a:stretch>
        </p:blipFill>
        <p:spPr>
          <a:xfrm>
            <a:off x="5532924" y="3706124"/>
            <a:ext cx="563400" cy="563400"/>
          </a:xfrm>
          <a:prstGeom prst="rect">
            <a:avLst/>
          </a:prstGeom>
          <a:noFill/>
          <a:ln>
            <a:noFill/>
          </a:ln>
        </p:spPr>
      </p:pic>
      <p:pic>
        <p:nvPicPr>
          <p:cNvPr id="726" name="Google Shape;726;p41"/>
          <p:cNvPicPr preferRelativeResize="0"/>
          <p:nvPr/>
        </p:nvPicPr>
        <p:blipFill>
          <a:blip r:embed="rId6">
            <a:alphaModFix/>
          </a:blip>
          <a:stretch>
            <a:fillRect/>
          </a:stretch>
        </p:blipFill>
        <p:spPr>
          <a:xfrm>
            <a:off x="7314188" y="3787513"/>
            <a:ext cx="470025" cy="47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2"/>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2800">
                <a:solidFill>
                  <a:srgbClr val="335E59"/>
                </a:solidFill>
              </a:rPr>
              <a:t>Loss of Bank Caused by Customer Exit</a:t>
            </a:r>
            <a:endParaRPr sz="2800">
              <a:solidFill>
                <a:srgbClr val="335E59"/>
              </a:solidFill>
            </a:endParaRPr>
          </a:p>
        </p:txBody>
      </p:sp>
      <p:sp>
        <p:nvSpPr>
          <p:cNvPr id="732" name="Google Shape;732;p42"/>
          <p:cNvSpPr/>
          <p:nvPr/>
        </p:nvSpPr>
        <p:spPr>
          <a:xfrm>
            <a:off x="912450" y="1992650"/>
            <a:ext cx="1719127" cy="879682"/>
          </a:xfrm>
          <a:custGeom>
            <a:avLst/>
            <a:gdLst/>
            <a:ahLst/>
            <a:cxnLst/>
            <a:rect l="l" t="t"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733" name="Google Shape;733;p42"/>
          <p:cNvSpPr/>
          <p:nvPr/>
        </p:nvSpPr>
        <p:spPr>
          <a:xfrm>
            <a:off x="2781773" y="1992650"/>
            <a:ext cx="1719127" cy="879682"/>
          </a:xfrm>
          <a:custGeom>
            <a:avLst/>
            <a:gdLst/>
            <a:ahLst/>
            <a:cxnLst/>
            <a:rect l="l" t="t"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734" name="Google Shape;734;p42"/>
          <p:cNvSpPr/>
          <p:nvPr/>
        </p:nvSpPr>
        <p:spPr>
          <a:xfrm>
            <a:off x="4651097" y="1992650"/>
            <a:ext cx="1719122" cy="879682"/>
          </a:xfrm>
          <a:custGeom>
            <a:avLst/>
            <a:gdLst/>
            <a:ahLst/>
            <a:cxnLst/>
            <a:rect l="l" t="t"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735" name="Google Shape;735;p42"/>
          <p:cNvSpPr/>
          <p:nvPr/>
        </p:nvSpPr>
        <p:spPr>
          <a:xfrm>
            <a:off x="6511256" y="1992650"/>
            <a:ext cx="1719121" cy="879682"/>
          </a:xfrm>
          <a:custGeom>
            <a:avLst/>
            <a:gdLst/>
            <a:ahLst/>
            <a:cxnLst/>
            <a:rect l="l" t="t"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736" name="Google Shape;736;p42"/>
          <p:cNvSpPr/>
          <p:nvPr/>
        </p:nvSpPr>
        <p:spPr>
          <a:xfrm>
            <a:off x="2030377" y="2313367"/>
            <a:ext cx="1363448" cy="229085"/>
          </a:xfrm>
          <a:custGeom>
            <a:avLst/>
            <a:gdLst/>
            <a:ahLst/>
            <a:cxnLst/>
            <a:rect l="l" t="t"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chemeClr val="accent1">
              <a:alpha val="69803"/>
            </a:schemeClr>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1200">
              <a:solidFill>
                <a:schemeClr val="dk1"/>
              </a:solidFill>
              <a:latin typeface="Arial"/>
              <a:ea typeface="Arial"/>
              <a:cs typeface="Arial"/>
              <a:sym typeface="Arial"/>
            </a:endParaRPr>
          </a:p>
        </p:txBody>
      </p:sp>
      <p:sp>
        <p:nvSpPr>
          <p:cNvPr id="737" name="Google Shape;737;p42"/>
          <p:cNvSpPr txBox="1"/>
          <p:nvPr/>
        </p:nvSpPr>
        <p:spPr>
          <a:xfrm>
            <a:off x="1055223" y="3342988"/>
            <a:ext cx="1423800" cy="2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zh-CN" sz="1500" b="1">
                <a:solidFill>
                  <a:schemeClr val="dk1"/>
                </a:solidFill>
              </a:rPr>
              <a:t>Loss Customers</a:t>
            </a:r>
            <a:endParaRPr sz="1100"/>
          </a:p>
        </p:txBody>
      </p:sp>
      <p:sp>
        <p:nvSpPr>
          <p:cNvPr id="738" name="Google Shape;738;p42"/>
          <p:cNvSpPr txBox="1"/>
          <p:nvPr/>
        </p:nvSpPr>
        <p:spPr>
          <a:xfrm>
            <a:off x="2924824" y="3342988"/>
            <a:ext cx="1423800" cy="2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zh-CN" sz="1500" b="1">
                <a:solidFill>
                  <a:schemeClr val="dk1"/>
                </a:solidFill>
              </a:rPr>
              <a:t>Loss Source of Money</a:t>
            </a:r>
            <a:endParaRPr sz="1100"/>
          </a:p>
        </p:txBody>
      </p:sp>
      <p:sp>
        <p:nvSpPr>
          <p:cNvPr id="739" name="Google Shape;739;p42"/>
          <p:cNvSpPr txBox="1"/>
          <p:nvPr/>
        </p:nvSpPr>
        <p:spPr>
          <a:xfrm>
            <a:off x="4794424" y="3343000"/>
            <a:ext cx="1423800" cy="2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zh-CN" sz="1500" b="1">
                <a:solidFill>
                  <a:schemeClr val="dk1"/>
                </a:solidFill>
              </a:rPr>
              <a:t>Fund Chain Breaks</a:t>
            </a:r>
            <a:endParaRPr sz="1100"/>
          </a:p>
        </p:txBody>
      </p:sp>
      <p:sp>
        <p:nvSpPr>
          <p:cNvPr id="740" name="Google Shape;740;p42"/>
          <p:cNvSpPr txBox="1"/>
          <p:nvPr/>
        </p:nvSpPr>
        <p:spPr>
          <a:xfrm>
            <a:off x="6664013" y="3226613"/>
            <a:ext cx="1423800" cy="2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zh-CN" sz="1500" b="1">
                <a:solidFill>
                  <a:schemeClr val="dk1"/>
                </a:solidFill>
              </a:rPr>
              <a:t>Go Brankrupt</a:t>
            </a:r>
            <a:endParaRPr sz="1100"/>
          </a:p>
        </p:txBody>
      </p:sp>
      <p:sp>
        <p:nvSpPr>
          <p:cNvPr id="741" name="Google Shape;741;p42"/>
          <p:cNvSpPr/>
          <p:nvPr/>
        </p:nvSpPr>
        <p:spPr>
          <a:xfrm>
            <a:off x="3890938" y="2313367"/>
            <a:ext cx="1363443" cy="229085"/>
          </a:xfrm>
          <a:custGeom>
            <a:avLst/>
            <a:gdLst/>
            <a:ahLst/>
            <a:cxnLst/>
            <a:rect l="l" t="t"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chemeClr val="accent1">
              <a:alpha val="69803"/>
            </a:schemeClr>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1200">
              <a:solidFill>
                <a:schemeClr val="dk1"/>
              </a:solidFill>
              <a:latin typeface="Arial"/>
              <a:ea typeface="Arial"/>
              <a:cs typeface="Arial"/>
              <a:sym typeface="Arial"/>
            </a:endParaRPr>
          </a:p>
        </p:txBody>
      </p:sp>
      <p:sp>
        <p:nvSpPr>
          <p:cNvPr id="742" name="Google Shape;742;p42"/>
          <p:cNvSpPr/>
          <p:nvPr/>
        </p:nvSpPr>
        <p:spPr>
          <a:xfrm>
            <a:off x="5755863" y="2313367"/>
            <a:ext cx="1363443" cy="229085"/>
          </a:xfrm>
          <a:custGeom>
            <a:avLst/>
            <a:gdLst/>
            <a:ahLst/>
            <a:cxnLst/>
            <a:rect l="l" t="t"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chemeClr val="accent1">
              <a:alpha val="69803"/>
            </a:schemeClr>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1200">
              <a:solidFill>
                <a:schemeClr val="dk1"/>
              </a:solidFill>
              <a:latin typeface="Arial"/>
              <a:ea typeface="Arial"/>
              <a:cs typeface="Arial"/>
              <a:sym typeface="Arial"/>
            </a:endParaRPr>
          </a:p>
        </p:txBody>
      </p:sp>
      <p:sp>
        <p:nvSpPr>
          <p:cNvPr id="743" name="Google Shape;743;p42"/>
          <p:cNvSpPr/>
          <p:nvPr/>
        </p:nvSpPr>
        <p:spPr>
          <a:xfrm>
            <a:off x="1451073" y="2247190"/>
            <a:ext cx="398238" cy="361438"/>
          </a:xfrm>
          <a:custGeom>
            <a:avLst/>
            <a:gdLst/>
            <a:ahLst/>
            <a:cxnLst/>
            <a:rect l="l" t="t" r="r" b="b"/>
            <a:pathLst>
              <a:path w="128" h="116" extrusionOk="0">
                <a:moveTo>
                  <a:pt x="92" y="89"/>
                </a:moveTo>
                <a:cubicBezTo>
                  <a:pt x="90" y="88"/>
                  <a:pt x="89" y="82"/>
                  <a:pt x="89" y="82"/>
                </a:cubicBezTo>
                <a:cubicBezTo>
                  <a:pt x="89" y="82"/>
                  <a:pt x="96" y="75"/>
                  <a:pt x="98" y="66"/>
                </a:cubicBezTo>
                <a:cubicBezTo>
                  <a:pt x="102" y="66"/>
                  <a:pt x="105" y="56"/>
                  <a:pt x="100" y="53"/>
                </a:cubicBezTo>
                <a:cubicBezTo>
                  <a:pt x="101" y="49"/>
                  <a:pt x="106" y="24"/>
                  <a:pt x="80" y="24"/>
                </a:cubicBezTo>
                <a:cubicBezTo>
                  <a:pt x="54" y="24"/>
                  <a:pt x="59" y="49"/>
                  <a:pt x="60" y="53"/>
                </a:cubicBezTo>
                <a:cubicBezTo>
                  <a:pt x="55" y="56"/>
                  <a:pt x="58" y="66"/>
                  <a:pt x="62" y="66"/>
                </a:cubicBezTo>
                <a:cubicBezTo>
                  <a:pt x="64" y="75"/>
                  <a:pt x="71" y="82"/>
                  <a:pt x="71" y="82"/>
                </a:cubicBezTo>
                <a:cubicBezTo>
                  <a:pt x="71" y="82"/>
                  <a:pt x="70" y="88"/>
                  <a:pt x="68" y="89"/>
                </a:cubicBezTo>
                <a:cubicBezTo>
                  <a:pt x="60" y="90"/>
                  <a:pt x="32" y="102"/>
                  <a:pt x="32" y="116"/>
                </a:cubicBezTo>
                <a:cubicBezTo>
                  <a:pt x="80" y="116"/>
                  <a:pt x="80" y="116"/>
                  <a:pt x="80" y="116"/>
                </a:cubicBezTo>
                <a:cubicBezTo>
                  <a:pt x="128" y="116"/>
                  <a:pt x="128" y="116"/>
                  <a:pt x="128" y="116"/>
                </a:cubicBezTo>
                <a:cubicBezTo>
                  <a:pt x="128" y="102"/>
                  <a:pt x="100" y="90"/>
                  <a:pt x="92" y="89"/>
                </a:cubicBezTo>
                <a:close/>
                <a:moveTo>
                  <a:pt x="43" y="91"/>
                </a:moveTo>
                <a:cubicBezTo>
                  <a:pt x="49" y="87"/>
                  <a:pt x="55" y="84"/>
                  <a:pt x="61" y="82"/>
                </a:cubicBezTo>
                <a:cubicBezTo>
                  <a:pt x="59" y="80"/>
                  <a:pt x="57" y="76"/>
                  <a:pt x="55" y="71"/>
                </a:cubicBezTo>
                <a:cubicBezTo>
                  <a:pt x="53" y="70"/>
                  <a:pt x="52" y="67"/>
                  <a:pt x="51" y="65"/>
                </a:cubicBezTo>
                <a:cubicBezTo>
                  <a:pt x="50" y="62"/>
                  <a:pt x="49" y="59"/>
                  <a:pt x="50" y="56"/>
                </a:cubicBezTo>
                <a:cubicBezTo>
                  <a:pt x="50" y="54"/>
                  <a:pt x="50" y="52"/>
                  <a:pt x="51" y="50"/>
                </a:cubicBezTo>
                <a:cubicBezTo>
                  <a:pt x="51" y="45"/>
                  <a:pt x="50" y="33"/>
                  <a:pt x="58" y="25"/>
                </a:cubicBezTo>
                <a:cubicBezTo>
                  <a:pt x="61" y="22"/>
                  <a:pt x="64" y="19"/>
                  <a:pt x="69" y="18"/>
                </a:cubicBezTo>
                <a:cubicBezTo>
                  <a:pt x="68" y="10"/>
                  <a:pt x="64" y="0"/>
                  <a:pt x="48" y="0"/>
                </a:cubicBezTo>
                <a:cubicBezTo>
                  <a:pt x="22" y="0"/>
                  <a:pt x="27" y="25"/>
                  <a:pt x="28" y="29"/>
                </a:cubicBezTo>
                <a:cubicBezTo>
                  <a:pt x="23" y="32"/>
                  <a:pt x="26" y="42"/>
                  <a:pt x="30" y="42"/>
                </a:cubicBezTo>
                <a:cubicBezTo>
                  <a:pt x="32" y="51"/>
                  <a:pt x="39" y="58"/>
                  <a:pt x="39" y="58"/>
                </a:cubicBezTo>
                <a:cubicBezTo>
                  <a:pt x="39" y="58"/>
                  <a:pt x="38" y="64"/>
                  <a:pt x="36" y="65"/>
                </a:cubicBezTo>
                <a:cubicBezTo>
                  <a:pt x="28" y="66"/>
                  <a:pt x="0" y="78"/>
                  <a:pt x="0" y="92"/>
                </a:cubicBezTo>
                <a:cubicBezTo>
                  <a:pt x="41" y="92"/>
                  <a:pt x="41" y="92"/>
                  <a:pt x="41" y="92"/>
                </a:cubicBezTo>
                <a:cubicBezTo>
                  <a:pt x="42" y="92"/>
                  <a:pt x="42" y="91"/>
                  <a:pt x="43" y="91"/>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pic>
        <p:nvPicPr>
          <p:cNvPr id="744" name="Google Shape;744;p42"/>
          <p:cNvPicPr preferRelativeResize="0"/>
          <p:nvPr/>
        </p:nvPicPr>
        <p:blipFill>
          <a:blip r:embed="rId3">
            <a:alphaModFix/>
          </a:blip>
          <a:stretch>
            <a:fillRect/>
          </a:stretch>
        </p:blipFill>
        <p:spPr>
          <a:xfrm>
            <a:off x="3443263" y="2228788"/>
            <a:ext cx="398250" cy="398250"/>
          </a:xfrm>
          <a:prstGeom prst="rect">
            <a:avLst/>
          </a:prstGeom>
          <a:noFill/>
          <a:ln>
            <a:noFill/>
          </a:ln>
        </p:spPr>
      </p:pic>
      <p:pic>
        <p:nvPicPr>
          <p:cNvPr id="745" name="Google Shape;745;p42"/>
          <p:cNvPicPr preferRelativeResize="0"/>
          <p:nvPr/>
        </p:nvPicPr>
        <p:blipFill>
          <a:blip r:embed="rId4">
            <a:alphaModFix/>
          </a:blip>
          <a:stretch>
            <a:fillRect/>
          </a:stretch>
        </p:blipFill>
        <p:spPr>
          <a:xfrm>
            <a:off x="5306022" y="2228800"/>
            <a:ext cx="398225" cy="398225"/>
          </a:xfrm>
          <a:prstGeom prst="rect">
            <a:avLst/>
          </a:prstGeom>
          <a:noFill/>
          <a:ln>
            <a:noFill/>
          </a:ln>
        </p:spPr>
      </p:pic>
      <p:pic>
        <p:nvPicPr>
          <p:cNvPr id="746" name="Google Shape;746;p42"/>
          <p:cNvPicPr preferRelativeResize="0"/>
          <p:nvPr/>
        </p:nvPicPr>
        <p:blipFill>
          <a:blip r:embed="rId5">
            <a:alphaModFix/>
          </a:blip>
          <a:stretch>
            <a:fillRect/>
          </a:stretch>
        </p:blipFill>
        <p:spPr>
          <a:xfrm>
            <a:off x="7170925" y="2228800"/>
            <a:ext cx="398250" cy="39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3"/>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100"/>
              <a:buFont typeface="Arial"/>
              <a:buNone/>
            </a:pPr>
            <a:r>
              <a:rPr lang="zh-CN" sz="2800">
                <a:solidFill>
                  <a:srgbClr val="335E59"/>
                </a:solidFill>
              </a:rPr>
              <a:t>Goal of Our Analysis</a:t>
            </a:r>
            <a:endParaRPr sz="2800">
              <a:solidFill>
                <a:srgbClr val="335E59"/>
              </a:solidFill>
            </a:endParaRPr>
          </a:p>
        </p:txBody>
      </p:sp>
      <p:sp>
        <p:nvSpPr>
          <p:cNvPr id="752" name="Google Shape;752;p43"/>
          <p:cNvSpPr/>
          <p:nvPr/>
        </p:nvSpPr>
        <p:spPr>
          <a:xfrm flipH="1">
            <a:off x="1690988" y="1113188"/>
            <a:ext cx="1728281" cy="3238500"/>
          </a:xfrm>
          <a:custGeom>
            <a:avLst/>
            <a:gdLst/>
            <a:ahLst/>
            <a:cxnLst/>
            <a:rect l="l" t="t" r="r" b="b"/>
            <a:pathLst>
              <a:path w="493" h="928" extrusionOk="0">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3" name="Google Shape;753;p43"/>
          <p:cNvCxnSpPr>
            <a:stCxn id="754" idx="0"/>
          </p:cNvCxnSpPr>
          <p:nvPr/>
        </p:nvCxnSpPr>
        <p:spPr>
          <a:xfrm>
            <a:off x="2345725" y="1016750"/>
            <a:ext cx="6340500" cy="0"/>
          </a:xfrm>
          <a:prstGeom prst="straightConnector1">
            <a:avLst/>
          </a:prstGeom>
          <a:noFill/>
          <a:ln w="9525" cap="flat" cmpd="sng">
            <a:solidFill>
              <a:srgbClr val="BFBFBF"/>
            </a:solidFill>
            <a:prstDash val="solid"/>
            <a:miter lim="800000"/>
            <a:headEnd type="none" w="sm" len="sm"/>
            <a:tailEnd type="none" w="sm" len="sm"/>
          </a:ln>
        </p:spPr>
      </p:cxnSp>
      <p:cxnSp>
        <p:nvCxnSpPr>
          <p:cNvPr id="755" name="Google Shape;755;p43"/>
          <p:cNvCxnSpPr>
            <a:stCxn id="756" idx="0"/>
          </p:cNvCxnSpPr>
          <p:nvPr/>
        </p:nvCxnSpPr>
        <p:spPr>
          <a:xfrm>
            <a:off x="2345725" y="3818900"/>
            <a:ext cx="6340500" cy="0"/>
          </a:xfrm>
          <a:prstGeom prst="straightConnector1">
            <a:avLst/>
          </a:prstGeom>
          <a:noFill/>
          <a:ln w="9525" cap="flat" cmpd="sng">
            <a:solidFill>
              <a:schemeClr val="accent1"/>
            </a:solidFill>
            <a:prstDash val="solid"/>
            <a:miter lim="800000"/>
            <a:headEnd type="none" w="sm" len="sm"/>
            <a:tailEnd type="none" w="sm" len="sm"/>
          </a:ln>
        </p:spPr>
      </p:cxnSp>
      <p:cxnSp>
        <p:nvCxnSpPr>
          <p:cNvPr id="757" name="Google Shape;757;p43"/>
          <p:cNvCxnSpPr>
            <a:stCxn id="758" idx="0"/>
          </p:cNvCxnSpPr>
          <p:nvPr/>
        </p:nvCxnSpPr>
        <p:spPr>
          <a:xfrm>
            <a:off x="3191475" y="2884825"/>
            <a:ext cx="5403000" cy="0"/>
          </a:xfrm>
          <a:prstGeom prst="straightConnector1">
            <a:avLst/>
          </a:prstGeom>
          <a:noFill/>
          <a:ln w="9525" cap="flat" cmpd="sng">
            <a:solidFill>
              <a:srgbClr val="BFBFBF"/>
            </a:solidFill>
            <a:prstDash val="solid"/>
            <a:miter lim="800000"/>
            <a:headEnd type="none" w="sm" len="sm"/>
            <a:tailEnd type="none" w="sm" len="sm"/>
          </a:ln>
        </p:spPr>
      </p:cxnSp>
      <p:cxnSp>
        <p:nvCxnSpPr>
          <p:cNvPr id="759" name="Google Shape;759;p43"/>
          <p:cNvCxnSpPr>
            <a:stCxn id="760" idx="0"/>
          </p:cNvCxnSpPr>
          <p:nvPr/>
        </p:nvCxnSpPr>
        <p:spPr>
          <a:xfrm>
            <a:off x="3191475" y="1950775"/>
            <a:ext cx="5403000" cy="0"/>
          </a:xfrm>
          <a:prstGeom prst="straightConnector1">
            <a:avLst/>
          </a:prstGeom>
          <a:noFill/>
          <a:ln w="9525" cap="flat" cmpd="sng">
            <a:solidFill>
              <a:schemeClr val="accent1"/>
            </a:solidFill>
            <a:prstDash val="solid"/>
            <a:miter lim="800000"/>
            <a:headEnd type="none" w="sm" len="sm"/>
            <a:tailEnd type="none" w="sm" len="sm"/>
          </a:ln>
        </p:spPr>
      </p:cxnSp>
      <p:grpSp>
        <p:nvGrpSpPr>
          <p:cNvPr id="761" name="Google Shape;761;p43"/>
          <p:cNvGrpSpPr/>
          <p:nvPr/>
        </p:nvGrpSpPr>
        <p:grpSpPr>
          <a:xfrm>
            <a:off x="5820866" y="2580853"/>
            <a:ext cx="714228" cy="462152"/>
            <a:chOff x="6349908" y="3947608"/>
            <a:chExt cx="952304" cy="616203"/>
          </a:xfrm>
        </p:grpSpPr>
        <p:sp>
          <p:nvSpPr>
            <p:cNvPr id="762" name="Google Shape;762;p43"/>
            <p:cNvSpPr txBox="1"/>
            <p:nvPr/>
          </p:nvSpPr>
          <p:spPr>
            <a:xfrm>
              <a:off x="6349908" y="4225257"/>
              <a:ext cx="952304" cy="338554"/>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zh-CN" sz="1200" b="1" i="0" u="none" strike="noStrike" cap="none">
                  <a:solidFill>
                    <a:srgbClr val="FFFFFF"/>
                  </a:solidFill>
                  <a:latin typeface="Arial"/>
                  <a:ea typeface="Arial"/>
                  <a:cs typeface="Arial"/>
                  <a:sym typeface="Arial"/>
                </a:rPr>
                <a:t>Jul-Sep</a:t>
              </a:r>
              <a:endParaRPr sz="1100"/>
            </a:p>
          </p:txBody>
        </p:sp>
        <p:grpSp>
          <p:nvGrpSpPr>
            <p:cNvPr id="763" name="Google Shape;763;p43"/>
            <p:cNvGrpSpPr/>
            <p:nvPr/>
          </p:nvGrpSpPr>
          <p:grpSpPr>
            <a:xfrm>
              <a:off x="6697923" y="3947608"/>
              <a:ext cx="256271" cy="251999"/>
              <a:chOff x="314325" y="2508251"/>
              <a:chExt cx="285750" cy="280987"/>
            </a:xfrm>
          </p:grpSpPr>
          <p:sp>
            <p:nvSpPr>
              <p:cNvPr id="764" name="Google Shape;764;p43"/>
              <p:cNvSpPr/>
              <p:nvPr/>
            </p:nvSpPr>
            <p:spPr>
              <a:xfrm>
                <a:off x="314325" y="2508251"/>
                <a:ext cx="214313" cy="195263"/>
              </a:xfrm>
              <a:custGeom>
                <a:avLst/>
                <a:gdLst/>
                <a:ahLst/>
                <a:cxnLst/>
                <a:rect l="l" t="t" r="r" b="b"/>
                <a:pathLst>
                  <a:path w="674" h="615" extrusionOk="0">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43"/>
              <p:cNvSpPr/>
              <p:nvPr/>
            </p:nvSpPr>
            <p:spPr>
              <a:xfrm>
                <a:off x="422275" y="2620963"/>
                <a:ext cx="177800" cy="168275"/>
              </a:xfrm>
              <a:custGeom>
                <a:avLst/>
                <a:gdLst/>
                <a:ahLst/>
                <a:cxnLst/>
                <a:rect l="l" t="t" r="r" b="b"/>
                <a:pathLst>
                  <a:path w="560" h="527" extrusionOk="0">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6" name="Google Shape;766;p43"/>
          <p:cNvGrpSpPr/>
          <p:nvPr/>
        </p:nvGrpSpPr>
        <p:grpSpPr>
          <a:xfrm>
            <a:off x="5820866" y="1641621"/>
            <a:ext cx="714228" cy="467576"/>
            <a:chOff x="6349908" y="2695299"/>
            <a:chExt cx="952304" cy="623435"/>
          </a:xfrm>
        </p:grpSpPr>
        <p:sp>
          <p:nvSpPr>
            <p:cNvPr id="767" name="Google Shape;767;p43"/>
            <p:cNvSpPr txBox="1"/>
            <p:nvPr/>
          </p:nvSpPr>
          <p:spPr>
            <a:xfrm>
              <a:off x="6349908" y="2980180"/>
              <a:ext cx="952304" cy="338554"/>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zh-CN" sz="1200" b="1" i="0" u="none" strike="noStrike" cap="none">
                  <a:solidFill>
                    <a:srgbClr val="FFFFFF"/>
                  </a:solidFill>
                  <a:latin typeface="Arial"/>
                  <a:ea typeface="Arial"/>
                  <a:cs typeface="Arial"/>
                  <a:sym typeface="Arial"/>
                </a:rPr>
                <a:t>Apr-Jun</a:t>
              </a:r>
              <a:endParaRPr sz="1100"/>
            </a:p>
          </p:txBody>
        </p:sp>
        <p:grpSp>
          <p:nvGrpSpPr>
            <p:cNvPr id="768" name="Google Shape;768;p43"/>
            <p:cNvGrpSpPr/>
            <p:nvPr/>
          </p:nvGrpSpPr>
          <p:grpSpPr>
            <a:xfrm>
              <a:off x="6700714" y="2695299"/>
              <a:ext cx="250681" cy="252001"/>
              <a:chOff x="1547813" y="3240088"/>
              <a:chExt cx="301626" cy="303213"/>
            </a:xfrm>
          </p:grpSpPr>
          <p:sp>
            <p:nvSpPr>
              <p:cNvPr id="769" name="Google Shape;769;p43"/>
              <p:cNvSpPr/>
              <p:nvPr/>
            </p:nvSpPr>
            <p:spPr>
              <a:xfrm>
                <a:off x="1611313" y="3392488"/>
                <a:ext cx="85725" cy="87313"/>
              </a:xfrm>
              <a:custGeom>
                <a:avLst/>
                <a:gdLst/>
                <a:ahLst/>
                <a:cxnLst/>
                <a:rect l="l" t="t" r="r" b="b"/>
                <a:pathLst>
                  <a:path w="218" h="219" extrusionOk="0">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43"/>
              <p:cNvSpPr/>
              <p:nvPr/>
            </p:nvSpPr>
            <p:spPr>
              <a:xfrm>
                <a:off x="1763713" y="3278188"/>
                <a:ext cx="49213" cy="47625"/>
              </a:xfrm>
              <a:custGeom>
                <a:avLst/>
                <a:gdLst/>
                <a:ahLst/>
                <a:cxnLst/>
                <a:rect l="l" t="t" r="r" b="b"/>
                <a:pathLst>
                  <a:path w="122" h="121" extrusionOk="0">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43"/>
              <p:cNvSpPr/>
              <p:nvPr/>
            </p:nvSpPr>
            <p:spPr>
              <a:xfrm>
                <a:off x="1547813" y="3330576"/>
                <a:ext cx="212725" cy="212725"/>
              </a:xfrm>
              <a:custGeom>
                <a:avLst/>
                <a:gdLst/>
                <a:ahLst/>
                <a:cxnLst/>
                <a:rect l="l" t="t" r="r" b="b"/>
                <a:pathLst>
                  <a:path w="535" h="536" extrusionOk="0">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43"/>
              <p:cNvSpPr/>
              <p:nvPr/>
            </p:nvSpPr>
            <p:spPr>
              <a:xfrm>
                <a:off x="1727201" y="3240088"/>
                <a:ext cx="122238" cy="125413"/>
              </a:xfrm>
              <a:custGeom>
                <a:avLst/>
                <a:gdLst/>
                <a:ahLst/>
                <a:cxnLst/>
                <a:rect l="l" t="t" r="r" b="b"/>
                <a:pathLst>
                  <a:path w="308" h="315" extrusionOk="0">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3" name="Google Shape;773;p43"/>
          <p:cNvSpPr/>
          <p:nvPr/>
        </p:nvSpPr>
        <p:spPr>
          <a:xfrm>
            <a:off x="5447532" y="3530712"/>
            <a:ext cx="166028" cy="103376"/>
          </a:xfrm>
          <a:custGeom>
            <a:avLst/>
            <a:gdLst/>
            <a:ahLst/>
            <a:cxnLst/>
            <a:rect l="l" t="t" r="r" b="b"/>
            <a:pathLst>
              <a:path w="796" h="496" extrusionOk="0">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43"/>
          <p:cNvSpPr txBox="1"/>
          <p:nvPr/>
        </p:nvSpPr>
        <p:spPr>
          <a:xfrm>
            <a:off x="573075" y="2015825"/>
            <a:ext cx="2381400" cy="1414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None/>
            </a:pPr>
            <a:r>
              <a:rPr lang="zh-CN" sz="1800">
                <a:solidFill>
                  <a:schemeClr val="dk1"/>
                </a:solidFill>
              </a:rPr>
              <a:t>Could banks distinguish the clients who might exit in the future through the info of...</a:t>
            </a:r>
            <a:endParaRPr sz="1800"/>
          </a:p>
        </p:txBody>
      </p:sp>
      <p:sp>
        <p:nvSpPr>
          <p:cNvPr id="754" name="Google Shape;754;p43"/>
          <p:cNvSpPr/>
          <p:nvPr/>
        </p:nvSpPr>
        <p:spPr>
          <a:xfrm>
            <a:off x="2083825" y="1016750"/>
            <a:ext cx="523800" cy="521400"/>
          </a:xfrm>
          <a:prstGeom prst="ellipse">
            <a:avLst/>
          </a:prstGeom>
          <a:solidFill>
            <a:schemeClr val="lt1"/>
          </a:solidFill>
          <a:ln w="9525"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b="1">
                <a:solidFill>
                  <a:schemeClr val="dk1"/>
                </a:solidFill>
                <a:latin typeface="Arial"/>
                <a:ea typeface="Arial"/>
                <a:cs typeface="Arial"/>
                <a:sym typeface="Arial"/>
              </a:rPr>
              <a:t>01</a:t>
            </a:r>
            <a:endParaRPr sz="1100"/>
          </a:p>
        </p:txBody>
      </p:sp>
      <p:sp>
        <p:nvSpPr>
          <p:cNvPr id="756" name="Google Shape;756;p43"/>
          <p:cNvSpPr/>
          <p:nvPr/>
        </p:nvSpPr>
        <p:spPr>
          <a:xfrm>
            <a:off x="2083825" y="3818900"/>
            <a:ext cx="523800" cy="521400"/>
          </a:xfrm>
          <a:prstGeom prst="ellipse">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b="1">
                <a:solidFill>
                  <a:srgbClr val="FFFFFF"/>
                </a:solidFill>
                <a:latin typeface="Arial"/>
                <a:ea typeface="Arial"/>
                <a:cs typeface="Arial"/>
                <a:sym typeface="Arial"/>
              </a:rPr>
              <a:t>04</a:t>
            </a:r>
            <a:endParaRPr sz="1100">
              <a:solidFill>
                <a:srgbClr val="FFFFFF"/>
              </a:solidFill>
            </a:endParaRPr>
          </a:p>
        </p:txBody>
      </p:sp>
      <p:sp>
        <p:nvSpPr>
          <p:cNvPr id="758" name="Google Shape;758;p43"/>
          <p:cNvSpPr/>
          <p:nvPr/>
        </p:nvSpPr>
        <p:spPr>
          <a:xfrm>
            <a:off x="2929575" y="2884825"/>
            <a:ext cx="523800" cy="521400"/>
          </a:xfrm>
          <a:prstGeom prst="ellipse">
            <a:avLst/>
          </a:prstGeom>
          <a:solidFill>
            <a:schemeClr val="lt1"/>
          </a:solidFill>
          <a:ln w="9525"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b="1">
                <a:solidFill>
                  <a:schemeClr val="dk1"/>
                </a:solidFill>
                <a:latin typeface="Arial"/>
                <a:ea typeface="Arial"/>
                <a:cs typeface="Arial"/>
                <a:sym typeface="Arial"/>
              </a:rPr>
              <a:t>03</a:t>
            </a:r>
            <a:endParaRPr sz="1100"/>
          </a:p>
        </p:txBody>
      </p:sp>
      <p:sp>
        <p:nvSpPr>
          <p:cNvPr id="760" name="Google Shape;760;p43"/>
          <p:cNvSpPr/>
          <p:nvPr/>
        </p:nvSpPr>
        <p:spPr>
          <a:xfrm>
            <a:off x="2929575" y="1950775"/>
            <a:ext cx="523800" cy="521400"/>
          </a:xfrm>
          <a:prstGeom prst="ellipse">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zh-CN" sz="1200" b="1" i="0" u="none" strike="noStrike" cap="none">
                <a:solidFill>
                  <a:schemeClr val="lt1"/>
                </a:solidFill>
                <a:latin typeface="Arial"/>
                <a:ea typeface="Arial"/>
                <a:cs typeface="Arial"/>
                <a:sym typeface="Arial"/>
              </a:rPr>
              <a:t>02</a:t>
            </a:r>
            <a:endParaRPr sz="1100"/>
          </a:p>
        </p:txBody>
      </p:sp>
      <p:sp>
        <p:nvSpPr>
          <p:cNvPr id="775" name="Google Shape;775;p43"/>
          <p:cNvSpPr txBox="1"/>
          <p:nvPr/>
        </p:nvSpPr>
        <p:spPr>
          <a:xfrm>
            <a:off x="2920363" y="1106138"/>
            <a:ext cx="5720002" cy="46868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zh-CN" sz="1800" b="1">
                <a:solidFill>
                  <a:schemeClr val="dk1"/>
                </a:solidFill>
              </a:rPr>
              <a:t>Estimated Salary</a:t>
            </a:r>
            <a:endParaRPr sz="1800" b="1"/>
          </a:p>
        </p:txBody>
      </p:sp>
      <p:sp>
        <p:nvSpPr>
          <p:cNvPr id="776" name="Google Shape;776;p43"/>
          <p:cNvSpPr txBox="1"/>
          <p:nvPr/>
        </p:nvSpPr>
        <p:spPr>
          <a:xfrm>
            <a:off x="3520283" y="2048937"/>
            <a:ext cx="5120083" cy="46868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zh-CN" sz="1800" b="1">
                <a:solidFill>
                  <a:schemeClr val="dk1"/>
                </a:solidFill>
              </a:rPr>
              <a:t>Whether is Active Member</a:t>
            </a:r>
            <a:endParaRPr sz="1800" b="1"/>
          </a:p>
        </p:txBody>
      </p:sp>
      <p:sp>
        <p:nvSpPr>
          <p:cNvPr id="777" name="Google Shape;777;p43"/>
          <p:cNvSpPr txBox="1"/>
          <p:nvPr/>
        </p:nvSpPr>
        <p:spPr>
          <a:xfrm>
            <a:off x="3520283" y="2973867"/>
            <a:ext cx="5120083" cy="46868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zh-CN" sz="1800" b="1">
                <a:solidFill>
                  <a:schemeClr val="dk1"/>
                </a:solidFill>
              </a:rPr>
              <a:t>Whether has Credit Card</a:t>
            </a:r>
            <a:endParaRPr sz="1800" b="1"/>
          </a:p>
        </p:txBody>
      </p:sp>
      <p:sp>
        <p:nvSpPr>
          <p:cNvPr id="778" name="Google Shape;778;p43"/>
          <p:cNvSpPr txBox="1"/>
          <p:nvPr/>
        </p:nvSpPr>
        <p:spPr>
          <a:xfrm>
            <a:off x="2920363" y="3908288"/>
            <a:ext cx="5720002" cy="46868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zh-CN" sz="1800" b="1">
                <a:solidFill>
                  <a:schemeClr val="dk1"/>
                </a:solidFill>
              </a:rPr>
              <a:t>Number of Products</a:t>
            </a:r>
            <a:endParaRPr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4"/>
          <p:cNvSpPr/>
          <p:nvPr/>
        </p:nvSpPr>
        <p:spPr>
          <a:xfrm>
            <a:off x="4328236" y="3835482"/>
            <a:ext cx="487532" cy="578772"/>
          </a:xfrm>
          <a:prstGeom prst="rect">
            <a:avLst/>
          </a:prstGeom>
        </p:spPr>
        <p:txBody>
          <a:bodyPr>
            <a:prstTxWarp prst="textPlain">
              <a:avLst/>
            </a:prstTxWarp>
          </a:bodyPr>
          <a:lstStyle/>
          <a:p>
            <a:pPr lvl="0" algn="l"/>
            <a:r>
              <a:rPr b="0" i="0">
                <a:ln>
                  <a:noFill/>
                </a:ln>
                <a:solidFill>
                  <a:schemeClr val="accent6"/>
                </a:solidFill>
                <a:latin typeface="Impact"/>
              </a:rPr>
              <a:t>02</a:t>
            </a:r>
          </a:p>
        </p:txBody>
      </p:sp>
      <p:sp>
        <p:nvSpPr>
          <p:cNvPr id="784" name="Google Shape;784;p44"/>
          <p:cNvSpPr txBox="1">
            <a:spLocks noGrp="1"/>
          </p:cNvSpPr>
          <p:nvPr>
            <p:ph type="title"/>
          </p:nvPr>
        </p:nvSpPr>
        <p:spPr>
          <a:xfrm>
            <a:off x="2481858" y="2975207"/>
            <a:ext cx="4064400" cy="671400"/>
          </a:xfrm>
          <a:prstGeom prst="rect">
            <a:avLst/>
          </a:prstGeom>
          <a:noFill/>
          <a:ln>
            <a:noFill/>
          </a:ln>
        </p:spPr>
        <p:txBody>
          <a:bodyPr spcFirstLastPara="1" wrap="square" lIns="68575" tIns="34275" rIns="68575" bIns="34275" anchor="b" anchorCtr="0">
            <a:noAutofit/>
          </a:bodyPr>
          <a:lstStyle/>
          <a:p>
            <a:pPr marL="0" lvl="0" indent="0" algn="ctr" rtl="0">
              <a:lnSpc>
                <a:spcPct val="100000"/>
              </a:lnSpc>
              <a:spcBef>
                <a:spcPts val="0"/>
              </a:spcBef>
              <a:spcAft>
                <a:spcPts val="0"/>
              </a:spcAft>
              <a:buClr>
                <a:schemeClr val="dk1"/>
              </a:buClr>
              <a:buSzPts val="1400"/>
              <a:buFont typeface="Arial"/>
              <a:buNone/>
            </a:pPr>
            <a:r>
              <a:rPr lang="zh-CN" sz="2400"/>
              <a:t>Background of the Dataset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5"/>
          <p:cNvSpPr txBox="1"/>
          <p:nvPr/>
        </p:nvSpPr>
        <p:spPr>
          <a:xfrm>
            <a:off x="3907625" y="235900"/>
            <a:ext cx="4577100" cy="7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3600" b="1">
                <a:solidFill>
                  <a:srgbClr val="335E59"/>
                </a:solidFill>
              </a:rPr>
              <a:t>   Data Overview</a:t>
            </a:r>
            <a:endParaRPr sz="3600" b="1">
              <a:solidFill>
                <a:srgbClr val="335E59"/>
              </a:solidFill>
            </a:endParaRPr>
          </a:p>
        </p:txBody>
      </p:sp>
      <p:sp>
        <p:nvSpPr>
          <p:cNvPr id="790" name="Google Shape;790;p45"/>
          <p:cNvSpPr txBox="1"/>
          <p:nvPr/>
        </p:nvSpPr>
        <p:spPr>
          <a:xfrm>
            <a:off x="3839975" y="1173050"/>
            <a:ext cx="5149800" cy="7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200" b="1"/>
              <a:t> Data is from Superdatascience.com</a:t>
            </a:r>
            <a:endParaRPr sz="2200" b="1"/>
          </a:p>
          <a:p>
            <a:pPr marL="457200" lvl="0" indent="0" algn="l" rtl="0">
              <a:spcBef>
                <a:spcPts val="0"/>
              </a:spcBef>
              <a:spcAft>
                <a:spcPts val="0"/>
              </a:spcAft>
              <a:buNone/>
            </a:pPr>
            <a:endParaRPr sz="2400" b="1"/>
          </a:p>
          <a:p>
            <a:pPr marL="0" lvl="0" indent="0" algn="l" rtl="0">
              <a:spcBef>
                <a:spcPts val="0"/>
              </a:spcBef>
              <a:spcAft>
                <a:spcPts val="0"/>
              </a:spcAft>
              <a:buNone/>
            </a:pPr>
            <a:endParaRPr sz="2400" b="1">
              <a:solidFill>
                <a:schemeClr val="dk1"/>
              </a:solidFill>
            </a:endParaRPr>
          </a:p>
          <a:p>
            <a:pPr marL="457200" lvl="0" indent="0" algn="l" rtl="0">
              <a:spcBef>
                <a:spcPts val="0"/>
              </a:spcBef>
              <a:spcAft>
                <a:spcPts val="0"/>
              </a:spcAft>
              <a:buNone/>
            </a:pPr>
            <a:endParaRPr sz="2400" b="1">
              <a:solidFill>
                <a:schemeClr val="dk1"/>
              </a:solidFill>
            </a:endParaRPr>
          </a:p>
          <a:p>
            <a:pPr marL="0" lvl="0" indent="0" algn="l" rtl="0">
              <a:spcBef>
                <a:spcPts val="0"/>
              </a:spcBef>
              <a:spcAft>
                <a:spcPts val="0"/>
              </a:spcAft>
              <a:buNone/>
            </a:pPr>
            <a:endParaRPr sz="2400" b="1">
              <a:solidFill>
                <a:schemeClr val="dk1"/>
              </a:solidFill>
            </a:endParaRPr>
          </a:p>
        </p:txBody>
      </p:sp>
      <p:pic>
        <p:nvPicPr>
          <p:cNvPr id="791" name="Google Shape;791;p45"/>
          <p:cNvPicPr preferRelativeResize="0"/>
          <p:nvPr/>
        </p:nvPicPr>
        <p:blipFill>
          <a:blip r:embed="rId3">
            <a:alphaModFix/>
          </a:blip>
          <a:stretch>
            <a:fillRect/>
          </a:stretch>
        </p:blipFill>
        <p:spPr>
          <a:xfrm>
            <a:off x="3014100" y="1137827"/>
            <a:ext cx="572075" cy="559073"/>
          </a:xfrm>
          <a:prstGeom prst="rect">
            <a:avLst/>
          </a:prstGeom>
          <a:noFill/>
          <a:ln>
            <a:noFill/>
          </a:ln>
        </p:spPr>
      </p:pic>
      <p:pic>
        <p:nvPicPr>
          <p:cNvPr id="792" name="Google Shape;792;p45"/>
          <p:cNvPicPr preferRelativeResize="0"/>
          <p:nvPr/>
        </p:nvPicPr>
        <p:blipFill>
          <a:blip r:embed="rId4">
            <a:alphaModFix/>
          </a:blip>
          <a:stretch>
            <a:fillRect/>
          </a:stretch>
        </p:blipFill>
        <p:spPr>
          <a:xfrm>
            <a:off x="3051137" y="3248903"/>
            <a:ext cx="572100" cy="572100"/>
          </a:xfrm>
          <a:prstGeom prst="rect">
            <a:avLst/>
          </a:prstGeom>
          <a:noFill/>
          <a:ln>
            <a:noFill/>
          </a:ln>
        </p:spPr>
      </p:pic>
      <p:pic>
        <p:nvPicPr>
          <p:cNvPr id="793" name="Google Shape;793;p45"/>
          <p:cNvPicPr preferRelativeResize="0"/>
          <p:nvPr/>
        </p:nvPicPr>
        <p:blipFill>
          <a:blip r:embed="rId5">
            <a:alphaModFix/>
          </a:blip>
          <a:stretch>
            <a:fillRect/>
          </a:stretch>
        </p:blipFill>
        <p:spPr>
          <a:xfrm>
            <a:off x="3051137" y="4242425"/>
            <a:ext cx="572100" cy="572100"/>
          </a:xfrm>
          <a:prstGeom prst="rect">
            <a:avLst/>
          </a:prstGeom>
          <a:noFill/>
          <a:ln>
            <a:noFill/>
          </a:ln>
        </p:spPr>
      </p:pic>
      <p:sp>
        <p:nvSpPr>
          <p:cNvPr id="794" name="Google Shape;794;p45"/>
          <p:cNvSpPr txBox="1"/>
          <p:nvPr/>
        </p:nvSpPr>
        <p:spPr>
          <a:xfrm>
            <a:off x="3907625" y="3085700"/>
            <a:ext cx="4577100" cy="7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200" b="1">
                <a:solidFill>
                  <a:schemeClr val="dk1"/>
                </a:solidFill>
              </a:rPr>
              <a:t>Collected 10,000 Customers’   information from Bank Database</a:t>
            </a:r>
            <a:endParaRPr sz="2200"/>
          </a:p>
        </p:txBody>
      </p:sp>
      <p:sp>
        <p:nvSpPr>
          <p:cNvPr id="795" name="Google Shape;795;p45"/>
          <p:cNvSpPr txBox="1"/>
          <p:nvPr/>
        </p:nvSpPr>
        <p:spPr>
          <a:xfrm>
            <a:off x="3907625" y="4065600"/>
            <a:ext cx="4709700" cy="7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200" b="1">
                <a:solidFill>
                  <a:schemeClr val="dk1"/>
                </a:solidFill>
              </a:rPr>
              <a:t>Sampling Method:</a:t>
            </a:r>
            <a:endParaRPr sz="2200" b="1">
              <a:solidFill>
                <a:schemeClr val="dk1"/>
              </a:solidFill>
            </a:endParaRPr>
          </a:p>
          <a:p>
            <a:pPr marL="0" lvl="0" indent="0" algn="l" rtl="0">
              <a:spcBef>
                <a:spcPts val="0"/>
              </a:spcBef>
              <a:spcAft>
                <a:spcPts val="0"/>
              </a:spcAft>
              <a:buNone/>
            </a:pPr>
            <a:r>
              <a:rPr lang="zh-CN" sz="2200" b="1">
                <a:solidFill>
                  <a:schemeClr val="dk1"/>
                </a:solidFill>
              </a:rPr>
              <a:t>DecisionTree and KNN </a:t>
            </a:r>
            <a:endParaRPr sz="2200"/>
          </a:p>
        </p:txBody>
      </p:sp>
      <p:pic>
        <p:nvPicPr>
          <p:cNvPr id="796" name="Google Shape;796;p45"/>
          <p:cNvPicPr preferRelativeResize="0"/>
          <p:nvPr/>
        </p:nvPicPr>
        <p:blipFill>
          <a:blip r:embed="rId6">
            <a:alphaModFix/>
          </a:blip>
          <a:stretch>
            <a:fillRect/>
          </a:stretch>
        </p:blipFill>
        <p:spPr>
          <a:xfrm>
            <a:off x="498725" y="2674225"/>
            <a:ext cx="1941375" cy="1859197"/>
          </a:xfrm>
          <a:prstGeom prst="rect">
            <a:avLst/>
          </a:prstGeom>
          <a:noFill/>
          <a:ln>
            <a:noFill/>
          </a:ln>
        </p:spPr>
      </p:pic>
      <p:pic>
        <p:nvPicPr>
          <p:cNvPr id="797" name="Google Shape;797;p45"/>
          <p:cNvPicPr preferRelativeResize="0"/>
          <p:nvPr/>
        </p:nvPicPr>
        <p:blipFill>
          <a:blip r:embed="rId7">
            <a:alphaModFix/>
          </a:blip>
          <a:stretch>
            <a:fillRect/>
          </a:stretch>
        </p:blipFill>
        <p:spPr>
          <a:xfrm>
            <a:off x="642498" y="470600"/>
            <a:ext cx="1653825" cy="1653850"/>
          </a:xfrm>
          <a:prstGeom prst="rect">
            <a:avLst/>
          </a:prstGeom>
          <a:noFill/>
          <a:ln>
            <a:noFill/>
          </a:ln>
        </p:spPr>
      </p:pic>
      <p:sp>
        <p:nvSpPr>
          <p:cNvPr id="798" name="Google Shape;798;p45"/>
          <p:cNvSpPr/>
          <p:nvPr/>
        </p:nvSpPr>
        <p:spPr>
          <a:xfrm>
            <a:off x="2977058" y="2149186"/>
            <a:ext cx="646166" cy="647425"/>
          </a:xfrm>
          <a:custGeom>
            <a:avLst/>
            <a:gdLst/>
            <a:ahLst/>
            <a:cxnLst/>
            <a:rect l="l" t="t" r="r" b="b"/>
            <a:pathLst>
              <a:path w="217" h="217" extrusionOk="0">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799" name="Google Shape;799;p45"/>
          <p:cNvSpPr/>
          <p:nvPr/>
        </p:nvSpPr>
        <p:spPr>
          <a:xfrm>
            <a:off x="5446586" y="1634276"/>
            <a:ext cx="251532" cy="251532"/>
          </a:xfrm>
          <a:custGeom>
            <a:avLst/>
            <a:gdLst/>
            <a:ahLst/>
            <a:cxnLst/>
            <a:rect l="l" t="t" r="r" b="b"/>
            <a:pathLst>
              <a:path w="21600" h="21600" extrusionOk="0">
                <a:moveTo>
                  <a:pt x="12277" y="9428"/>
                </a:moveTo>
                <a:lnTo>
                  <a:pt x="12277" y="0"/>
                </a:lnTo>
                <a:cubicBezTo>
                  <a:pt x="17448" y="0"/>
                  <a:pt x="21599" y="4151"/>
                  <a:pt x="21599" y="9322"/>
                </a:cubicBezTo>
                <a:cubicBezTo>
                  <a:pt x="21599" y="9357"/>
                  <a:pt x="21599" y="9392"/>
                  <a:pt x="21599" y="9428"/>
                </a:cubicBezTo>
                <a:cubicBezTo>
                  <a:pt x="21599" y="9428"/>
                  <a:pt x="12277" y="9428"/>
                  <a:pt x="12277" y="9428"/>
                </a:cubicBezTo>
                <a:close/>
                <a:moveTo>
                  <a:pt x="18680" y="12383"/>
                </a:moveTo>
                <a:cubicBezTo>
                  <a:pt x="18680" y="12312"/>
                  <a:pt x="18680" y="12277"/>
                  <a:pt x="18680" y="12277"/>
                </a:cubicBezTo>
                <a:cubicBezTo>
                  <a:pt x="18680" y="17448"/>
                  <a:pt x="14493" y="21599"/>
                  <a:pt x="9322" y="21599"/>
                </a:cubicBezTo>
                <a:cubicBezTo>
                  <a:pt x="4151" y="21599"/>
                  <a:pt x="0" y="17448"/>
                  <a:pt x="0" y="12277"/>
                </a:cubicBezTo>
                <a:cubicBezTo>
                  <a:pt x="0" y="7106"/>
                  <a:pt x="4151" y="2919"/>
                  <a:pt x="9322" y="2919"/>
                </a:cubicBezTo>
                <a:lnTo>
                  <a:pt x="9322" y="12383"/>
                </a:lnTo>
                <a:cubicBezTo>
                  <a:pt x="9322" y="12383"/>
                  <a:pt x="18680" y="12383"/>
                  <a:pt x="18680" y="12383"/>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800" name="Google Shape;800;p45"/>
          <p:cNvSpPr txBox="1"/>
          <p:nvPr/>
        </p:nvSpPr>
        <p:spPr>
          <a:xfrm>
            <a:off x="3977825" y="2079288"/>
            <a:ext cx="4874100" cy="9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200" b="1"/>
              <a:t>Why Leave and Switch </a:t>
            </a:r>
            <a:endParaRPr sz="2200" b="1"/>
          </a:p>
          <a:p>
            <a:pPr marL="0" lvl="0" indent="0" algn="l" rtl="0">
              <a:spcBef>
                <a:spcPts val="0"/>
              </a:spcBef>
              <a:spcAft>
                <a:spcPts val="0"/>
              </a:spcAft>
              <a:buNone/>
            </a:pPr>
            <a:r>
              <a:rPr lang="zh-CN" sz="2200" b="1"/>
              <a:t>Better Service</a:t>
            </a:r>
            <a:endParaRPr sz="2200" b="1"/>
          </a:p>
        </p:txBody>
      </p:sp>
      <p:sp>
        <p:nvSpPr>
          <p:cNvPr id="801" name="Google Shape;801;p45"/>
          <p:cNvSpPr/>
          <p:nvPr/>
        </p:nvSpPr>
        <p:spPr>
          <a:xfrm>
            <a:off x="5598986" y="1786676"/>
            <a:ext cx="251532" cy="251532"/>
          </a:xfrm>
          <a:custGeom>
            <a:avLst/>
            <a:gdLst/>
            <a:ahLst/>
            <a:cxnLst/>
            <a:rect l="l" t="t" r="r" b="b"/>
            <a:pathLst>
              <a:path w="21600" h="21600" extrusionOk="0">
                <a:moveTo>
                  <a:pt x="12277" y="9428"/>
                </a:moveTo>
                <a:lnTo>
                  <a:pt x="12277" y="0"/>
                </a:lnTo>
                <a:cubicBezTo>
                  <a:pt x="17448" y="0"/>
                  <a:pt x="21599" y="4151"/>
                  <a:pt x="21599" y="9322"/>
                </a:cubicBezTo>
                <a:cubicBezTo>
                  <a:pt x="21599" y="9357"/>
                  <a:pt x="21599" y="9392"/>
                  <a:pt x="21599" y="9428"/>
                </a:cubicBezTo>
                <a:cubicBezTo>
                  <a:pt x="21599" y="9428"/>
                  <a:pt x="12277" y="9428"/>
                  <a:pt x="12277" y="9428"/>
                </a:cubicBezTo>
                <a:close/>
                <a:moveTo>
                  <a:pt x="18680" y="12383"/>
                </a:moveTo>
                <a:cubicBezTo>
                  <a:pt x="18680" y="12312"/>
                  <a:pt x="18680" y="12277"/>
                  <a:pt x="18680" y="12277"/>
                </a:cubicBezTo>
                <a:cubicBezTo>
                  <a:pt x="18680" y="17448"/>
                  <a:pt x="14493" y="21599"/>
                  <a:pt x="9322" y="21599"/>
                </a:cubicBezTo>
                <a:cubicBezTo>
                  <a:pt x="4151" y="21599"/>
                  <a:pt x="0" y="17448"/>
                  <a:pt x="0" y="12277"/>
                </a:cubicBezTo>
                <a:cubicBezTo>
                  <a:pt x="0" y="7106"/>
                  <a:pt x="4151" y="2919"/>
                  <a:pt x="9322" y="2919"/>
                </a:cubicBezTo>
                <a:lnTo>
                  <a:pt x="9322" y="12383"/>
                </a:lnTo>
                <a:cubicBezTo>
                  <a:pt x="9322" y="12383"/>
                  <a:pt x="18680" y="12383"/>
                  <a:pt x="18680" y="12383"/>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802" name="Google Shape;802;p45"/>
          <p:cNvSpPr/>
          <p:nvPr/>
        </p:nvSpPr>
        <p:spPr>
          <a:xfrm>
            <a:off x="3174374" y="2347126"/>
            <a:ext cx="251532" cy="251532"/>
          </a:xfrm>
          <a:custGeom>
            <a:avLst/>
            <a:gdLst/>
            <a:ahLst/>
            <a:cxnLst/>
            <a:rect l="l" t="t" r="r" b="b"/>
            <a:pathLst>
              <a:path w="21600" h="21600" extrusionOk="0">
                <a:moveTo>
                  <a:pt x="12277" y="9428"/>
                </a:moveTo>
                <a:lnTo>
                  <a:pt x="12277" y="0"/>
                </a:lnTo>
                <a:cubicBezTo>
                  <a:pt x="17448" y="0"/>
                  <a:pt x="21599" y="4151"/>
                  <a:pt x="21599" y="9322"/>
                </a:cubicBezTo>
                <a:cubicBezTo>
                  <a:pt x="21599" y="9357"/>
                  <a:pt x="21599" y="9392"/>
                  <a:pt x="21599" y="9428"/>
                </a:cubicBezTo>
                <a:cubicBezTo>
                  <a:pt x="21599" y="9428"/>
                  <a:pt x="12277" y="9428"/>
                  <a:pt x="12277" y="9428"/>
                </a:cubicBezTo>
                <a:close/>
                <a:moveTo>
                  <a:pt x="18680" y="12383"/>
                </a:moveTo>
                <a:cubicBezTo>
                  <a:pt x="18680" y="12312"/>
                  <a:pt x="18680" y="12277"/>
                  <a:pt x="18680" y="12277"/>
                </a:cubicBezTo>
                <a:cubicBezTo>
                  <a:pt x="18680" y="17448"/>
                  <a:pt x="14493" y="21599"/>
                  <a:pt x="9322" y="21599"/>
                </a:cubicBezTo>
                <a:cubicBezTo>
                  <a:pt x="4151" y="21599"/>
                  <a:pt x="0" y="17448"/>
                  <a:pt x="0" y="12277"/>
                </a:cubicBezTo>
                <a:cubicBezTo>
                  <a:pt x="0" y="7106"/>
                  <a:pt x="4151" y="2919"/>
                  <a:pt x="9322" y="2919"/>
                </a:cubicBezTo>
                <a:lnTo>
                  <a:pt x="9322" y="12383"/>
                </a:lnTo>
                <a:cubicBezTo>
                  <a:pt x="9322" y="12383"/>
                  <a:pt x="18680" y="12383"/>
                  <a:pt x="18680" y="12383"/>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803" name="Google Shape;803;p45"/>
          <p:cNvSpPr/>
          <p:nvPr/>
        </p:nvSpPr>
        <p:spPr>
          <a:xfrm>
            <a:off x="7310675" y="2270538"/>
            <a:ext cx="772200" cy="572100"/>
          </a:xfrm>
          <a:prstGeom prst="curvedLeftArrow">
            <a:avLst>
              <a:gd name="adj1" fmla="val 25000"/>
              <a:gd name="adj2" fmla="val 44165"/>
              <a:gd name="adj3" fmla="val 25000"/>
            </a:avLst>
          </a:prstGeom>
          <a:solidFill>
            <a:srgbClr val="48CFA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title"/>
          </p:nvPr>
        </p:nvSpPr>
        <p:spPr>
          <a:xfrm>
            <a:off x="502450" y="0"/>
            <a:ext cx="8137800" cy="669900"/>
          </a:xfrm>
          <a:prstGeom prst="rect">
            <a:avLst/>
          </a:prstGeom>
        </p:spPr>
        <p:txBody>
          <a:bodyPr spcFirstLastPara="1" wrap="square" lIns="68575" tIns="34275" rIns="68575" bIns="34275" anchor="b" anchorCtr="0">
            <a:noAutofit/>
          </a:bodyPr>
          <a:lstStyle/>
          <a:p>
            <a:pPr marL="0" lvl="0" indent="0" algn="ctr" rtl="0">
              <a:lnSpc>
                <a:spcPct val="100000"/>
              </a:lnSpc>
              <a:spcBef>
                <a:spcPts val="0"/>
              </a:spcBef>
              <a:spcAft>
                <a:spcPts val="0"/>
              </a:spcAft>
              <a:buClr>
                <a:schemeClr val="dk1"/>
              </a:buClr>
              <a:buSzPts val="1100"/>
              <a:buFont typeface="Arial"/>
              <a:buNone/>
            </a:pPr>
            <a:r>
              <a:rPr lang="zh-CN" sz="3000">
                <a:solidFill>
                  <a:srgbClr val="335E59"/>
                </a:solidFill>
              </a:rPr>
              <a:t>Relevent Information</a:t>
            </a:r>
            <a:endParaRPr sz="3200">
              <a:solidFill>
                <a:schemeClr val="accent6"/>
              </a:solidFill>
            </a:endParaRPr>
          </a:p>
        </p:txBody>
      </p:sp>
      <p:pic>
        <p:nvPicPr>
          <p:cNvPr id="809" name="Google Shape;809;p46"/>
          <p:cNvPicPr preferRelativeResize="0"/>
          <p:nvPr/>
        </p:nvPicPr>
        <p:blipFill>
          <a:blip r:embed="rId3">
            <a:alphaModFix/>
          </a:blip>
          <a:stretch>
            <a:fillRect/>
          </a:stretch>
        </p:blipFill>
        <p:spPr>
          <a:xfrm>
            <a:off x="-115575" y="613300"/>
            <a:ext cx="9259573" cy="4530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5">
  <a:themeElements>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主题5">
  <a:themeElements>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1442</Words>
  <Application>Microsoft Macintosh PowerPoint</Application>
  <PresentationFormat>On-screen Show (16:9)</PresentationFormat>
  <Paragraphs>162</Paragraphs>
  <Slides>22</Slides>
  <Notes>22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22</vt:i4>
      </vt:variant>
    </vt:vector>
  </HeadingPairs>
  <TitlesOfParts>
    <vt:vector size="31" baseType="lpstr">
      <vt:lpstr>Impact</vt:lpstr>
      <vt:lpstr>Times New Roman</vt:lpstr>
      <vt:lpstr>Microsoft Yahei</vt:lpstr>
      <vt:lpstr>Lato</vt:lpstr>
      <vt:lpstr>Arial</vt:lpstr>
      <vt:lpstr>Simple Light</vt:lpstr>
      <vt:lpstr>主题5</vt:lpstr>
      <vt:lpstr>主题5</vt:lpstr>
      <vt:lpstr>Simple Light</vt:lpstr>
      <vt:lpstr>Customer Behavior Analysis</vt:lpstr>
      <vt:lpstr>PowerPoint Presentation</vt:lpstr>
      <vt:lpstr>Goal of the Analysis</vt:lpstr>
      <vt:lpstr>Why Do You Want to Exit a Bank? </vt:lpstr>
      <vt:lpstr>Loss of Bank Caused by Customer Exit</vt:lpstr>
      <vt:lpstr>Goal of Our Analysis</vt:lpstr>
      <vt:lpstr>Background of the Dataset </vt:lpstr>
      <vt:lpstr>PowerPoint Presentation</vt:lpstr>
      <vt:lpstr>Relevent Information</vt:lpstr>
      <vt:lpstr>PowerPoint Presentation</vt:lpstr>
      <vt:lpstr>Descriptive Statistics</vt:lpstr>
      <vt:lpstr>PowerPoint Presentation</vt:lpstr>
      <vt:lpstr>Methods and Results</vt:lpstr>
      <vt:lpstr>PowerPoint Presentation</vt:lpstr>
      <vt:lpstr>Decision Tree After Prune</vt:lpstr>
      <vt:lpstr>KNN</vt:lpstr>
      <vt:lpstr>Dimensionality  Reduction</vt:lpstr>
      <vt:lpstr>KNN After Principle Componet Analysis</vt:lpstr>
      <vt:lpstr>Conclusion</vt:lpstr>
      <vt:lpstr>Data Analysis Process</vt:lpstr>
      <vt:lpstr>Conclusion</vt:lpstr>
      <vt:lpstr>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Behavior Analysis</dc:title>
  <cp:lastModifiedBy>Zhang, Jingyi</cp:lastModifiedBy>
  <cp:revision>1</cp:revision>
  <dcterms:modified xsi:type="dcterms:W3CDTF">2019-08-02T21:54:36Z</dcterms:modified>
</cp:coreProperties>
</file>