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1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4E578-5A29-4C2A-835D-F56FDBB8A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2F794-1B68-41E6-9AA8-C22D5A319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06911B-792E-4D51-A8C1-E7293146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D108-2960-47B7-BADD-E1F068B78CF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7F2C1E-2726-475B-936A-08B10873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18EAD8-DD4F-4F63-BECD-F7C8629E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F3DD-1D24-4289-853C-CABD96EAF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00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A84E9-070D-4CC7-8574-CEBEC846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3283AC-AB6B-4BDE-A45F-BBA70CC90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FC81AE-61C8-4693-A0E0-F381106A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D108-2960-47B7-BADD-E1F068B78CF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71D75D-EC6B-4238-8101-F0EAF70A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88D467-AE71-443A-81AB-4752D6B4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F3DD-1D24-4289-853C-CABD96EAF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05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7EB4DA-6388-4DF6-AC7D-7B89BA85D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7032CE-6AA0-4B32-9845-E74B7FDC8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C27D60-5243-4F77-B5A5-F1ED0CE8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D108-2960-47B7-BADD-E1F068B78CF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42F74D-5CDB-4933-AE2E-97B0E8D7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799FD6-765F-4558-A7B2-D774C4A8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F3DD-1D24-4289-853C-CABD96EAF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81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47449-77D9-41AA-B9B1-38A2CFD9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BB5B91-A5C7-43A5-9266-E3CCD7574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26E8A7-5A69-4878-B4D9-DE395371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D108-2960-47B7-BADD-E1F068B78CF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3B301-0701-4AA7-8AA8-20AA20D8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368519-7E2E-4455-A8FC-2CEE343B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F3DD-1D24-4289-853C-CABD96EAF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81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A8030-901E-4A63-A386-47697A95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770B99-A70B-4C95-8D34-14D334AF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C623CD-6FE9-4B10-9AD3-10318459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D108-2960-47B7-BADD-E1F068B78CF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C5A9D7-F24B-4299-85BA-B322E130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52B4E6-29E6-43A4-9267-A2AE9D7E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F3DD-1D24-4289-853C-CABD96EAF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4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B9F15-2D76-4EF7-8075-70E4B673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547A53-137D-46E5-8F96-A10CDB2AA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0004EF-69CC-4EE2-BDE4-481A60892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B0A84B-1E85-4A1F-B75A-67CDF429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D108-2960-47B7-BADD-E1F068B78CF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17979B-9659-4E02-AE46-EA71B206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6E209A-AF75-4F41-B400-E72F5D47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F3DD-1D24-4289-853C-CABD96EAF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4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7F704-E3D1-4A2D-821C-23965239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4786EE-E3EC-4FDF-B9F6-B5C628DBA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251CBE-0F87-444A-8B6C-DE39EB2D4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A3DE08-BC5B-4DF7-A129-0AA53747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C3867C-5CBC-4A33-8B78-8FDD02FC1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7C9BA2-E59C-46F9-BF9D-AF88A859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D108-2960-47B7-BADD-E1F068B78CF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117B9F-415F-4490-AB2E-54C88D6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6CA6F8-FED0-4DCA-B0B9-82F4D713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F3DD-1D24-4289-853C-CABD96EAF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97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734A2-7D0A-42D2-A3CD-8B9B518D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273DE3-5C66-4E1A-9D4C-785A8655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D108-2960-47B7-BADD-E1F068B78CF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5C5EBC-3A41-4E3E-86B7-869A029E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C77596-C25B-4B25-AF88-784EC520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F3DD-1D24-4289-853C-CABD96EAF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96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08C7A0-9596-41A2-A890-0734CEC2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D108-2960-47B7-BADD-E1F068B78CF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2178C0-5742-422B-BC4B-331D25A5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9199C1-CBC1-4FCB-808D-23DFF31A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F3DD-1D24-4289-853C-CABD96EAF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57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57436-77F7-47E0-AD18-27855454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49CCAD-B58A-444C-ABD1-B311E6A0E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5A5F73-1E3A-4448-B0BF-622F0B71B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F1D0A8-6DC1-4AC7-B7C7-CFFDDC20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D108-2960-47B7-BADD-E1F068B78CF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BD293C-2A51-4642-B76D-92AF6A37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37CFFD-5C17-4862-832D-2DFC14F6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F3DD-1D24-4289-853C-CABD96EAF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50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21479-83DC-4DAD-8466-7C9541F6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112B55F-ACA3-4FD7-951E-6CCF0650D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0A03C5-448F-41CC-88CF-58E1B8099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ED4997-6B05-4EB6-85AE-96AE6FE0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D108-2960-47B7-BADD-E1F068B78CF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82A667-BB78-4937-8881-A555371A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B5BEC-32FF-4535-A0D8-5422B133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F3DD-1D24-4289-853C-CABD96EAF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6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ABEBD3-0F3B-42BD-AE86-4A91EF28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2BD588-9335-428F-830F-1D4B69466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AF4A4D-BA49-4C52-93D2-F694AD584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9D108-2960-47B7-BADD-E1F068B78CF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56931-1D29-4E8D-A6CF-3A98FC402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8B0566-8A87-4B90-A85F-20A813F54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EF3DD-1D24-4289-853C-CABD96EAF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47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DM Security &amp; Encryption: Keep Your Mobile Devices Secure | CounterPath">
            <a:extLst>
              <a:ext uri="{FF2B5EF4-FFF2-40B4-BE49-F238E27FC236}">
                <a16:creationId xmlns:a16="http://schemas.microsoft.com/office/drawing/2014/main" id="{FCC59086-E5B4-41AE-8D20-A38E3E726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3" y="491612"/>
            <a:ext cx="3499423" cy="271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8D691C50-74A5-415E-8A07-C23613C6507E}"/>
              </a:ext>
            </a:extLst>
          </p:cNvPr>
          <p:cNvCxnSpPr>
            <a:stCxn id="2050" idx="3"/>
          </p:cNvCxnSpPr>
          <p:nvPr/>
        </p:nvCxnSpPr>
        <p:spPr>
          <a:xfrm>
            <a:off x="3931366" y="1850000"/>
            <a:ext cx="3029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24x7 Remote IT Monitoring Solutions | MicroTech Systems">
            <a:extLst>
              <a:ext uri="{FF2B5EF4-FFF2-40B4-BE49-F238E27FC236}">
                <a16:creationId xmlns:a16="http://schemas.microsoft.com/office/drawing/2014/main" id="{1F9B55BB-6618-45F1-B99D-8E36D1547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17" y="696236"/>
            <a:ext cx="4314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martphone Users Now Using Apps More Than Web">
            <a:extLst>
              <a:ext uri="{FF2B5EF4-FFF2-40B4-BE49-F238E27FC236}">
                <a16:creationId xmlns:a16="http://schemas.microsoft.com/office/drawing/2014/main" id="{ED13468D-ED3C-49E6-A801-40C6C980B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025" y="4212263"/>
            <a:ext cx="3899949" cy="22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D2A3DF96-D3E2-4AB5-A86D-D6473AE2EC5E}"/>
              </a:ext>
            </a:extLst>
          </p:cNvPr>
          <p:cNvCxnSpPr>
            <a:endCxn id="2054" idx="3"/>
          </p:cNvCxnSpPr>
          <p:nvPr/>
        </p:nvCxnSpPr>
        <p:spPr>
          <a:xfrm rot="5400000">
            <a:off x="7737339" y="3862371"/>
            <a:ext cx="1778907" cy="1161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CFE688B-D96E-4688-837F-B749CCE8EDEE}"/>
              </a:ext>
            </a:extLst>
          </p:cNvPr>
          <p:cNvSpPr txBox="1"/>
          <p:nvPr/>
        </p:nvSpPr>
        <p:spPr>
          <a:xfrm>
            <a:off x="294198" y="4683318"/>
            <a:ext cx="1889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Daniel Maciel</a:t>
            </a:r>
          </a:p>
          <a:p>
            <a:r>
              <a:rPr lang="pt-BR" dirty="0"/>
              <a:t>Israel Tasca da Luz</a:t>
            </a:r>
          </a:p>
          <a:p>
            <a:r>
              <a:rPr lang="pt-BR" dirty="0"/>
              <a:t>Leonardo Maier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E83BEE3-FCA0-4484-B24C-9D9E53758175}"/>
              </a:ext>
            </a:extLst>
          </p:cNvPr>
          <p:cNvSpPr txBox="1"/>
          <p:nvPr/>
        </p:nvSpPr>
        <p:spPr>
          <a:xfrm>
            <a:off x="294198" y="6150541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IOT – 11/2020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29AAA24-F752-4E81-A9E3-33351D51CA1F}"/>
              </a:ext>
            </a:extLst>
          </p:cNvPr>
          <p:cNvSpPr txBox="1"/>
          <p:nvPr/>
        </p:nvSpPr>
        <p:spPr>
          <a:xfrm>
            <a:off x="242579" y="153461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PROJETO</a:t>
            </a:r>
          </a:p>
        </p:txBody>
      </p:sp>
    </p:spTree>
    <p:extLst>
      <p:ext uri="{BB962C8B-B14F-4D97-AF65-F5344CB8AC3E}">
        <p14:creationId xmlns:p14="http://schemas.microsoft.com/office/powerpoint/2010/main" val="340098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esktop Computer With Screen Vector Icon | Desktop computers, Vector icons,  Icon">
            <a:extLst>
              <a:ext uri="{FF2B5EF4-FFF2-40B4-BE49-F238E27FC236}">
                <a16:creationId xmlns:a16="http://schemas.microsoft.com/office/drawing/2014/main" id="{CAA3A377-3722-43C9-8679-25164028C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723" y="669296"/>
            <a:ext cx="1971368" cy="13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DF228EF-006B-47FB-A839-CCDA82C7F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54" y="1054633"/>
            <a:ext cx="1192144" cy="81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ding Authentication to a Native Desktop C# App with JWTs">
            <a:extLst>
              <a:ext uri="{FF2B5EF4-FFF2-40B4-BE49-F238E27FC236}">
                <a16:creationId xmlns:a16="http://schemas.microsoft.com/office/drawing/2014/main" id="{C0A614AB-FEFE-47FC-896C-58104E804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830" y="1366498"/>
            <a:ext cx="696774" cy="69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4A58FB2-998B-43EA-8283-35C789039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198" y="603922"/>
            <a:ext cx="2440741" cy="1525152"/>
          </a:xfrm>
          <a:prstGeom prst="rect">
            <a:avLst/>
          </a:prstGeom>
        </p:spPr>
      </p:pic>
      <p:pic>
        <p:nvPicPr>
          <p:cNvPr id="1036" name="Picture 12" descr="GitHub - json-api-dotnet/JsonApiDotNetCore: JSON:API Framework for ASP.Net  Core">
            <a:extLst>
              <a:ext uri="{FF2B5EF4-FFF2-40B4-BE49-F238E27FC236}">
                <a16:creationId xmlns:a16="http://schemas.microsoft.com/office/drawing/2014/main" id="{CD9374DA-5C08-4EFB-8042-6CB8DDB6B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925" y="3989774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act Native Development Services Company | Mobile App Development Services  | Codeplus Infotech">
            <a:extLst>
              <a:ext uri="{FF2B5EF4-FFF2-40B4-BE49-F238E27FC236}">
                <a16:creationId xmlns:a16="http://schemas.microsoft.com/office/drawing/2014/main" id="{DAD5ECE9-3CE4-4060-8B1C-99DFD9D96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449" y="4309018"/>
            <a:ext cx="1328891" cy="141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0E15A85-EC5B-4EAA-97E5-F6BDC7D26526}"/>
              </a:ext>
            </a:extLst>
          </p:cNvPr>
          <p:cNvCxnSpPr/>
          <p:nvPr/>
        </p:nvCxnSpPr>
        <p:spPr>
          <a:xfrm>
            <a:off x="3333049" y="1366498"/>
            <a:ext cx="118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41674AA-D62D-403B-A4F0-1D554F2D0DB7}"/>
              </a:ext>
            </a:extLst>
          </p:cNvPr>
          <p:cNvCxnSpPr/>
          <p:nvPr/>
        </p:nvCxnSpPr>
        <p:spPr>
          <a:xfrm>
            <a:off x="6448507" y="1460213"/>
            <a:ext cx="846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DAAFE315-39FF-4B89-B709-76B3EF1792E6}"/>
              </a:ext>
            </a:extLst>
          </p:cNvPr>
          <p:cNvCxnSpPr>
            <a:stCxn id="7" idx="2"/>
            <a:endCxn id="1036" idx="0"/>
          </p:cNvCxnSpPr>
          <p:nvPr/>
        </p:nvCxnSpPr>
        <p:spPr>
          <a:xfrm rot="5400000">
            <a:off x="5527247" y="796452"/>
            <a:ext cx="1860700" cy="4525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50C7492-372C-481B-9C11-76BE6E4B206E}"/>
              </a:ext>
            </a:extLst>
          </p:cNvPr>
          <p:cNvCxnSpPr>
            <a:stCxn id="1036" idx="3"/>
          </p:cNvCxnSpPr>
          <p:nvPr/>
        </p:nvCxnSpPr>
        <p:spPr>
          <a:xfrm>
            <a:off x="5223325" y="5018474"/>
            <a:ext cx="1972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2A9255A-41DF-4BF5-BD03-F42112736A45}"/>
              </a:ext>
            </a:extLst>
          </p:cNvPr>
          <p:cNvSpPr txBox="1"/>
          <p:nvPr/>
        </p:nvSpPr>
        <p:spPr>
          <a:xfrm>
            <a:off x="294198" y="4683318"/>
            <a:ext cx="1889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Daniel Maciel</a:t>
            </a:r>
          </a:p>
          <a:p>
            <a:r>
              <a:rPr lang="pt-BR" dirty="0"/>
              <a:t>Israel Tasca da Luz</a:t>
            </a:r>
          </a:p>
          <a:p>
            <a:r>
              <a:rPr lang="pt-BR" dirty="0"/>
              <a:t>Leonardo Maier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0E846A5-823D-4D9C-8668-019B4E0EE922}"/>
              </a:ext>
            </a:extLst>
          </p:cNvPr>
          <p:cNvSpPr txBox="1"/>
          <p:nvPr/>
        </p:nvSpPr>
        <p:spPr>
          <a:xfrm>
            <a:off x="294198" y="6150541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IOT – 11/2020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B469DA-E213-4283-9EAA-0DECE9802A1E}"/>
              </a:ext>
            </a:extLst>
          </p:cNvPr>
          <p:cNvSpPr txBox="1"/>
          <p:nvPr/>
        </p:nvSpPr>
        <p:spPr>
          <a:xfrm>
            <a:off x="2002087" y="22979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EDGE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43BA123-52D0-4176-A872-D16F452A1C4B}"/>
              </a:ext>
            </a:extLst>
          </p:cNvPr>
          <p:cNvSpPr txBox="1"/>
          <p:nvPr/>
        </p:nvSpPr>
        <p:spPr>
          <a:xfrm>
            <a:off x="5398373" y="2297927"/>
            <a:ext cx="5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FOG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CC21CA6-55CF-4013-B3C2-CCAD3386239F}"/>
              </a:ext>
            </a:extLst>
          </p:cNvPr>
          <p:cNvSpPr txBox="1"/>
          <p:nvPr/>
        </p:nvSpPr>
        <p:spPr>
          <a:xfrm>
            <a:off x="9179804" y="223610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NUVEM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75D1173-BFD5-48E6-A9D0-4D4F8D8F74D5}"/>
              </a:ext>
            </a:extLst>
          </p:cNvPr>
          <p:cNvSpPr txBox="1"/>
          <p:nvPr/>
        </p:nvSpPr>
        <p:spPr>
          <a:xfrm>
            <a:off x="5535550" y="596587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NUVEM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AA10C4D-F683-4BB4-90FD-5BA00C215250}"/>
              </a:ext>
            </a:extLst>
          </p:cNvPr>
          <p:cNvSpPr txBox="1"/>
          <p:nvPr/>
        </p:nvSpPr>
        <p:spPr>
          <a:xfrm>
            <a:off x="294198" y="299964"/>
            <a:ext cx="154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1373325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Maciel</dc:creator>
  <cp:lastModifiedBy>Daniel Maciel</cp:lastModifiedBy>
  <cp:revision>2</cp:revision>
  <dcterms:created xsi:type="dcterms:W3CDTF">2020-11-28T17:27:09Z</dcterms:created>
  <dcterms:modified xsi:type="dcterms:W3CDTF">2020-11-28T17:42:41Z</dcterms:modified>
</cp:coreProperties>
</file>