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0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July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6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EA6A2-3B25-4B65-9F9C-B40A6C728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1B9EE-66C8-4EF3-AA16-0846EF15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IN" sz="4800" dirty="0"/>
              <a:t>Nature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C63A8-2B08-4F9A-AAE4-8CD6C328D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Beautiful Lake</a:t>
            </a:r>
          </a:p>
        </p:txBody>
      </p:sp>
    </p:spTree>
    <p:extLst>
      <p:ext uri="{BB962C8B-B14F-4D97-AF65-F5344CB8AC3E}">
        <p14:creationId xmlns:p14="http://schemas.microsoft.com/office/powerpoint/2010/main" val="424868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7E8-3C02-4EC4-96DE-A8A46067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BE55-2A07-43EA-BDAC-CB547461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 </a:t>
            </a:r>
            <a:r>
              <a:rPr lang="en-IN"/>
              <a:t>sample 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38646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243441"/>
      </a:dk2>
      <a:lt2>
        <a:srgbClr val="E2E2E8"/>
      </a:lt2>
      <a:accent1>
        <a:srgbClr val="A0A737"/>
      </a:accent1>
      <a:accent2>
        <a:srgbClr val="C3994D"/>
      </a:accent2>
      <a:accent3>
        <a:srgbClr val="7BAD44"/>
      </a:accent3>
      <a:accent4>
        <a:srgbClr val="3B92B1"/>
      </a:accent4>
      <a:accent5>
        <a:srgbClr val="4D73C3"/>
      </a:accent5>
      <a:accent6>
        <a:srgbClr val="5C52BA"/>
      </a:accent6>
      <a:hlink>
        <a:srgbClr val="756FCF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Walbaum Display</vt:lpstr>
      <vt:lpstr>3DFloatVTI</vt:lpstr>
      <vt:lpstr>Nature</vt:lpstr>
      <vt:lpstr>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</dc:title>
  <dc:creator>Rajesh Kapadiya</dc:creator>
  <cp:lastModifiedBy>Rajesh Kapadiya</cp:lastModifiedBy>
  <cp:revision>1</cp:revision>
  <dcterms:created xsi:type="dcterms:W3CDTF">2020-07-11T09:27:02Z</dcterms:created>
  <dcterms:modified xsi:type="dcterms:W3CDTF">2020-07-11T09:29:33Z</dcterms:modified>
</cp:coreProperties>
</file>