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41A464-EB8A-4164-BED2-819686C5C415}" v="2" dt="2023-10-02T09:15:2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jca, Tomas" userId="20196479-9853-456c-b562-c216d7c27c9c" providerId="ADAL" clId="{C441A464-EB8A-4164-BED2-819686C5C415}"/>
    <pc:docChg chg="undo custSel addSld modSld">
      <pc:chgData name="Krajca, Tomas" userId="20196479-9853-456c-b562-c216d7c27c9c" providerId="ADAL" clId="{C441A464-EB8A-4164-BED2-819686C5C415}" dt="2023-10-02T13:50:32.435" v="2253" actId="20577"/>
      <pc:docMkLst>
        <pc:docMk/>
      </pc:docMkLst>
      <pc:sldChg chg="modSp mod">
        <pc:chgData name="Krajca, Tomas" userId="20196479-9853-456c-b562-c216d7c27c9c" providerId="ADAL" clId="{C441A464-EB8A-4164-BED2-819686C5C415}" dt="2023-10-02T09:03:34.110" v="76" actId="20577"/>
        <pc:sldMkLst>
          <pc:docMk/>
          <pc:sldMk cId="3847915594" sldId="256"/>
        </pc:sldMkLst>
        <pc:spChg chg="mod">
          <ac:chgData name="Krajca, Tomas" userId="20196479-9853-456c-b562-c216d7c27c9c" providerId="ADAL" clId="{C441A464-EB8A-4164-BED2-819686C5C415}" dt="2023-10-02T09:03:23.745" v="45" actId="20577"/>
          <ac:spMkLst>
            <pc:docMk/>
            <pc:sldMk cId="3847915594" sldId="256"/>
            <ac:spMk id="2" creationId="{1D0476DC-2350-427C-9F44-DEC39D821791}"/>
          </ac:spMkLst>
        </pc:spChg>
        <pc:spChg chg="mod">
          <ac:chgData name="Krajca, Tomas" userId="20196479-9853-456c-b562-c216d7c27c9c" providerId="ADAL" clId="{C441A464-EB8A-4164-BED2-819686C5C415}" dt="2023-10-02T09:03:34.110" v="76" actId="20577"/>
          <ac:spMkLst>
            <pc:docMk/>
            <pc:sldMk cId="3847915594" sldId="256"/>
            <ac:spMk id="3" creationId="{F05DCFA9-28E0-9E1B-C4F5-5E7F82D26963}"/>
          </ac:spMkLst>
        </pc:spChg>
      </pc:sldChg>
      <pc:sldChg chg="modSp new mod">
        <pc:chgData name="Krajca, Tomas" userId="20196479-9853-456c-b562-c216d7c27c9c" providerId="ADAL" clId="{C441A464-EB8A-4164-BED2-819686C5C415}" dt="2023-10-02T09:12:59.247" v="763" actId="20577"/>
        <pc:sldMkLst>
          <pc:docMk/>
          <pc:sldMk cId="3050629504" sldId="257"/>
        </pc:sldMkLst>
        <pc:spChg chg="mod">
          <ac:chgData name="Krajca, Tomas" userId="20196479-9853-456c-b562-c216d7c27c9c" providerId="ADAL" clId="{C441A464-EB8A-4164-BED2-819686C5C415}" dt="2023-10-02T09:03:57.825" v="118" actId="20577"/>
          <ac:spMkLst>
            <pc:docMk/>
            <pc:sldMk cId="3050629504" sldId="257"/>
            <ac:spMk id="2" creationId="{FE20A582-4885-0FAB-1D0F-BCC50810BCE9}"/>
          </ac:spMkLst>
        </pc:spChg>
        <pc:spChg chg="mod">
          <ac:chgData name="Krajca, Tomas" userId="20196479-9853-456c-b562-c216d7c27c9c" providerId="ADAL" clId="{C441A464-EB8A-4164-BED2-819686C5C415}" dt="2023-10-02T09:12:59.247" v="763" actId="20577"/>
          <ac:spMkLst>
            <pc:docMk/>
            <pc:sldMk cId="3050629504" sldId="257"/>
            <ac:spMk id="3" creationId="{8D8DDBCD-2AFB-7170-916D-E0194EC7C18B}"/>
          </ac:spMkLst>
        </pc:spChg>
      </pc:sldChg>
      <pc:sldChg chg="modSp new mod">
        <pc:chgData name="Krajca, Tomas" userId="20196479-9853-456c-b562-c216d7c27c9c" providerId="ADAL" clId="{C441A464-EB8A-4164-BED2-819686C5C415}" dt="2023-10-02T09:14:47.247" v="949" actId="20577"/>
        <pc:sldMkLst>
          <pc:docMk/>
          <pc:sldMk cId="449211984" sldId="258"/>
        </pc:sldMkLst>
        <pc:spChg chg="mod">
          <ac:chgData name="Krajca, Tomas" userId="20196479-9853-456c-b562-c216d7c27c9c" providerId="ADAL" clId="{C441A464-EB8A-4164-BED2-819686C5C415}" dt="2023-10-02T09:13:33.110" v="784" actId="20577"/>
          <ac:spMkLst>
            <pc:docMk/>
            <pc:sldMk cId="449211984" sldId="258"/>
            <ac:spMk id="2" creationId="{5FF5CEE6-F319-533C-C1BA-E02754DB99F0}"/>
          </ac:spMkLst>
        </pc:spChg>
        <pc:spChg chg="mod">
          <ac:chgData name="Krajca, Tomas" userId="20196479-9853-456c-b562-c216d7c27c9c" providerId="ADAL" clId="{C441A464-EB8A-4164-BED2-819686C5C415}" dt="2023-10-02T09:14:47.247" v="949" actId="20577"/>
          <ac:spMkLst>
            <pc:docMk/>
            <pc:sldMk cId="449211984" sldId="258"/>
            <ac:spMk id="3" creationId="{82D0E382-BE86-977C-6587-559A07F3DECE}"/>
          </ac:spMkLst>
        </pc:spChg>
      </pc:sldChg>
      <pc:sldChg chg="modSp new mod">
        <pc:chgData name="Krajca, Tomas" userId="20196479-9853-456c-b562-c216d7c27c9c" providerId="ADAL" clId="{C441A464-EB8A-4164-BED2-819686C5C415}" dt="2023-10-02T09:18:35.519" v="1515" actId="20577"/>
        <pc:sldMkLst>
          <pc:docMk/>
          <pc:sldMk cId="3164547664" sldId="259"/>
        </pc:sldMkLst>
        <pc:spChg chg="mod">
          <ac:chgData name="Krajca, Tomas" userId="20196479-9853-456c-b562-c216d7c27c9c" providerId="ADAL" clId="{C441A464-EB8A-4164-BED2-819686C5C415}" dt="2023-10-02T09:15:00.597" v="963" actId="20577"/>
          <ac:spMkLst>
            <pc:docMk/>
            <pc:sldMk cId="3164547664" sldId="259"/>
            <ac:spMk id="2" creationId="{E61D7E70-583C-E829-D999-3FA305CBDBA8}"/>
          </ac:spMkLst>
        </pc:spChg>
        <pc:spChg chg="mod">
          <ac:chgData name="Krajca, Tomas" userId="20196479-9853-456c-b562-c216d7c27c9c" providerId="ADAL" clId="{C441A464-EB8A-4164-BED2-819686C5C415}" dt="2023-10-02T09:18:35.519" v="1515" actId="20577"/>
          <ac:spMkLst>
            <pc:docMk/>
            <pc:sldMk cId="3164547664" sldId="259"/>
            <ac:spMk id="3" creationId="{BE251F93-AC9F-22C3-CB4A-D460AFCDC3A2}"/>
          </ac:spMkLst>
        </pc:spChg>
      </pc:sldChg>
      <pc:sldChg chg="modSp new mod">
        <pc:chgData name="Krajca, Tomas" userId="20196479-9853-456c-b562-c216d7c27c9c" providerId="ADAL" clId="{C441A464-EB8A-4164-BED2-819686C5C415}" dt="2023-10-02T13:50:32.435" v="2253" actId="20577"/>
        <pc:sldMkLst>
          <pc:docMk/>
          <pc:sldMk cId="1476132482" sldId="260"/>
        </pc:sldMkLst>
        <pc:spChg chg="mod">
          <ac:chgData name="Krajca, Tomas" userId="20196479-9853-456c-b562-c216d7c27c9c" providerId="ADAL" clId="{C441A464-EB8A-4164-BED2-819686C5C415}" dt="2023-10-02T09:30:48.509" v="1736" actId="20577"/>
          <ac:spMkLst>
            <pc:docMk/>
            <pc:sldMk cId="1476132482" sldId="260"/>
            <ac:spMk id="2" creationId="{EF084308-905E-BB82-CDED-4961EF588CC8}"/>
          </ac:spMkLst>
        </pc:spChg>
        <pc:spChg chg="mod">
          <ac:chgData name="Krajca, Tomas" userId="20196479-9853-456c-b562-c216d7c27c9c" providerId="ADAL" clId="{C441A464-EB8A-4164-BED2-819686C5C415}" dt="2023-10-02T13:50:32.435" v="2253" actId="20577"/>
          <ac:spMkLst>
            <pc:docMk/>
            <pc:sldMk cId="1476132482" sldId="260"/>
            <ac:spMk id="3" creationId="{D451BFC1-9667-1468-2D2C-F420106B670B}"/>
          </ac:spMkLst>
        </pc:spChg>
      </pc:sldChg>
      <pc:sldChg chg="delSp modSp new mod">
        <pc:chgData name="Krajca, Tomas" userId="20196479-9853-456c-b562-c216d7c27c9c" providerId="ADAL" clId="{C441A464-EB8A-4164-BED2-819686C5C415}" dt="2023-10-02T11:57:44.104" v="2237" actId="20577"/>
        <pc:sldMkLst>
          <pc:docMk/>
          <pc:sldMk cId="2427044236" sldId="261"/>
        </pc:sldMkLst>
        <pc:spChg chg="del mod">
          <ac:chgData name="Krajca, Tomas" userId="20196479-9853-456c-b562-c216d7c27c9c" providerId="ADAL" clId="{C441A464-EB8A-4164-BED2-819686C5C415}" dt="2023-10-02T11:57:23.296" v="2218" actId="478"/>
          <ac:spMkLst>
            <pc:docMk/>
            <pc:sldMk cId="2427044236" sldId="261"/>
            <ac:spMk id="2" creationId="{FAB07E2A-0F23-38DF-F101-77BF07C44A7E}"/>
          </ac:spMkLst>
        </pc:spChg>
        <pc:spChg chg="mod">
          <ac:chgData name="Krajca, Tomas" userId="20196479-9853-456c-b562-c216d7c27c9c" providerId="ADAL" clId="{C441A464-EB8A-4164-BED2-819686C5C415}" dt="2023-10-02T11:57:44.104" v="2237" actId="20577"/>
          <ac:spMkLst>
            <pc:docMk/>
            <pc:sldMk cId="2427044236" sldId="261"/>
            <ac:spMk id="3" creationId="{174719CC-A92D-08AD-B496-9483857B9866}"/>
          </ac:spMkLst>
        </pc:spChg>
      </pc:sldChg>
      <pc:sldChg chg="modSp new mod">
        <pc:chgData name="Krajca, Tomas" userId="20196479-9853-456c-b562-c216d7c27c9c" providerId="ADAL" clId="{C441A464-EB8A-4164-BED2-819686C5C415}" dt="2023-10-02T09:30:39.790" v="1725" actId="20577"/>
        <pc:sldMkLst>
          <pc:docMk/>
          <pc:sldMk cId="4178333452" sldId="262"/>
        </pc:sldMkLst>
        <pc:spChg chg="mod">
          <ac:chgData name="Krajca, Tomas" userId="20196479-9853-456c-b562-c216d7c27c9c" providerId="ADAL" clId="{C441A464-EB8A-4164-BED2-819686C5C415}" dt="2023-10-02T09:19:09.588" v="1518" actId="20577"/>
          <ac:spMkLst>
            <pc:docMk/>
            <pc:sldMk cId="4178333452" sldId="262"/>
            <ac:spMk id="2" creationId="{188D2AEB-44A7-CE9F-8FB5-0FD2940578C7}"/>
          </ac:spMkLst>
        </pc:spChg>
        <pc:spChg chg="mod">
          <ac:chgData name="Krajca, Tomas" userId="20196479-9853-456c-b562-c216d7c27c9c" providerId="ADAL" clId="{C441A464-EB8A-4164-BED2-819686C5C415}" dt="2023-10-02T09:30:39.790" v="1725" actId="20577"/>
          <ac:spMkLst>
            <pc:docMk/>
            <pc:sldMk cId="4178333452" sldId="262"/>
            <ac:spMk id="3" creationId="{67537A5C-0CA8-E0C0-AED1-8B1ABC7301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rajcto3@fbmi.cvut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0A582-4885-0FAB-1D0F-BCC50810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Harmonogram a organizace předmětu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8DDBCD-2AFB-7170-916D-E0194EC7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cs-CZ" dirty="0"/>
              <a:t>Ing. Tomáš Krajča, B – 426, </a:t>
            </a:r>
            <a:r>
              <a:rPr lang="cs-CZ" dirty="0">
                <a:hlinkClick r:id="rId2"/>
              </a:rPr>
              <a:t>krajcto3</a:t>
            </a:r>
            <a:r>
              <a:rPr lang="en-US" dirty="0">
                <a:hlinkClick r:id="rId2"/>
              </a:rPr>
              <a:t>@</a:t>
            </a:r>
            <a:r>
              <a:rPr lang="cs-CZ" dirty="0">
                <a:hlinkClick r:id="rId2"/>
              </a:rPr>
              <a:t>fbmi.cvut.cz</a:t>
            </a:r>
            <a:r>
              <a:rPr lang="cs-CZ" dirty="0"/>
              <a:t>, Teams</a:t>
            </a:r>
          </a:p>
          <a:p>
            <a:r>
              <a:rPr lang="cs-CZ" dirty="0"/>
              <a:t>Zápočet (min. 60 bodů, max 100 bodů +12b splň. cvičení)</a:t>
            </a:r>
          </a:p>
          <a:p>
            <a:r>
              <a:rPr lang="cs-CZ" dirty="0"/>
              <a:t>Povinné cvičení, max. 3 omluvené absence</a:t>
            </a:r>
          </a:p>
          <a:p>
            <a:pPr lvl="1"/>
            <a:r>
              <a:rPr lang="cs-CZ" dirty="0"/>
              <a:t>Každá účast na cvičení a jeho splnění += 1 bod</a:t>
            </a:r>
          </a:p>
          <a:p>
            <a:pPr lvl="1"/>
            <a:r>
              <a:rPr lang="cs-CZ" dirty="0"/>
              <a:t>Nesplnění cvičení, bez ohledu na účast -= 2 body (7 dní na odevzdání – do začátku dalšího cvičení)</a:t>
            </a:r>
          </a:p>
          <a:p>
            <a:r>
              <a:rPr lang="cs-CZ" dirty="0"/>
              <a:t>2x DÚ (každý za 20 bodů)</a:t>
            </a:r>
          </a:p>
          <a:p>
            <a:r>
              <a:rPr lang="cs-CZ" dirty="0"/>
              <a:t>Programovací test ke konci semestru(20 bodů)</a:t>
            </a:r>
          </a:p>
          <a:p>
            <a:r>
              <a:rPr lang="cs-CZ" dirty="0"/>
              <a:t>Semestrální práce (40 bodů)</a:t>
            </a:r>
          </a:p>
          <a:p>
            <a:pPr marL="0" indent="0">
              <a:buNone/>
            </a:pPr>
            <a:r>
              <a:rPr lang="cs-CZ" dirty="0"/>
              <a:t>Harmonogram na stránce předmětu.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062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F5CEE6-F319-533C-C1BA-E02754DB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budete potřebovat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D0E382-BE86-977C-6587-559A07F3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Ideálně vlastní zařízení</a:t>
            </a:r>
          </a:p>
          <a:p>
            <a:r>
              <a:rPr lang="cs-CZ" dirty="0"/>
              <a:t>Vlastní GIT repozitář, ideálně </a:t>
            </a:r>
            <a:r>
              <a:rPr lang="cs-CZ" dirty="0" err="1"/>
              <a:t>Gitlab</a:t>
            </a:r>
            <a:endParaRPr lang="cs-CZ" dirty="0"/>
          </a:p>
          <a:p>
            <a:r>
              <a:rPr lang="cs-CZ" dirty="0"/>
              <a:t>Nainstalované IDE</a:t>
            </a:r>
          </a:p>
          <a:p>
            <a:pPr lvl="1"/>
            <a:r>
              <a:rPr lang="cs-CZ" dirty="0"/>
              <a:t>Git klient</a:t>
            </a:r>
          </a:p>
          <a:p>
            <a:pPr lvl="1"/>
            <a:r>
              <a:rPr lang="cs-CZ" dirty="0"/>
              <a:t>Java JDK 11+</a:t>
            </a:r>
          </a:p>
          <a:p>
            <a:pPr lvl="1"/>
            <a:r>
              <a:rPr lang="cs-CZ" dirty="0" err="1"/>
              <a:t>Maven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921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1D7E70-583C-E829-D999-3FA305CB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Instalace </a:t>
            </a:r>
            <a:r>
              <a:rPr lang="cs-CZ" dirty="0" err="1"/>
              <a:t>git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251F93-AC9F-22C3-CB4A-D460AFCD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771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https://git-scm.com/downloads</a:t>
            </a:r>
            <a:r>
              <a:rPr lang="cs-CZ" dirty="0"/>
              <a:t> </a:t>
            </a:r>
          </a:p>
          <a:p>
            <a:r>
              <a:rPr lang="cs-CZ" dirty="0"/>
              <a:t>Registrace a vytvoření </a:t>
            </a:r>
            <a:r>
              <a:rPr lang="cs-CZ" dirty="0" err="1"/>
              <a:t>private</a:t>
            </a:r>
            <a:r>
              <a:rPr lang="cs-CZ" dirty="0"/>
              <a:t> repozitáře na </a:t>
            </a:r>
            <a:r>
              <a:rPr lang="cs-CZ" dirty="0" err="1"/>
              <a:t>Gitlab</a:t>
            </a:r>
            <a:endParaRPr lang="cs-CZ" dirty="0"/>
          </a:p>
          <a:p>
            <a:r>
              <a:rPr lang="cs-CZ" dirty="0"/>
              <a:t>Přidání uživatele </a:t>
            </a:r>
            <a:r>
              <a:rPr lang="en-US" dirty="0"/>
              <a:t>@Jedimik</a:t>
            </a:r>
            <a:endParaRPr lang="cs-CZ" dirty="0"/>
          </a:p>
          <a:p>
            <a:r>
              <a:rPr lang="cs-CZ" dirty="0"/>
              <a:t>Vytvoření </a:t>
            </a:r>
            <a:r>
              <a:rPr lang="cs-CZ" dirty="0" err="1"/>
              <a:t>ssh</a:t>
            </a:r>
            <a:r>
              <a:rPr lang="cs-CZ" dirty="0"/>
              <a:t> klíče a přidání to </a:t>
            </a:r>
            <a:r>
              <a:rPr lang="cs-CZ" dirty="0" err="1"/>
              <a:t>Gitlabu</a:t>
            </a:r>
            <a:endParaRPr lang="cs-CZ" dirty="0"/>
          </a:p>
          <a:p>
            <a:r>
              <a:rPr lang="cs-CZ" dirty="0"/>
              <a:t>Naklonování a práce s </a:t>
            </a:r>
            <a:r>
              <a:rPr lang="cs-CZ" dirty="0" err="1"/>
              <a:t>repem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Struktura </a:t>
            </a:r>
            <a:r>
              <a:rPr lang="cs-CZ" dirty="0" err="1"/>
              <a:t>repa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‘</a:t>
            </a:r>
            <a:r>
              <a:rPr lang="cs-CZ" dirty="0" err="1"/>
              <a:t>cv</a:t>
            </a:r>
            <a:r>
              <a:rPr lang="en-US" dirty="0"/>
              <a:t>’</a:t>
            </a:r>
            <a:r>
              <a:rPr lang="cs-CZ" dirty="0"/>
              <a:t> – adresář</a:t>
            </a:r>
            <a:r>
              <a:rPr lang="en-US" dirty="0"/>
              <a:t> pro pr</a:t>
            </a:r>
            <a:r>
              <a:rPr lang="cs-CZ" dirty="0" err="1"/>
              <a:t>áce</a:t>
            </a:r>
            <a:r>
              <a:rPr lang="cs-CZ" dirty="0"/>
              <a:t> ze cvičení</a:t>
            </a:r>
          </a:p>
          <a:p>
            <a:pPr lvl="1"/>
            <a:r>
              <a:rPr lang="en-US" dirty="0"/>
              <a:t>‘</a:t>
            </a:r>
            <a:r>
              <a:rPr lang="cs-CZ" dirty="0" err="1"/>
              <a:t>du</a:t>
            </a:r>
            <a:r>
              <a:rPr lang="en-US" dirty="0"/>
              <a:t>’</a:t>
            </a:r>
            <a:r>
              <a:rPr lang="cs-CZ" dirty="0"/>
              <a:t> – adresář pro odevzdání DÚ</a:t>
            </a:r>
          </a:p>
          <a:p>
            <a:pPr lvl="1"/>
            <a:r>
              <a:rPr lang="en-US" dirty="0"/>
              <a:t>‘</a:t>
            </a:r>
            <a:r>
              <a:rPr lang="cs-CZ" dirty="0"/>
              <a:t>test</a:t>
            </a:r>
            <a:r>
              <a:rPr lang="en-US" dirty="0"/>
              <a:t>’</a:t>
            </a:r>
            <a:r>
              <a:rPr lang="cs-CZ" dirty="0"/>
              <a:t> – adresář pro odevzdání tesu</a:t>
            </a:r>
          </a:p>
          <a:p>
            <a:pPr lvl="1"/>
            <a:r>
              <a:rPr lang="en-US" dirty="0"/>
              <a:t>‘</a:t>
            </a:r>
            <a:r>
              <a:rPr lang="cs-CZ" dirty="0"/>
              <a:t>sem</a:t>
            </a:r>
            <a:r>
              <a:rPr lang="en-US" dirty="0"/>
              <a:t>’</a:t>
            </a:r>
            <a:r>
              <a:rPr lang="cs-CZ" dirty="0"/>
              <a:t> – adresář pro odevzdání semestrální práce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454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8D2AEB-44A7-CE9F-8FB5-0FD29405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537A5C-0CA8-E0C0-AED1-8B1ABC73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Doporučené je </a:t>
            </a:r>
            <a:r>
              <a:rPr lang="cs-CZ" dirty="0" err="1"/>
              <a:t>IntelliJ</a:t>
            </a:r>
            <a:r>
              <a:rPr lang="cs-CZ" dirty="0"/>
              <a:t> IDEA</a:t>
            </a:r>
          </a:p>
          <a:p>
            <a:pPr lvl="1"/>
            <a:r>
              <a:rPr lang="cs-CZ" dirty="0"/>
              <a:t>Lze tam využít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/>
              <a:t>Má zabudovaný </a:t>
            </a:r>
            <a:r>
              <a:rPr lang="cs-CZ" dirty="0" err="1"/>
              <a:t>Maven</a:t>
            </a:r>
            <a:r>
              <a:rPr lang="cs-CZ" dirty="0"/>
              <a:t>, GIT</a:t>
            </a:r>
          </a:p>
          <a:p>
            <a:r>
              <a:rPr lang="cs-CZ" dirty="0"/>
              <a:t>Chcete-li používat jiný nástroj př. </a:t>
            </a:r>
            <a:r>
              <a:rPr lang="cs-CZ" dirty="0" err="1"/>
              <a:t>Eclipse</a:t>
            </a:r>
            <a:r>
              <a:rPr lang="cs-CZ" dirty="0"/>
              <a:t>, </a:t>
            </a:r>
            <a:r>
              <a:rPr lang="cs-CZ" dirty="0" err="1"/>
              <a:t>Netbeans</a:t>
            </a:r>
            <a:r>
              <a:rPr lang="cs-CZ" dirty="0"/>
              <a:t>, </a:t>
            </a:r>
            <a:r>
              <a:rPr lang="cs-CZ" dirty="0" err="1"/>
              <a:t>VSCode</a:t>
            </a:r>
            <a:r>
              <a:rPr lang="cs-CZ" dirty="0"/>
              <a:t>, pak si musíte zajistit setup prostředí.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833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084308-905E-BB82-CDED-4961EF5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Java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1BFC1-9667-1468-2D2C-F420106B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JDK(Java development </a:t>
            </a:r>
            <a:r>
              <a:rPr lang="cs-CZ" dirty="0" err="1"/>
              <a:t>kit</a:t>
            </a:r>
            <a:r>
              <a:rPr lang="cs-CZ" dirty="0"/>
              <a:t>) vs JRE (Java runtime environment)</a:t>
            </a:r>
          </a:p>
          <a:p>
            <a:pPr marL="0" indent="0">
              <a:buNone/>
            </a:pPr>
            <a:r>
              <a:rPr lang="cs-CZ" dirty="0"/>
              <a:t>Kompilovaný jazyk vs Interpretovaný jazyk</a:t>
            </a:r>
          </a:p>
          <a:p>
            <a:r>
              <a:rPr lang="cs-CZ" dirty="0"/>
              <a:t>Základní vlastnosti jazyka (typovaný, OOP)</a:t>
            </a:r>
          </a:p>
          <a:p>
            <a:r>
              <a:rPr lang="cs-CZ" dirty="0"/>
              <a:t>Kompilace do </a:t>
            </a:r>
            <a:r>
              <a:rPr lang="cs-CZ" dirty="0" err="1"/>
              <a:t>bytecode</a:t>
            </a:r>
            <a:r>
              <a:rPr lang="cs-CZ" dirty="0"/>
              <a:t>, exekuce na JVM (Java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machine</a:t>
            </a:r>
            <a:r>
              <a:rPr lang="cs-CZ" dirty="0"/>
              <a:t>)</a:t>
            </a:r>
          </a:p>
          <a:p>
            <a:r>
              <a:rPr lang="cs-CZ" dirty="0"/>
              <a:t>Podpora paralelní exekuce úloh</a:t>
            </a:r>
          </a:p>
          <a:p>
            <a:r>
              <a:rPr lang="cs-CZ"/>
              <a:t>Typová </a:t>
            </a:r>
            <a:r>
              <a:rPr lang="cs-CZ" dirty="0"/>
              <a:t>kontrola</a:t>
            </a:r>
          </a:p>
          <a:p>
            <a:r>
              <a:rPr lang="cs-CZ" dirty="0"/>
              <a:t>Multiplatformní (Díky JVM)</a:t>
            </a:r>
          </a:p>
          <a:p>
            <a:r>
              <a:rPr lang="cs-CZ" dirty="0"/>
              <a:t>Velká podpora knihoven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613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4719CC-A92D-08AD-B496-9483857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cs-CZ" sz="4800"/>
              <a:t> Setup </a:t>
            </a:r>
            <a:r>
              <a:rPr lang="cs-CZ" sz="4800" dirty="0"/>
              <a:t>projektu</a:t>
            </a:r>
          </a:p>
          <a:p>
            <a:endParaRPr lang="cs-CZ" sz="4800" dirty="0"/>
          </a:p>
          <a:p>
            <a:r>
              <a:rPr lang="cs-CZ" sz="4800" dirty="0"/>
              <a:t> Hello </a:t>
            </a:r>
            <a:r>
              <a:rPr lang="cs-CZ" sz="4800" dirty="0" err="1"/>
              <a:t>World</a:t>
            </a:r>
            <a:r>
              <a:rPr lang="cs-CZ" sz="4800" dirty="0"/>
              <a:t>!</a:t>
            </a:r>
          </a:p>
          <a:p>
            <a:endParaRPr lang="cs-CZ" sz="4800" dirty="0"/>
          </a:p>
          <a:p>
            <a:r>
              <a:rPr lang="cs-CZ" sz="4800" dirty="0"/>
              <a:t> Datové typy</a:t>
            </a:r>
          </a:p>
        </p:txBody>
      </p:sp>
    </p:spTree>
    <p:extLst>
      <p:ext uri="{BB962C8B-B14F-4D97-AF65-F5344CB8AC3E}">
        <p14:creationId xmlns:p14="http://schemas.microsoft.com/office/powerpoint/2010/main" val="242704423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308</Words>
  <Application>Microsoft Office PowerPoint</Application>
  <PresentationFormat>Širokoúhlá obrazovka</PresentationFormat>
  <Paragraphs>50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F7MIOOP  Objektově orientované programování</vt:lpstr>
      <vt:lpstr>Harmonogram a organizace předmětu</vt:lpstr>
      <vt:lpstr>Co budete potřebovat </vt:lpstr>
      <vt:lpstr>Instalace git</vt:lpstr>
      <vt:lpstr>IDE</vt:lpstr>
      <vt:lpstr>Java 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1</cp:revision>
  <dcterms:created xsi:type="dcterms:W3CDTF">2023-10-02T09:02:32Z</dcterms:created>
  <dcterms:modified xsi:type="dcterms:W3CDTF">2023-10-02T13:50:32Z</dcterms:modified>
</cp:coreProperties>
</file>