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76C74-2DB9-4FC3-BBB2-640207AA47B5}" v="1" dt="2023-10-16T13:46:50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  <pc:docChgLst>
    <pc:chgData name="Krajca, Tomas" userId="20196479-9853-456c-b562-c216d7c27c9c" providerId="ADAL" clId="{48E8DAC4-3B2F-47C2-95B2-50BCCBBAB06E}"/>
    <pc:docChg chg="custSel addSld delSld modSld">
      <pc:chgData name="Krajca, Tomas" userId="20196479-9853-456c-b562-c216d7c27c9c" providerId="ADAL" clId="{48E8DAC4-3B2F-47C2-95B2-50BCCBBAB06E}" dt="2023-10-16T14:04:04.745" v="1440" actId="2696"/>
      <pc:docMkLst>
        <pc:docMk/>
      </pc:docMkLst>
      <pc:sldChg chg="modSp mod">
        <pc:chgData name="Krajca, Tomas" userId="20196479-9853-456c-b562-c216d7c27c9c" providerId="ADAL" clId="{48E8DAC4-3B2F-47C2-95B2-50BCCBBAB06E}" dt="2023-10-16T13:47:39.554" v="1437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8E8DAC4-3B2F-47C2-95B2-50BCCBBAB06E}" dt="2023-10-16T13:47:39.554" v="1437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48E8DAC4-3B2F-47C2-95B2-50BCCBBAB06E}" dt="2023-10-16T13:53:00.897" v="1439" actId="20577"/>
        <pc:sldMkLst>
          <pc:docMk/>
          <pc:sldMk cId="3819146266" sldId="258"/>
        </pc:sldMkLst>
        <pc:spChg chg="mod">
          <ac:chgData name="Krajca, Tomas" userId="20196479-9853-456c-b562-c216d7c27c9c" providerId="ADAL" clId="{48E8DAC4-3B2F-47C2-95B2-50BCCBBAB06E}" dt="2023-10-16T11:04:12.564" v="200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48E8DAC4-3B2F-47C2-95B2-50BCCBBAB06E}" dt="2023-10-16T13:53:00.897" v="1439" actId="20577"/>
          <ac:spMkLst>
            <pc:docMk/>
            <pc:sldMk cId="3819146266" sldId="258"/>
            <ac:spMk id="3" creationId="{8A37CFBF-624D-B461-285E-B7A3526FAEA5}"/>
          </ac:spMkLst>
        </pc:spChg>
      </pc:sldChg>
      <pc:sldChg chg="modSp new mod">
        <pc:chgData name="Krajca, Tomas" userId="20196479-9853-456c-b562-c216d7c27c9c" providerId="ADAL" clId="{48E8DAC4-3B2F-47C2-95B2-50BCCBBAB06E}" dt="2023-10-16T11:27:22.862" v="836" actId="27636"/>
        <pc:sldMkLst>
          <pc:docMk/>
          <pc:sldMk cId="131683802" sldId="259"/>
        </pc:sldMkLst>
        <pc:spChg chg="mod">
          <ac:chgData name="Krajca, Tomas" userId="20196479-9853-456c-b562-c216d7c27c9c" providerId="ADAL" clId="{48E8DAC4-3B2F-47C2-95B2-50BCCBBAB06E}" dt="2023-10-16T11:04:51.484" v="264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48E8DAC4-3B2F-47C2-95B2-50BCCBBAB06E}" dt="2023-10-16T11:27:22.862" v="836" actId="27636"/>
          <ac:spMkLst>
            <pc:docMk/>
            <pc:sldMk cId="131683802" sldId="259"/>
            <ac:spMk id="3" creationId="{C87991CF-EAA5-688B-FD5D-51FA6D56EDC4}"/>
          </ac:spMkLst>
        </pc:spChg>
      </pc:sldChg>
      <pc:sldChg chg="modSp new mod">
        <pc:chgData name="Krajca, Tomas" userId="20196479-9853-456c-b562-c216d7c27c9c" providerId="ADAL" clId="{48E8DAC4-3B2F-47C2-95B2-50BCCBBAB06E}" dt="2023-10-16T13:16:54.181" v="1436" actId="20577"/>
        <pc:sldMkLst>
          <pc:docMk/>
          <pc:sldMk cId="3243310772" sldId="260"/>
        </pc:sldMkLst>
        <pc:spChg chg="mod">
          <ac:chgData name="Krajca, Tomas" userId="20196479-9853-456c-b562-c216d7c27c9c" providerId="ADAL" clId="{48E8DAC4-3B2F-47C2-95B2-50BCCBBAB06E}" dt="2023-10-16T11:27:39.329" v="871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48E8DAC4-3B2F-47C2-95B2-50BCCBBAB06E}" dt="2023-10-16T13:16:54.181" v="1436" actId="20577"/>
          <ac:spMkLst>
            <pc:docMk/>
            <pc:sldMk cId="3243310772" sldId="260"/>
            <ac:spMk id="3" creationId="{89F38E02-2192-14E6-B090-3CBD519B5966}"/>
          </ac:spMkLst>
        </pc:spChg>
      </pc:sldChg>
      <pc:sldChg chg="modSp new mod">
        <pc:chgData name="Krajca, Tomas" userId="20196479-9853-456c-b562-c216d7c27c9c" providerId="ADAL" clId="{48E8DAC4-3B2F-47C2-95B2-50BCCBBAB06E}" dt="2023-10-16T13:13:16.465" v="1422" actId="20577"/>
        <pc:sldMkLst>
          <pc:docMk/>
          <pc:sldMk cId="903812497" sldId="261"/>
        </pc:sldMkLst>
        <pc:spChg chg="mod">
          <ac:chgData name="Krajca, Tomas" userId="20196479-9853-456c-b562-c216d7c27c9c" providerId="ADAL" clId="{48E8DAC4-3B2F-47C2-95B2-50BCCBBAB06E}" dt="2023-10-16T11:51:33.792" v="1014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48E8DAC4-3B2F-47C2-95B2-50BCCBBAB06E}" dt="2023-10-16T13:13:16.465" v="1422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modSp new mod">
        <pc:chgData name="Krajca, Tomas" userId="20196479-9853-456c-b562-c216d7c27c9c" providerId="ADAL" clId="{48E8DAC4-3B2F-47C2-95B2-50BCCBBAB06E}" dt="2023-10-16T12:00:17.808" v="1293" actId="20577"/>
        <pc:sldMkLst>
          <pc:docMk/>
          <pc:sldMk cId="3439517126" sldId="262"/>
        </pc:sldMkLst>
        <pc:spChg chg="mod">
          <ac:chgData name="Krajca, Tomas" userId="20196479-9853-456c-b562-c216d7c27c9c" providerId="ADAL" clId="{48E8DAC4-3B2F-47C2-95B2-50BCCBBAB06E}" dt="2023-10-16T11:51:48.495" v="1058" actId="20577"/>
          <ac:spMkLst>
            <pc:docMk/>
            <pc:sldMk cId="3439517126" sldId="262"/>
            <ac:spMk id="2" creationId="{67CD8720-1D6B-0FA7-5840-77CF0D629905}"/>
          </ac:spMkLst>
        </pc:spChg>
        <pc:spChg chg="mod">
          <ac:chgData name="Krajca, Tomas" userId="20196479-9853-456c-b562-c216d7c27c9c" providerId="ADAL" clId="{48E8DAC4-3B2F-47C2-95B2-50BCCBBAB06E}" dt="2023-10-16T12:00:17.808" v="1293" actId="20577"/>
          <ac:spMkLst>
            <pc:docMk/>
            <pc:sldMk cId="3439517126" sldId="262"/>
            <ac:spMk id="3" creationId="{715A2A7A-2FB3-9F91-0B2E-DEE2338DF431}"/>
          </ac:spMkLst>
        </pc:spChg>
      </pc:sldChg>
      <pc:sldChg chg="del">
        <pc:chgData name="Krajca, Tomas" userId="20196479-9853-456c-b562-c216d7c27c9c" providerId="ADAL" clId="{48E8DAC4-3B2F-47C2-95B2-50BCCBBAB06E}" dt="2023-10-16T14:04:04.745" v="1440" actId="2696"/>
        <pc:sldMkLst>
          <pc:docMk/>
          <pc:sldMk cId="1228734712" sldId="263"/>
        </pc:sldMkLst>
      </pc:sldChg>
    </pc:docChg>
  </pc:docChgLst>
  <pc:docChgLst>
    <pc:chgData name="Krajca, Tomas" userId="20196479-9853-456c-b562-c216d7c27c9c" providerId="ADAL" clId="{68676C74-2DB9-4FC3-BBB2-640207AA47B5}"/>
    <pc:docChg chg="addSld modSld">
      <pc:chgData name="Krajca, Tomas" userId="20196479-9853-456c-b562-c216d7c27c9c" providerId="ADAL" clId="{68676C74-2DB9-4FC3-BBB2-640207AA47B5}" dt="2023-10-16T13:46:50.822" v="0"/>
      <pc:docMkLst>
        <pc:docMk/>
      </pc:docMkLst>
      <pc:sldChg chg="add">
        <pc:chgData name="Krajca, Tomas" userId="20196479-9853-456c-b562-c216d7c27c9c" providerId="ADAL" clId="{68676C74-2DB9-4FC3-BBB2-640207AA47B5}" dt="2023-10-16T13:46:50.822" v="0"/>
        <pc:sldMkLst>
          <pc:docMk/>
          <pc:sldMk cId="1228734712" sldId="263"/>
        </pc:sldMkLst>
      </pc:sldChg>
    </pc:docChg>
  </pc:docChgLst>
  <pc:docChgLst>
    <pc:chgData name="Krajca, Tomas" userId="20196479-9853-456c-b562-c216d7c27c9c" providerId="ADAL" clId="{512D0861-B8B1-4ABF-B1FA-478EF9F9EA92}"/>
    <pc:docChg chg="custSel delSld modSld">
      <pc:chgData name="Krajca, Tomas" userId="20196479-9853-456c-b562-c216d7c27c9c" providerId="ADAL" clId="{512D0861-B8B1-4ABF-B1FA-478EF9F9EA92}" dt="2023-10-14T12:36:14.735" v="95" actId="47"/>
      <pc:docMkLst>
        <pc:docMk/>
      </pc:docMkLst>
      <pc:sldChg chg="modSp mod">
        <pc:chgData name="Krajca, Tomas" userId="20196479-9853-456c-b562-c216d7c27c9c" providerId="ADAL" clId="{512D0861-B8B1-4ABF-B1FA-478EF9F9EA92}" dt="2023-10-14T12:36:03.282" v="8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12D0861-B8B1-4ABF-B1FA-478EF9F9EA92}" dt="2023-10-14T12:36:03.282" v="8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12D0861-B8B1-4ABF-B1FA-478EF9F9EA92}" dt="2023-10-14T12:36:13.304" v="87" actId="47"/>
        <pc:sldMkLst>
          <pc:docMk/>
          <pc:sldMk cId="1673524555" sldId="258"/>
        </pc:sldMkLst>
      </pc:sldChg>
      <pc:sldChg chg="del">
        <pc:chgData name="Krajca, Tomas" userId="20196479-9853-456c-b562-c216d7c27c9c" providerId="ADAL" clId="{512D0861-B8B1-4ABF-B1FA-478EF9F9EA92}" dt="2023-10-14T12:36:13.617" v="88" actId="47"/>
        <pc:sldMkLst>
          <pc:docMk/>
          <pc:sldMk cId="851342172" sldId="259"/>
        </pc:sldMkLst>
      </pc:sldChg>
      <pc:sldChg chg="del">
        <pc:chgData name="Krajca, Tomas" userId="20196479-9853-456c-b562-c216d7c27c9c" providerId="ADAL" clId="{512D0861-B8B1-4ABF-B1FA-478EF9F9EA92}" dt="2023-10-14T12:36:13.795" v="89" actId="47"/>
        <pc:sldMkLst>
          <pc:docMk/>
          <pc:sldMk cId="2864468632" sldId="260"/>
        </pc:sldMkLst>
      </pc:sldChg>
      <pc:sldChg chg="del">
        <pc:chgData name="Krajca, Tomas" userId="20196479-9853-456c-b562-c216d7c27c9c" providerId="ADAL" clId="{512D0861-B8B1-4ABF-B1FA-478EF9F9EA92}" dt="2023-10-14T12:36:13.968" v="90" actId="47"/>
        <pc:sldMkLst>
          <pc:docMk/>
          <pc:sldMk cId="2604873453" sldId="261"/>
        </pc:sldMkLst>
      </pc:sldChg>
      <pc:sldChg chg="del">
        <pc:chgData name="Krajca, Tomas" userId="20196479-9853-456c-b562-c216d7c27c9c" providerId="ADAL" clId="{512D0861-B8B1-4ABF-B1FA-478EF9F9EA92}" dt="2023-10-14T12:36:14.148" v="91" actId="47"/>
        <pc:sldMkLst>
          <pc:docMk/>
          <pc:sldMk cId="1635782993" sldId="262"/>
        </pc:sldMkLst>
      </pc:sldChg>
      <pc:sldChg chg="del">
        <pc:chgData name="Krajca, Tomas" userId="20196479-9853-456c-b562-c216d7c27c9c" providerId="ADAL" clId="{512D0861-B8B1-4ABF-B1FA-478EF9F9EA92}" dt="2023-10-14T12:36:14.371" v="92" actId="47"/>
        <pc:sldMkLst>
          <pc:docMk/>
          <pc:sldMk cId="3110383551" sldId="263"/>
        </pc:sldMkLst>
      </pc:sldChg>
      <pc:sldChg chg="del">
        <pc:chgData name="Krajca, Tomas" userId="20196479-9853-456c-b562-c216d7c27c9c" providerId="ADAL" clId="{512D0861-B8B1-4ABF-B1FA-478EF9F9EA92}" dt="2023-10-14T12:36:14.422" v="93" actId="47"/>
        <pc:sldMkLst>
          <pc:docMk/>
          <pc:sldMk cId="1482430249" sldId="264"/>
        </pc:sldMkLst>
      </pc:sldChg>
      <pc:sldChg chg="del">
        <pc:chgData name="Krajca, Tomas" userId="20196479-9853-456c-b562-c216d7c27c9c" providerId="ADAL" clId="{512D0861-B8B1-4ABF-B1FA-478EF9F9EA92}" dt="2023-10-14T12:36:14.561" v="94" actId="47"/>
        <pc:sldMkLst>
          <pc:docMk/>
          <pc:sldMk cId="774187158" sldId="265"/>
        </pc:sldMkLst>
      </pc:sldChg>
      <pc:sldChg chg="del">
        <pc:chgData name="Krajca, Tomas" userId="20196479-9853-456c-b562-c216d7c27c9c" providerId="ADAL" clId="{512D0861-B8B1-4ABF-B1FA-478EF9F9EA92}" dt="2023-10-14T12:36:12.945" v="86" actId="47"/>
        <pc:sldMkLst>
          <pc:docMk/>
          <pc:sldMk cId="245895946" sldId="266"/>
        </pc:sldMkLst>
      </pc:sldChg>
      <pc:sldChg chg="del">
        <pc:chgData name="Krajca, Tomas" userId="20196479-9853-456c-b562-c216d7c27c9c" providerId="ADAL" clId="{512D0861-B8B1-4ABF-B1FA-478EF9F9EA92}" dt="2023-10-14T12:36:14.735" v="95" actId="47"/>
        <pc:sldMkLst>
          <pc:docMk/>
          <pc:sldMk cId="295016713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Pole</a:t>
            </a:r>
            <a:r>
              <a:rPr lang="cs-CZ" dirty="0"/>
              <a:t>, Listy</a:t>
            </a:r>
            <a:endParaRPr lang="en-US" dirty="0"/>
          </a:p>
          <a:p>
            <a:r>
              <a:rPr lang="cs-CZ" dirty="0"/>
              <a:t>Úvod do OOP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26CBEF-D49D-8184-72CF-E3809EE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Úloha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37CFBF-624D-B461-285E-B7A3526F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Navrhněte a implementujte seznam pacientů:</a:t>
            </a:r>
          </a:p>
          <a:p>
            <a:pPr marL="457200" lvl="1" indent="0">
              <a:buNone/>
            </a:pPr>
            <a:r>
              <a:rPr lang="cs-CZ" dirty="0"/>
              <a:t>1. Pacient má: </a:t>
            </a:r>
            <a:r>
              <a:rPr lang="cs-CZ" dirty="0" err="1"/>
              <a:t>jméno,příjmení</a:t>
            </a:r>
            <a:r>
              <a:rPr lang="cs-CZ" dirty="0"/>
              <a:t>,</a:t>
            </a:r>
            <a:r>
              <a:rPr lang="en-US" dirty="0"/>
              <a:t>datum </a:t>
            </a:r>
            <a:r>
              <a:rPr lang="en-US" dirty="0" err="1"/>
              <a:t>narozeni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2. Vytvořte </a:t>
            </a:r>
            <a:r>
              <a:rPr lang="en-US" dirty="0"/>
              <a:t>3</a:t>
            </a:r>
            <a:r>
              <a:rPr lang="cs-CZ" dirty="0"/>
              <a:t> pacient</a:t>
            </a:r>
            <a:r>
              <a:rPr lang="en-US" dirty="0"/>
              <a:t>y</a:t>
            </a:r>
            <a:r>
              <a:rPr lang="cs-CZ" dirty="0"/>
              <a:t>.</a:t>
            </a:r>
          </a:p>
          <a:p>
            <a:pPr marL="457200" lvl="1" indent="0">
              <a:buNone/>
            </a:pPr>
            <a:r>
              <a:rPr lang="cs-CZ" dirty="0"/>
              <a:t>3. Vytvořte metody pro získání pacienta dle ID, a dle příjmení.</a:t>
            </a:r>
          </a:p>
        </p:txBody>
      </p:sp>
    </p:spTree>
    <p:extLst>
      <p:ext uri="{BB962C8B-B14F-4D97-AF65-F5344CB8AC3E}">
        <p14:creationId xmlns:p14="http://schemas.microsoft.com/office/powerpoint/2010/main" val="381914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EFDDC5-C649-8FCC-FE33-E13C011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Objektový návrh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7991CF-EAA5-688B-FD5D-51FA6D56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Třída:</a:t>
            </a:r>
          </a:p>
          <a:p>
            <a:pPr lvl="1"/>
            <a:r>
              <a:rPr lang="cs-CZ" dirty="0"/>
              <a:t>Předpis/Šablona, který určuje vlastnosti a metody konkrétních instancí</a:t>
            </a:r>
          </a:p>
          <a:p>
            <a:pPr lvl="1"/>
            <a:r>
              <a:rPr lang="cs-CZ" dirty="0"/>
              <a:t>Neobsahuje data, slouží pouze jako předpis, podle kterého se vytvoří funkční instance třídy.</a:t>
            </a:r>
          </a:p>
          <a:p>
            <a:r>
              <a:rPr lang="cs-CZ" dirty="0"/>
              <a:t>Instance</a:t>
            </a:r>
          </a:p>
          <a:p>
            <a:pPr lvl="1"/>
            <a:r>
              <a:rPr lang="cs-CZ" dirty="0"/>
              <a:t>Obsahuje data, primárně předaná konstruktorem</a:t>
            </a:r>
          </a:p>
          <a:p>
            <a:pPr lvl="1"/>
            <a:r>
              <a:rPr lang="cs-CZ" dirty="0"/>
              <a:t>Lze měnit její skutečné vlastnosti, díky předepsaným metodám v Třídě</a:t>
            </a:r>
          </a:p>
          <a:p>
            <a:pPr lvl="1"/>
            <a:r>
              <a:rPr lang="cs-CZ" dirty="0"/>
              <a:t>Př. Třída: Pacient</a:t>
            </a:r>
          </a:p>
          <a:p>
            <a:pPr lvl="1"/>
            <a:r>
              <a:rPr lang="cs-CZ" dirty="0"/>
              <a:t>Vlastnosti: jméno, příjmení, rok narození</a:t>
            </a:r>
          </a:p>
          <a:p>
            <a:pPr lvl="1"/>
            <a:r>
              <a:rPr lang="cs-CZ" dirty="0"/>
              <a:t>Konkrétní instance – Tomáš Fuk narozen 1998</a:t>
            </a:r>
          </a:p>
          <a:p>
            <a:r>
              <a:rPr lang="cs-CZ" dirty="0"/>
              <a:t>Šablona pro pacienta =</a:t>
            </a:r>
            <a:r>
              <a:rPr lang="en-US" dirty="0"/>
              <a:t>&gt; </a:t>
            </a:r>
            <a:r>
              <a:rPr lang="cs-CZ" dirty="0"/>
              <a:t>vytvoření</a:t>
            </a:r>
            <a:r>
              <a:rPr lang="en-US" dirty="0"/>
              <a:t> funk</a:t>
            </a:r>
            <a:r>
              <a:rPr lang="cs-CZ" dirty="0" err="1"/>
              <a:t>čního</a:t>
            </a:r>
            <a:r>
              <a:rPr lang="cs-CZ" dirty="0"/>
              <a:t> pacienta</a:t>
            </a:r>
          </a:p>
        </p:txBody>
      </p:sp>
    </p:spTree>
    <p:extLst>
      <p:ext uri="{BB962C8B-B14F-4D97-AF65-F5344CB8AC3E}">
        <p14:creationId xmlns:p14="http://schemas.microsoft.com/office/powerpoint/2010/main" val="13168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EE03A-5FAE-5C17-0FED-7175FD5F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souboru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F38E02-2192-14E6-B090-3CBD519B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Balíčky </a:t>
            </a:r>
          </a:p>
          <a:p>
            <a:r>
              <a:rPr lang="cs-CZ" dirty="0"/>
              <a:t>Importy</a:t>
            </a:r>
          </a:p>
          <a:p>
            <a:r>
              <a:rPr lang="cs-CZ" dirty="0"/>
              <a:t>Třídy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Metody</a:t>
            </a:r>
          </a:p>
          <a:p>
            <a:r>
              <a:rPr lang="cs-CZ" dirty="0"/>
              <a:t>Modifikátory přístupu </a:t>
            </a:r>
            <a:r>
              <a:rPr lang="cs-CZ"/>
              <a:t>(zapouzdření)</a:t>
            </a:r>
            <a:endParaRPr lang="cs-CZ" dirty="0"/>
          </a:p>
          <a:p>
            <a:pPr lvl="1"/>
            <a:r>
              <a:rPr lang="cs-CZ" dirty="0"/>
              <a:t>Public, </a:t>
            </a:r>
            <a:r>
              <a:rPr lang="cs-CZ" dirty="0" err="1"/>
              <a:t>private</a:t>
            </a:r>
            <a:r>
              <a:rPr lang="cs-CZ" dirty="0"/>
              <a:t>, </a:t>
            </a:r>
            <a:r>
              <a:rPr lang="cs-CZ" dirty="0" err="1"/>
              <a:t>protected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33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B46400-0C54-4B35-9D1F-609E146E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</a:t>
            </a:r>
            <a:r>
              <a:rPr lang="en-US" dirty="0" err="1"/>
              <a:t>klad</a:t>
            </a:r>
            <a:r>
              <a:rPr lang="en-US" dirty="0"/>
              <a:t> T</a:t>
            </a:r>
            <a:r>
              <a:rPr lang="cs-CZ" dirty="0"/>
              <a:t>ří</a:t>
            </a:r>
            <a:r>
              <a:rPr lang="en-US" dirty="0" err="1"/>
              <a:t>dy</a:t>
            </a:r>
            <a:r>
              <a:rPr lang="en-US" dirty="0"/>
              <a:t> pro </a:t>
            </a:r>
            <a:r>
              <a:rPr lang="en-US" dirty="0" err="1"/>
              <a:t>pacienta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CB906-FCCE-40C7-E9D4-0CBDB92B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Pacient</a:t>
            </a:r>
          </a:p>
          <a:p>
            <a:pPr lvl="1"/>
            <a:r>
              <a:rPr lang="cs-CZ" dirty="0"/>
              <a:t>Parametry/vlastnosti: jméno, příjmení, rok narození</a:t>
            </a:r>
          </a:p>
          <a:p>
            <a:pPr lvl="1"/>
            <a:r>
              <a:rPr lang="cs-CZ" dirty="0"/>
              <a:t>Metody: </a:t>
            </a:r>
            <a:r>
              <a:rPr lang="cs-CZ" dirty="0" err="1"/>
              <a:t>ToString</a:t>
            </a:r>
            <a:r>
              <a:rPr lang="en-US" dirty="0"/>
              <a:t>(), get/set, </a:t>
            </a:r>
            <a:r>
              <a:rPr lang="cs-CZ" dirty="0" err="1"/>
              <a:t>Equal</a:t>
            </a:r>
            <a:endParaRPr lang="cs-CZ" dirty="0"/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381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CD8720-1D6B-0FA7-5840-77CF0D62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Výrobna aut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5A2A7A-2FB3-9F91-0B2E-DEE2338D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Auto:</a:t>
            </a:r>
          </a:p>
          <a:p>
            <a:pPr lvl="1"/>
            <a:r>
              <a:rPr lang="cs-CZ" dirty="0" err="1"/>
              <a:t>Znacka</a:t>
            </a:r>
            <a:r>
              <a:rPr lang="cs-CZ" dirty="0"/>
              <a:t>, motor, rok </a:t>
            </a:r>
            <a:r>
              <a:rPr lang="cs-CZ" dirty="0" err="1"/>
              <a:t>vyroby</a:t>
            </a:r>
            <a:r>
              <a:rPr lang="cs-CZ" dirty="0"/>
              <a:t>, barva</a:t>
            </a:r>
          </a:p>
          <a:p>
            <a:pPr lvl="1"/>
            <a:r>
              <a:rPr lang="cs-CZ" dirty="0"/>
              <a:t>Metody: Změna barvy, </a:t>
            </a:r>
            <a:r>
              <a:rPr lang="cs-CZ"/>
              <a:t>toString</a:t>
            </a:r>
            <a:endParaRPr lang="cs-CZ" dirty="0"/>
          </a:p>
          <a:p>
            <a:r>
              <a:rPr lang="cs-CZ" dirty="0" err="1"/>
              <a:t>Tovarna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Vytvari</a:t>
            </a:r>
            <a:r>
              <a:rPr lang="cs-CZ" dirty="0"/>
              <a:t> auta, </a:t>
            </a:r>
            <a:r>
              <a:rPr lang="cs-CZ" dirty="0" err="1"/>
              <a:t>drzi</a:t>
            </a:r>
            <a:r>
              <a:rPr lang="cs-CZ" dirty="0"/>
              <a:t> informaci o roce pro </a:t>
            </a:r>
            <a:r>
              <a:rPr lang="cs-CZ" dirty="0" err="1"/>
              <a:t>vyrobu</a:t>
            </a:r>
            <a:r>
              <a:rPr lang="cs-CZ" dirty="0"/>
              <a:t> auta.</a:t>
            </a:r>
          </a:p>
          <a:p>
            <a:pPr lvl="1"/>
            <a:r>
              <a:rPr lang="cs-CZ" dirty="0" err="1"/>
              <a:t>Udrzuje</a:t>
            </a:r>
            <a:r>
              <a:rPr lang="cs-CZ" dirty="0"/>
              <a:t> informaci o všech autech, která kdy </a:t>
            </a:r>
            <a:r>
              <a:rPr lang="cs-CZ" dirty="0" err="1"/>
              <a:t>vyrobi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95171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226</Words>
  <Application>Microsoft Office PowerPoint</Application>
  <PresentationFormat>Širokoúhlá obrazovka</PresentationFormat>
  <Paragraphs>40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F7MIOOP  Objektově orientované programování</vt:lpstr>
      <vt:lpstr>Dnešní témata </vt:lpstr>
      <vt:lpstr>Úloha </vt:lpstr>
      <vt:lpstr>Objektový návrh</vt:lpstr>
      <vt:lpstr>Základní struktura souboru třídy</vt:lpstr>
      <vt:lpstr>Příklad Třídy pro pacienta</vt:lpstr>
      <vt:lpstr>Výrobna aut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2</cp:revision>
  <dcterms:created xsi:type="dcterms:W3CDTF">2023-10-02T09:02:32Z</dcterms:created>
  <dcterms:modified xsi:type="dcterms:W3CDTF">2023-10-16T14:04:15Z</dcterms:modified>
</cp:coreProperties>
</file>