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328C6-3E7B-4AB0-A395-EFB2B9B48AA1}" v="13" dt="2023-10-23T11:56:18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23.10.2023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</a:t>
            </a:r>
            <a:r>
              <a:rPr lang="en-US" dirty="0" err="1"/>
              <a:t>jimky</a:t>
            </a:r>
            <a:endParaRPr lang="cs-CZ" dirty="0"/>
          </a:p>
          <a:p>
            <a:r>
              <a:rPr lang="cs-CZ" dirty="0"/>
              <a:t>Polymorfismus</a:t>
            </a:r>
          </a:p>
          <a:p>
            <a:r>
              <a:rPr lang="cs-CZ" dirty="0" err="1"/>
              <a:t>Optional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 dirty="0"/>
              <a:t> as </a:t>
            </a:r>
            <a:r>
              <a:rPr lang="cs-CZ" dirty="0" err="1"/>
              <a:t>polymorfism</a:t>
            </a:r>
            <a:endParaRPr lang="cs-CZ" dirty="0"/>
          </a:p>
          <a:p>
            <a:r>
              <a:rPr lang="cs-CZ" dirty="0" err="1"/>
              <a:t>Optional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 dirty="0"/>
              <a:t> as </a:t>
            </a:r>
            <a:r>
              <a:rPr lang="cs-CZ" dirty="0" err="1"/>
              <a:t>Builder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6CBEF-D49D-8184-72CF-E3809EE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Výjimky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37CFBF-624D-B461-285E-B7A3526F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Navrhněte a implementujte seznam pacientů:</a:t>
            </a:r>
          </a:p>
          <a:p>
            <a:pPr marL="0" indent="0">
              <a:buNone/>
            </a:pPr>
            <a:r>
              <a:rPr lang="cs-CZ" dirty="0"/>
              <a:t>Výjimky jsou chyby, které se vyskytnou během provádění programu.</a:t>
            </a:r>
          </a:p>
          <a:p>
            <a:pPr marL="0" indent="0">
              <a:buNone/>
            </a:pPr>
            <a:r>
              <a:rPr lang="cs-CZ" dirty="0"/>
              <a:t>Může jít o chyby, jako jsou nesprávné uživatelské vstupy, chyby při práci se soubory, přetečení zásobníku, problémy s pamětí, chyby v síťové komunikaci atd.</a:t>
            </a:r>
          </a:p>
          <a:p>
            <a:pPr marL="0" indent="0">
              <a:buNone/>
            </a:pPr>
            <a:r>
              <a:rPr lang="cs-CZ" dirty="0"/>
              <a:t>V Javě jsou výjimky objekty, které jsou vytvořeny, když dojde k chybě. Patří do třídy, která dědí od třídy </a:t>
            </a:r>
            <a:r>
              <a:rPr lang="cs-CZ" dirty="0" err="1"/>
              <a:t>java.lang.Throwable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1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FDDC5-C649-8FCC-FE33-E13C011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výjimek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7991CF-EAA5-688B-FD5D-51FA6D56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3655" cy="4351338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err="1"/>
              <a:t>Exceptions</a:t>
            </a:r>
            <a:r>
              <a:rPr lang="cs-CZ" dirty="0"/>
              <a:t>: Tyto výjimky musí být zachyceny nebo propagovány ve vašem kódu, jsou to výjimky, které kompilátor kontroluje při kompilaci. Příkladem je </a:t>
            </a:r>
            <a:r>
              <a:rPr lang="cs-CZ" dirty="0" err="1"/>
              <a:t>IOException</a:t>
            </a:r>
            <a:r>
              <a:rPr lang="cs-CZ" dirty="0"/>
              <a:t>.</a:t>
            </a:r>
          </a:p>
          <a:p>
            <a:r>
              <a:rPr lang="cs-CZ" dirty="0" err="1"/>
              <a:t>Unchecked</a:t>
            </a:r>
            <a:r>
              <a:rPr lang="cs-CZ" dirty="0"/>
              <a:t> </a:t>
            </a:r>
            <a:r>
              <a:rPr lang="cs-CZ" dirty="0" err="1"/>
              <a:t>Exceptions</a:t>
            </a:r>
            <a:r>
              <a:rPr lang="cs-CZ" dirty="0"/>
              <a:t>: Tyto výjimky nejsou při kompilaci kontrolovány a mohou nastat kdykoliv během provádění programu. Patří sem </a:t>
            </a:r>
            <a:r>
              <a:rPr lang="cs-CZ" dirty="0" err="1"/>
              <a:t>RuntimeException</a:t>
            </a:r>
            <a:r>
              <a:rPr lang="cs-CZ" dirty="0"/>
              <a:t> jako </a:t>
            </a:r>
            <a:r>
              <a:rPr lang="cs-CZ" dirty="0" err="1"/>
              <a:t>NullPointerException</a:t>
            </a:r>
            <a:r>
              <a:rPr lang="cs-CZ" dirty="0"/>
              <a:t>, </a:t>
            </a:r>
            <a:r>
              <a:rPr lang="cs-CZ" dirty="0" err="1"/>
              <a:t>IndexOutOfBoundsException</a:t>
            </a:r>
            <a:r>
              <a:rPr lang="cs-CZ" dirty="0"/>
              <a:t> atd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9BDCA06-D2D1-E9FF-EE4D-339C21C2F67B}"/>
              </a:ext>
            </a:extLst>
          </p:cNvPr>
          <p:cNvSpPr txBox="1"/>
          <p:nvPr/>
        </p:nvSpPr>
        <p:spPr>
          <a:xfrm>
            <a:off x="7703128" y="581891"/>
            <a:ext cx="4128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try</a:t>
            </a:r>
            <a:r>
              <a:rPr lang="cs-CZ" dirty="0"/>
              <a:t> {    </a:t>
            </a:r>
          </a:p>
          <a:p>
            <a:r>
              <a:rPr lang="cs-CZ" dirty="0"/>
              <a:t>// kód, ve kterém může dojít k výjimce</a:t>
            </a:r>
          </a:p>
          <a:p>
            <a:r>
              <a:rPr lang="cs-CZ" dirty="0"/>
              <a:t>} </a:t>
            </a:r>
            <a:r>
              <a:rPr lang="cs-CZ" dirty="0" err="1"/>
              <a:t>catch</a:t>
            </a:r>
            <a:r>
              <a:rPr lang="cs-CZ" dirty="0"/>
              <a:t> (</a:t>
            </a:r>
            <a:r>
              <a:rPr lang="cs-CZ" dirty="0" err="1"/>
              <a:t>SomeExceptionType</a:t>
            </a:r>
            <a:r>
              <a:rPr lang="cs-CZ" dirty="0"/>
              <a:t> e) {  </a:t>
            </a:r>
          </a:p>
          <a:p>
            <a:r>
              <a:rPr lang="cs-CZ" dirty="0"/>
              <a:t>  // zpracování výjimky</a:t>
            </a:r>
          </a:p>
          <a:p>
            <a:r>
              <a:rPr lang="cs-CZ" dirty="0"/>
              <a:t>} </a:t>
            </a:r>
            <a:r>
              <a:rPr lang="cs-CZ" dirty="0" err="1"/>
              <a:t>catch</a:t>
            </a:r>
            <a:r>
              <a:rPr lang="cs-CZ" dirty="0"/>
              <a:t> (</a:t>
            </a:r>
            <a:r>
              <a:rPr lang="cs-CZ" dirty="0" err="1"/>
              <a:t>AnotherExceptionType</a:t>
            </a:r>
            <a:r>
              <a:rPr lang="cs-CZ" dirty="0"/>
              <a:t> e) { </a:t>
            </a:r>
          </a:p>
          <a:p>
            <a:r>
              <a:rPr lang="cs-CZ" dirty="0"/>
              <a:t>   // zpracování jiné výjimky</a:t>
            </a:r>
          </a:p>
          <a:p>
            <a:r>
              <a:rPr lang="cs-CZ" dirty="0"/>
              <a:t>} </a:t>
            </a:r>
            <a:r>
              <a:rPr lang="cs-CZ" dirty="0" err="1"/>
              <a:t>finally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// </a:t>
            </a:r>
            <a:r>
              <a:rPr lang="en-US" dirty="0" err="1"/>
              <a:t>tento</a:t>
            </a:r>
            <a:r>
              <a:rPr lang="en-US" dirty="0"/>
              <a:t> k</a:t>
            </a:r>
            <a:r>
              <a:rPr lang="cs-CZ" dirty="0"/>
              <a:t>ód se vykoná vždycky</a:t>
            </a:r>
            <a:endParaRPr lang="en-US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3BE5CF0-A657-4DE0-C631-9B781A7BE37C}"/>
              </a:ext>
            </a:extLst>
          </p:cNvPr>
          <p:cNvSpPr txBox="1"/>
          <p:nvPr/>
        </p:nvSpPr>
        <p:spPr>
          <a:xfrm>
            <a:off x="7504544" y="3565236"/>
            <a:ext cx="432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Můžeme vyhazovat výjimky</a:t>
            </a:r>
          </a:p>
          <a:p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(podmínka)</a:t>
            </a:r>
          </a:p>
          <a:p>
            <a:r>
              <a:rPr lang="en-US" dirty="0"/>
              <a:t>{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throw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(„Chyb. </a:t>
            </a:r>
            <a:r>
              <a:rPr lang="cs-CZ" dirty="0" err="1"/>
              <a:t>hlaska</a:t>
            </a:r>
            <a:r>
              <a:rPr lang="cs-CZ" dirty="0"/>
              <a:t>“)</a:t>
            </a:r>
          </a:p>
          <a:p>
            <a:r>
              <a:rPr lang="en-US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EE03A-5FAE-5C17-0FED-7175FD5F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Dědičnost, Interface vs </a:t>
            </a:r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F38E02-2192-14E6-B090-3CBD519B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Definice: Dědičnost je mechanizmus, kterým jedna třída může dědit pole a metody jiné třídy.</a:t>
            </a:r>
          </a:p>
          <a:p>
            <a:r>
              <a:rPr lang="cs-CZ" dirty="0"/>
              <a:t>Syntaxe a použití: Klíčové slovo </a:t>
            </a:r>
            <a:r>
              <a:rPr lang="cs-CZ" dirty="0" err="1"/>
              <a:t>extends</a:t>
            </a:r>
            <a:r>
              <a:rPr lang="cs-CZ" dirty="0"/>
              <a:t> se používá k vytváření dědičnosti mezi dvěma třídami. (</a:t>
            </a:r>
            <a:r>
              <a:rPr lang="cs-CZ" sz="2000" dirty="0"/>
              <a:t>Podpora pro </a:t>
            </a:r>
            <a:r>
              <a:rPr lang="cs-CZ" sz="2000" dirty="0" err="1"/>
              <a:t>reusabilitu</a:t>
            </a:r>
            <a:r>
              <a:rPr lang="cs-CZ" sz="2000" dirty="0"/>
              <a:t> kódu. Možnost vytvářet třídy, které jsou rozšířeními existujících tříd.)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433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80276-CBC9-5FE0-29DD-BBC56400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Bojovnici</a:t>
            </a:r>
            <a:r>
              <a:rPr lang="en-US" dirty="0"/>
              <a:t>	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1D3EDF-FA60-4811-2B21-CE4EAE95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Vytvorte</a:t>
            </a:r>
            <a:r>
              <a:rPr lang="en-US" dirty="0"/>
              <a:t> </a:t>
            </a:r>
            <a:r>
              <a:rPr lang="en-US" dirty="0" err="1"/>
              <a:t>tridy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Bojovnik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vlastnosti</a:t>
            </a:r>
            <a:r>
              <a:rPr lang="en-US" dirty="0"/>
              <a:t>: </a:t>
            </a:r>
            <a:r>
              <a:rPr lang="en-US" dirty="0" err="1"/>
              <a:t>atk,deff,hp,int</a:t>
            </a:r>
            <a:endParaRPr lang="en-US" dirty="0"/>
          </a:p>
          <a:p>
            <a:pPr lvl="2"/>
            <a:r>
              <a:rPr lang="en-US" dirty="0" err="1"/>
              <a:t>Metody</a:t>
            </a:r>
            <a:r>
              <a:rPr lang="en-US" dirty="0"/>
              <a:t>: Get/Set,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changeHP</a:t>
            </a:r>
            <a:endParaRPr lang="en-US" dirty="0"/>
          </a:p>
          <a:p>
            <a:pPr lvl="1"/>
            <a:r>
              <a:rPr lang="en-US" dirty="0" err="1"/>
              <a:t>Souboj</a:t>
            </a:r>
            <a:endParaRPr lang="en-US" dirty="0"/>
          </a:p>
          <a:p>
            <a:pPr lvl="2"/>
            <a:r>
              <a:rPr lang="en-US" dirty="0" err="1"/>
              <a:t>vlastnosti</a:t>
            </a:r>
            <a:r>
              <a:rPr lang="en-US" dirty="0"/>
              <a:t>: oba </a:t>
            </a:r>
            <a:r>
              <a:rPr lang="en-US" dirty="0" err="1"/>
              <a:t>bojovnici</a:t>
            </a:r>
            <a:r>
              <a:rPr lang="en-US" dirty="0"/>
              <a:t>, String </a:t>
            </a:r>
            <a:r>
              <a:rPr lang="en-US" dirty="0" err="1"/>
              <a:t>jako</a:t>
            </a:r>
            <a:r>
              <a:rPr lang="en-US" dirty="0"/>
              <a:t> log</a:t>
            </a:r>
          </a:p>
          <a:p>
            <a:pPr lvl="2"/>
            <a:r>
              <a:rPr lang="en-US" dirty="0" err="1"/>
              <a:t>Metody</a:t>
            </a:r>
            <a:r>
              <a:rPr lang="en-US" dirty="0"/>
              <a:t>: Get log, </a:t>
            </a:r>
            <a:r>
              <a:rPr lang="en-US" dirty="0" err="1"/>
              <a:t>Simulace</a:t>
            </a:r>
            <a:r>
              <a:rPr lang="en-US" dirty="0"/>
              <a:t>, return </a:t>
            </a:r>
            <a:r>
              <a:rPr lang="en-US" dirty="0" err="1"/>
              <a:t>viteze</a:t>
            </a:r>
            <a:endParaRPr lang="en-US" dirty="0"/>
          </a:p>
          <a:p>
            <a:pPr lvl="1"/>
            <a:r>
              <a:rPr lang="en-US" dirty="0" err="1"/>
              <a:t>Turnaj</a:t>
            </a:r>
            <a:endParaRPr lang="en-US" dirty="0"/>
          </a:p>
          <a:p>
            <a:pPr lvl="2"/>
            <a:r>
              <a:rPr lang="en-US" dirty="0" err="1"/>
              <a:t>vlastnosti</a:t>
            </a:r>
            <a:r>
              <a:rPr lang="en-US" dirty="0"/>
              <a:t>: list </a:t>
            </a:r>
            <a:r>
              <a:rPr lang="en-US" dirty="0" err="1"/>
              <a:t>souboju</a:t>
            </a:r>
            <a:endParaRPr lang="en-US" dirty="0"/>
          </a:p>
          <a:p>
            <a:pPr lvl="2"/>
            <a:r>
              <a:rPr lang="en-US" dirty="0" err="1"/>
              <a:t>Metody</a:t>
            </a:r>
            <a:r>
              <a:rPr lang="en-US" dirty="0"/>
              <a:t>: </a:t>
            </a:r>
            <a:r>
              <a:rPr lang="en-US" dirty="0" err="1"/>
              <a:t>isPowerOfTwo</a:t>
            </a:r>
            <a:r>
              <a:rPr lang="en-US" dirty="0"/>
              <a:t> – Pro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poctu</a:t>
            </a:r>
            <a:r>
              <a:rPr lang="en-US" dirty="0"/>
              <a:t> </a:t>
            </a:r>
            <a:r>
              <a:rPr lang="en-US" dirty="0" err="1"/>
              <a:t>bojovniku</a:t>
            </a:r>
            <a:r>
              <a:rPr lang="en-US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873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46400-0C54-4B35-9D1F-609E146E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</a:t>
            </a:r>
            <a:r>
              <a:rPr lang="cs-CZ" dirty="0" err="1"/>
              <a:t>řte</a:t>
            </a:r>
            <a:r>
              <a:rPr lang="cs-CZ" dirty="0"/>
              <a:t> třídu Bojovník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CB906-FCCE-40C7-E9D4-0CBDB92B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cs-CZ" sz="1800" dirty="0">
                <a:solidFill>
                  <a:srgbClr val="000000"/>
                </a:solidFill>
                <a:latin typeface="Calibri" panose="020F0502020204030204" pitchFamily="34" charset="0"/>
              </a:rPr>
              <a:t>Třída Bojovník:</a:t>
            </a:r>
            <a:endParaRPr lang="cs-CZ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Bojovník je definován svými parametry: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attack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deff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hp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Private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Set </a:t>
            </a:r>
          </a:p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Bojovník má metody pro: Generování náhodného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attack,deff,hp,int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Metodu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ToString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Metodu pro odebrání HP. </a:t>
            </a: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381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469CD7-668F-1992-BA8A-00102DA5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Vytvořte třídu Souboj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AE834-134B-57C3-2B29-65EA85D0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Třída: Souboj </a:t>
            </a:r>
            <a:endParaRPr lang="cs-CZ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Souboj slouží k simulaci vlastního souboje </a:t>
            </a:r>
            <a:r>
              <a:rPr lang="cs-CZ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dvou bojovníků 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 základě daných parametrů. Libovolná implementace. Např. náhodné generování kdo útočí na základě INT. Případně útok navíc. </a:t>
            </a:r>
            <a:r>
              <a:rPr lang="cs-CZ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Critical</a:t>
            </a:r>
            <a:r>
              <a:rPr lang="cs-CZ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hity atp. Navrácení vítěze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498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38FE5A-BF4F-DFA1-41D8-FF2F1E5B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Předělejte třídu Bojovník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9570B8-1FF7-ECA1-C55A-D92081FF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Předělejte třídu Bojovník tak, aby z ní mohly dědit nové třídy: </a:t>
            </a:r>
            <a:r>
              <a:rPr lang="cs-CZ" dirty="0" err="1"/>
              <a:t>Dwarf</a:t>
            </a:r>
            <a:r>
              <a:rPr lang="cs-CZ" dirty="0"/>
              <a:t>, </a:t>
            </a:r>
            <a:r>
              <a:rPr lang="cs-CZ" dirty="0" err="1"/>
              <a:t>Orc</a:t>
            </a:r>
            <a:r>
              <a:rPr lang="cs-CZ" dirty="0"/>
              <a:t> – mají změněnou implementaci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/>
              <a:t>Budou rozdílné</a:t>
            </a:r>
            <a:r>
              <a:rPr lang="en-US" dirty="0"/>
              <a:t> (</a:t>
            </a:r>
            <a:r>
              <a:rPr lang="cs-CZ" dirty="0"/>
              <a:t>rozdíl vůči skutečným přiřazeným hodnotám v konstruktoru</a:t>
            </a:r>
            <a:r>
              <a:rPr lang="en-US" dirty="0"/>
              <a:t>)</a:t>
            </a:r>
            <a:r>
              <a:rPr lang="cs-CZ" dirty="0"/>
              <a:t> v:</a:t>
            </a:r>
          </a:p>
          <a:p>
            <a:pPr lvl="1"/>
            <a:r>
              <a:rPr lang="cs-CZ" dirty="0"/>
              <a:t>HP – Ork má + 25 %, </a:t>
            </a:r>
            <a:r>
              <a:rPr lang="cs-CZ" dirty="0" err="1"/>
              <a:t>Dwarf</a:t>
            </a:r>
            <a:r>
              <a:rPr lang="cs-CZ" dirty="0"/>
              <a:t> má – 10%</a:t>
            </a:r>
            <a:endParaRPr lang="en-US" dirty="0"/>
          </a:p>
          <a:p>
            <a:pPr lvl="1"/>
            <a:r>
              <a:rPr lang="en-US" dirty="0"/>
              <a:t>INT – Dwarf + 30%, </a:t>
            </a:r>
            <a:r>
              <a:rPr lang="en-US" dirty="0" err="1"/>
              <a:t>Ork</a:t>
            </a:r>
            <a:r>
              <a:rPr lang="en-US" dirty="0"/>
              <a:t> -20%;</a:t>
            </a:r>
          </a:p>
          <a:p>
            <a:pPr lvl="1"/>
            <a:r>
              <a:rPr lang="en-US" dirty="0"/>
              <a:t>ATK – </a:t>
            </a:r>
            <a:r>
              <a:rPr lang="en-US" dirty="0" err="1"/>
              <a:t>Ork</a:t>
            </a:r>
            <a:r>
              <a:rPr lang="en-US" dirty="0"/>
              <a:t> + 40%, Dwarf -10%;</a:t>
            </a:r>
          </a:p>
          <a:p>
            <a:pPr lvl="1"/>
            <a:r>
              <a:rPr lang="en-US" dirty="0" err="1"/>
              <a:t>Deff</a:t>
            </a:r>
            <a:r>
              <a:rPr lang="en-US" dirty="0"/>
              <a:t> – </a:t>
            </a:r>
            <a:r>
              <a:rPr lang="cs-CZ" dirty="0"/>
              <a:t>Ork </a:t>
            </a:r>
            <a:r>
              <a:rPr lang="en-US" dirty="0"/>
              <a:t>+30%, Dwarf -5%;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50604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509</Words>
  <Application>Microsoft Office PowerPoint</Application>
  <PresentationFormat>Širokoúhlá obrazovka</PresentationFormat>
  <Paragraphs>59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Výjimky </vt:lpstr>
      <vt:lpstr>Typy výjimek </vt:lpstr>
      <vt:lpstr>Dědičnost, Interface vs Abstract class</vt:lpstr>
      <vt:lpstr>Bojovnici </vt:lpstr>
      <vt:lpstr>Vytvořte třídu Bojovník</vt:lpstr>
      <vt:lpstr>Vytvořte třídu Souboj</vt:lpstr>
      <vt:lpstr>Předělejte třídu Bojovník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2023-10-23T15:08:16Z</dcterms:modified>
</cp:coreProperties>
</file>