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2EA36-DB8D-46B5-B4D2-CFC783CF16BD}" v="19" dt="2023-10-30T14:28:36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jca, Tomas" userId="20196479-9853-456c-b562-c216d7c27c9c" providerId="ADAL" clId="{6F27A23C-A426-4E92-A6CF-22CE419389B1}"/>
    <pc:docChg chg="addSld modSld">
      <pc:chgData name="Krajca, Tomas" userId="20196479-9853-456c-b562-c216d7c27c9c" providerId="ADAL" clId="{6F27A23C-A426-4E92-A6CF-22CE419389B1}" dt="2023-10-09T13:52:32.521" v="154" actId="20577"/>
      <pc:docMkLst>
        <pc:docMk/>
      </pc:docMkLst>
      <pc:sldChg chg="modSp mod">
        <pc:chgData name="Krajca, Tomas" userId="20196479-9853-456c-b562-c216d7c27c9c" providerId="ADAL" clId="{6F27A23C-A426-4E92-A6CF-22CE419389B1}" dt="2023-10-09T12:29:44.558" v="23" actId="20577"/>
        <pc:sldMkLst>
          <pc:docMk/>
          <pc:sldMk cId="3110383551" sldId="263"/>
        </pc:sldMkLst>
        <pc:spChg chg="mod">
          <ac:chgData name="Krajca, Tomas" userId="20196479-9853-456c-b562-c216d7c27c9c" providerId="ADAL" clId="{6F27A23C-A426-4E92-A6CF-22CE419389B1}" dt="2023-10-09T12:29:44.558" v="23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addSp delSp modSp mod">
        <pc:chgData name="Krajca, Tomas" userId="20196479-9853-456c-b562-c216d7c27c9c" providerId="ADAL" clId="{6F27A23C-A426-4E92-A6CF-22CE419389B1}" dt="2023-10-09T12:35:32.741" v="75" actId="14100"/>
        <pc:sldMkLst>
          <pc:docMk/>
          <pc:sldMk cId="1482430249" sldId="264"/>
        </pc:sldMkLst>
        <pc:spChg chg="mod">
          <ac:chgData name="Krajca, Tomas" userId="20196479-9853-456c-b562-c216d7c27c9c" providerId="ADAL" clId="{6F27A23C-A426-4E92-A6CF-22CE419389B1}" dt="2023-10-09T12:34:56.088" v="61" actId="1076"/>
          <ac:spMkLst>
            <pc:docMk/>
            <pc:sldMk cId="1482430249" sldId="264"/>
            <ac:spMk id="3" creationId="{F8E15D0F-0B92-1178-4609-E76450F8DA48}"/>
          </ac:spMkLst>
        </pc:spChg>
        <pc:spChg chg="add del mod">
          <ac:chgData name="Krajca, Tomas" userId="20196479-9853-456c-b562-c216d7c27c9c" providerId="ADAL" clId="{6F27A23C-A426-4E92-A6CF-22CE419389B1}" dt="2023-10-09T12:34:56.493" v="62"/>
          <ac:spMkLst>
            <pc:docMk/>
            <pc:sldMk cId="1482430249" sldId="264"/>
            <ac:spMk id="4" creationId="{4E3ACED8-3DFD-4AFE-5929-BCA1743A842B}"/>
          </ac:spMkLst>
        </pc:spChg>
        <pc:spChg chg="add del mod">
          <ac:chgData name="Krajca, Tomas" userId="20196479-9853-456c-b562-c216d7c27c9c" providerId="ADAL" clId="{6F27A23C-A426-4E92-A6CF-22CE419389B1}" dt="2023-10-09T12:35:20.360" v="71"/>
          <ac:spMkLst>
            <pc:docMk/>
            <pc:sldMk cId="1482430249" sldId="264"/>
            <ac:spMk id="5" creationId="{E87E8231-7DCA-114C-D2EC-C50AAAAF9B6B}"/>
          </ac:spMkLst>
        </pc:spChg>
        <pc:spChg chg="add del">
          <ac:chgData name="Krajca, Tomas" userId="20196479-9853-456c-b562-c216d7c27c9c" providerId="ADAL" clId="{6F27A23C-A426-4E92-A6CF-22CE419389B1}" dt="2023-10-09T12:35:20.338" v="69" actId="478"/>
          <ac:spMkLst>
            <pc:docMk/>
            <pc:sldMk cId="1482430249" sldId="264"/>
            <ac:spMk id="6" creationId="{7F535C29-C10C-952F-08A7-8BD4FE738652}"/>
          </ac:spMkLst>
        </pc:spChg>
        <pc:spChg chg="add mod">
          <ac:chgData name="Krajca, Tomas" userId="20196479-9853-456c-b562-c216d7c27c9c" providerId="ADAL" clId="{6F27A23C-A426-4E92-A6CF-22CE419389B1}" dt="2023-10-09T12:35:32.741" v="75" actId="14100"/>
          <ac:spMkLst>
            <pc:docMk/>
            <pc:sldMk cId="1482430249" sldId="264"/>
            <ac:spMk id="7" creationId="{3F1E8457-0846-0D19-A57C-EEC2B1B80B86}"/>
          </ac:spMkLst>
        </pc:spChg>
      </pc:sldChg>
      <pc:sldChg chg="modSp new mod">
        <pc:chgData name="Krajca, Tomas" userId="20196479-9853-456c-b562-c216d7c27c9c" providerId="ADAL" clId="{6F27A23C-A426-4E92-A6CF-22CE419389B1}" dt="2023-10-09T13:52:32.521" v="154" actId="20577"/>
        <pc:sldMkLst>
          <pc:docMk/>
          <pc:sldMk cId="2950167137" sldId="267"/>
        </pc:sldMkLst>
        <pc:spChg chg="mod">
          <ac:chgData name="Krajca, Tomas" userId="20196479-9853-456c-b562-c216d7c27c9c" providerId="ADAL" clId="{6F27A23C-A426-4E92-A6CF-22CE419389B1}" dt="2023-10-09T13:52:13.415" v="110" actId="20577"/>
          <ac:spMkLst>
            <pc:docMk/>
            <pc:sldMk cId="2950167137" sldId="267"/>
            <ac:spMk id="2" creationId="{DFD72AEA-14A7-62FF-4FB4-3020F769542D}"/>
          </ac:spMkLst>
        </pc:spChg>
        <pc:spChg chg="mod">
          <ac:chgData name="Krajca, Tomas" userId="20196479-9853-456c-b562-c216d7c27c9c" providerId="ADAL" clId="{6F27A23C-A426-4E92-A6CF-22CE419389B1}" dt="2023-10-09T13:52:32.521" v="154" actId="20577"/>
          <ac:spMkLst>
            <pc:docMk/>
            <pc:sldMk cId="2950167137" sldId="267"/>
            <ac:spMk id="3" creationId="{C57076F8-8C94-EBD9-EDCF-E2EE43A72AF7}"/>
          </ac:spMkLst>
        </pc:spChg>
      </pc:sldChg>
    </pc:docChg>
  </pc:docChgLst>
  <pc:docChgLst>
    <pc:chgData name="Krajca, Tomas" userId="20196479-9853-456c-b562-c216d7c27c9c" providerId="ADAL" clId="{5B328AFF-5D36-4FDA-AEA6-2DE31DF062E3}"/>
    <pc:docChg chg="custSel addSld delSld modSld">
      <pc:chgData name="Krajca, Tomas" userId="20196479-9853-456c-b562-c216d7c27c9c" providerId="ADAL" clId="{5B328AFF-5D36-4FDA-AEA6-2DE31DF062E3}" dt="2023-10-09T11:51:29.871" v="2088" actId="20577"/>
      <pc:docMkLst>
        <pc:docMk/>
      </pc:docMkLst>
      <pc:sldChg chg="del">
        <pc:chgData name="Krajca, Tomas" userId="20196479-9853-456c-b562-c216d7c27c9c" providerId="ADAL" clId="{5B328AFF-5D36-4FDA-AEA6-2DE31DF062E3}" dt="2023-10-09T08:10:14.884" v="0" actId="47"/>
        <pc:sldMkLst>
          <pc:docMk/>
          <pc:sldMk cId="3050629504" sldId="257"/>
        </pc:sldMkLst>
      </pc:sldChg>
      <pc:sldChg chg="modSp new mod">
        <pc:chgData name="Krajca, Tomas" userId="20196479-9853-456c-b562-c216d7c27c9c" providerId="ADAL" clId="{5B328AFF-5D36-4FDA-AEA6-2DE31DF062E3}" dt="2023-10-09T08:11:09.700" v="1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B328AFF-5D36-4FDA-AEA6-2DE31DF062E3}" dt="2023-10-09T08:10:34.194" v="20" actId="20577"/>
          <ac:spMkLst>
            <pc:docMk/>
            <pc:sldMk cId="3656829567" sldId="257"/>
            <ac:spMk id="2" creationId="{E9978AE0-16CF-0410-367D-80923ED4869B}"/>
          </ac:spMkLst>
        </pc:spChg>
        <pc:spChg chg="mod">
          <ac:chgData name="Krajca, Tomas" userId="20196479-9853-456c-b562-c216d7c27c9c" providerId="ADAL" clId="{5B328AFF-5D36-4FDA-AEA6-2DE31DF062E3}" dt="2023-10-09T08:11:09.700" v="1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B328AFF-5D36-4FDA-AEA6-2DE31DF062E3}" dt="2023-10-09T08:10:16.054" v="1" actId="47"/>
        <pc:sldMkLst>
          <pc:docMk/>
          <pc:sldMk cId="449211984" sldId="258"/>
        </pc:sldMkLst>
      </pc:sldChg>
      <pc:sldChg chg="modSp new mod">
        <pc:chgData name="Krajca, Tomas" userId="20196479-9853-456c-b562-c216d7c27c9c" providerId="ADAL" clId="{5B328AFF-5D36-4FDA-AEA6-2DE31DF062E3}" dt="2023-10-09T08:16:05.273" v="524" actId="20577"/>
        <pc:sldMkLst>
          <pc:docMk/>
          <pc:sldMk cId="1673524555" sldId="258"/>
        </pc:sldMkLst>
        <pc:spChg chg="mod">
          <ac:chgData name="Krajca, Tomas" userId="20196479-9853-456c-b562-c216d7c27c9c" providerId="ADAL" clId="{5B328AFF-5D36-4FDA-AEA6-2DE31DF062E3}" dt="2023-10-09T08:11:15.752" v="122" actId="20577"/>
          <ac:spMkLst>
            <pc:docMk/>
            <pc:sldMk cId="1673524555" sldId="258"/>
            <ac:spMk id="2" creationId="{B36B2056-ECE4-06F7-D534-BF0505E0B9C9}"/>
          </ac:spMkLst>
        </pc:spChg>
        <pc:spChg chg="mod">
          <ac:chgData name="Krajca, Tomas" userId="20196479-9853-456c-b562-c216d7c27c9c" providerId="ADAL" clId="{5B328AFF-5D36-4FDA-AEA6-2DE31DF062E3}" dt="2023-10-09T08:16:05.273" v="524" actId="20577"/>
          <ac:spMkLst>
            <pc:docMk/>
            <pc:sldMk cId="1673524555" sldId="258"/>
            <ac:spMk id="3" creationId="{83FB2194-F2F0-5223-1076-A844CAB7E2C3}"/>
          </ac:spMkLst>
        </pc:spChg>
      </pc:sldChg>
      <pc:sldChg chg="modSp new mod">
        <pc:chgData name="Krajca, Tomas" userId="20196479-9853-456c-b562-c216d7c27c9c" providerId="ADAL" clId="{5B328AFF-5D36-4FDA-AEA6-2DE31DF062E3}" dt="2023-10-09T08:16:59.763" v="625" actId="20577"/>
        <pc:sldMkLst>
          <pc:docMk/>
          <pc:sldMk cId="851342172" sldId="259"/>
        </pc:sldMkLst>
        <pc:spChg chg="mod">
          <ac:chgData name="Krajca, Tomas" userId="20196479-9853-456c-b562-c216d7c27c9c" providerId="ADAL" clId="{5B328AFF-5D36-4FDA-AEA6-2DE31DF062E3}" dt="2023-10-09T08:14:33.859" v="412" actId="20577"/>
          <ac:spMkLst>
            <pc:docMk/>
            <pc:sldMk cId="851342172" sldId="259"/>
            <ac:spMk id="2" creationId="{208F9DA9-EA06-8EC4-893E-E3DE36AD9140}"/>
          </ac:spMkLst>
        </pc:spChg>
        <pc:spChg chg="mod">
          <ac:chgData name="Krajca, Tomas" userId="20196479-9853-456c-b562-c216d7c27c9c" providerId="ADAL" clId="{5B328AFF-5D36-4FDA-AEA6-2DE31DF062E3}" dt="2023-10-09T08:16:59.763" v="625" actId="20577"/>
          <ac:spMkLst>
            <pc:docMk/>
            <pc:sldMk cId="851342172" sldId="259"/>
            <ac:spMk id="3" creationId="{1B9F3DA0-CA8A-F778-B547-21B1AB6B87DE}"/>
          </ac:spMkLst>
        </pc:spChg>
      </pc:sldChg>
      <pc:sldChg chg="del">
        <pc:chgData name="Krajca, Tomas" userId="20196479-9853-456c-b562-c216d7c27c9c" providerId="ADAL" clId="{5B328AFF-5D36-4FDA-AEA6-2DE31DF062E3}" dt="2023-10-09T08:10:16.737" v="2" actId="47"/>
        <pc:sldMkLst>
          <pc:docMk/>
          <pc:sldMk cId="3164547664" sldId="259"/>
        </pc:sldMkLst>
      </pc:sldChg>
      <pc:sldChg chg="del">
        <pc:chgData name="Krajca, Tomas" userId="20196479-9853-456c-b562-c216d7c27c9c" providerId="ADAL" clId="{5B328AFF-5D36-4FDA-AEA6-2DE31DF062E3}" dt="2023-10-09T08:10:18.405" v="4" actId="47"/>
        <pc:sldMkLst>
          <pc:docMk/>
          <pc:sldMk cId="1476132482" sldId="260"/>
        </pc:sldMkLst>
      </pc:sldChg>
      <pc:sldChg chg="modSp new mod">
        <pc:chgData name="Krajca, Tomas" userId="20196479-9853-456c-b562-c216d7c27c9c" providerId="ADAL" clId="{5B328AFF-5D36-4FDA-AEA6-2DE31DF062E3}" dt="2023-10-09T08:19:50.075" v="835" actId="20577"/>
        <pc:sldMkLst>
          <pc:docMk/>
          <pc:sldMk cId="2864468632" sldId="260"/>
        </pc:sldMkLst>
        <pc:spChg chg="mod">
          <ac:chgData name="Krajca, Tomas" userId="20196479-9853-456c-b562-c216d7c27c9c" providerId="ADAL" clId="{5B328AFF-5D36-4FDA-AEA6-2DE31DF062E3}" dt="2023-10-09T08:17:27.984" v="643" actId="20577"/>
          <ac:spMkLst>
            <pc:docMk/>
            <pc:sldMk cId="2864468632" sldId="260"/>
            <ac:spMk id="2" creationId="{BFDBE011-F147-2FC7-3C9D-5113256D0BEA}"/>
          </ac:spMkLst>
        </pc:spChg>
        <pc:spChg chg="mod">
          <ac:chgData name="Krajca, Tomas" userId="20196479-9853-456c-b562-c216d7c27c9c" providerId="ADAL" clId="{5B328AFF-5D36-4FDA-AEA6-2DE31DF062E3}" dt="2023-10-09T08:19:50.075" v="835" actId="20577"/>
          <ac:spMkLst>
            <pc:docMk/>
            <pc:sldMk cId="2864468632" sldId="260"/>
            <ac:spMk id="3" creationId="{E0B596C0-613C-F729-3BE3-F945199E56A2}"/>
          </ac:spMkLst>
        </pc:spChg>
      </pc:sldChg>
      <pc:sldChg chg="del">
        <pc:chgData name="Krajca, Tomas" userId="20196479-9853-456c-b562-c216d7c27c9c" providerId="ADAL" clId="{5B328AFF-5D36-4FDA-AEA6-2DE31DF062E3}" dt="2023-10-09T08:10:19.976" v="5" actId="47"/>
        <pc:sldMkLst>
          <pc:docMk/>
          <pc:sldMk cId="2427044236" sldId="261"/>
        </pc:sldMkLst>
      </pc:sldChg>
      <pc:sldChg chg="modSp new mod">
        <pc:chgData name="Krajca, Tomas" userId="20196479-9853-456c-b562-c216d7c27c9c" providerId="ADAL" clId="{5B328AFF-5D36-4FDA-AEA6-2DE31DF062E3}" dt="2023-10-09T08:21:23.585" v="961" actId="20577"/>
        <pc:sldMkLst>
          <pc:docMk/>
          <pc:sldMk cId="2604873453" sldId="261"/>
        </pc:sldMkLst>
        <pc:spChg chg="mod">
          <ac:chgData name="Krajca, Tomas" userId="20196479-9853-456c-b562-c216d7c27c9c" providerId="ADAL" clId="{5B328AFF-5D36-4FDA-AEA6-2DE31DF062E3}" dt="2023-10-09T08:20:12.074" v="855" actId="20577"/>
          <ac:spMkLst>
            <pc:docMk/>
            <pc:sldMk cId="2604873453" sldId="261"/>
            <ac:spMk id="2" creationId="{847934D7-7248-1755-579E-DEFA23D75E28}"/>
          </ac:spMkLst>
        </pc:spChg>
        <pc:spChg chg="mod">
          <ac:chgData name="Krajca, Tomas" userId="20196479-9853-456c-b562-c216d7c27c9c" providerId="ADAL" clId="{5B328AFF-5D36-4FDA-AEA6-2DE31DF062E3}" dt="2023-10-09T08:21:23.585" v="961" actId="20577"/>
          <ac:spMkLst>
            <pc:docMk/>
            <pc:sldMk cId="2604873453" sldId="261"/>
            <ac:spMk id="3" creationId="{E796C8ED-141F-BA1C-F123-EAC4BB8F477A}"/>
          </ac:spMkLst>
        </pc:spChg>
      </pc:sldChg>
      <pc:sldChg chg="modSp new mod">
        <pc:chgData name="Krajca, Tomas" userId="20196479-9853-456c-b562-c216d7c27c9c" providerId="ADAL" clId="{5B328AFF-5D36-4FDA-AEA6-2DE31DF062E3}" dt="2023-10-09T08:32:52.226" v="1669" actId="20577"/>
        <pc:sldMkLst>
          <pc:docMk/>
          <pc:sldMk cId="1635782993" sldId="262"/>
        </pc:sldMkLst>
        <pc:spChg chg="mod">
          <ac:chgData name="Krajca, Tomas" userId="20196479-9853-456c-b562-c216d7c27c9c" providerId="ADAL" clId="{5B328AFF-5D36-4FDA-AEA6-2DE31DF062E3}" dt="2023-10-09T08:23:04.522" v="1072" actId="20577"/>
          <ac:spMkLst>
            <pc:docMk/>
            <pc:sldMk cId="1635782993" sldId="262"/>
            <ac:spMk id="2" creationId="{AA6FE67A-FF47-1125-B431-7F614ACCD037}"/>
          </ac:spMkLst>
        </pc:spChg>
        <pc:spChg chg="mod">
          <ac:chgData name="Krajca, Tomas" userId="20196479-9853-456c-b562-c216d7c27c9c" providerId="ADAL" clId="{5B328AFF-5D36-4FDA-AEA6-2DE31DF062E3}" dt="2023-10-09T08:32:52.226" v="1669" actId="20577"/>
          <ac:spMkLst>
            <pc:docMk/>
            <pc:sldMk cId="1635782993" sldId="262"/>
            <ac:spMk id="3" creationId="{E35EEF21-EB24-C98E-04F6-EA3659DF2C48}"/>
          </ac:spMkLst>
        </pc:spChg>
      </pc:sldChg>
      <pc:sldChg chg="del">
        <pc:chgData name="Krajca, Tomas" userId="20196479-9853-456c-b562-c216d7c27c9c" providerId="ADAL" clId="{5B328AFF-5D36-4FDA-AEA6-2DE31DF062E3}" dt="2023-10-09T08:10:17.372" v="3" actId="47"/>
        <pc:sldMkLst>
          <pc:docMk/>
          <pc:sldMk cId="4178333452" sldId="262"/>
        </pc:sldMkLst>
      </pc:sldChg>
      <pc:sldChg chg="modSp new mod">
        <pc:chgData name="Krajca, Tomas" userId="20196479-9853-456c-b562-c216d7c27c9c" providerId="ADAL" clId="{5B328AFF-5D36-4FDA-AEA6-2DE31DF062E3}" dt="2023-10-09T08:31:44.395" v="1629" actId="20577"/>
        <pc:sldMkLst>
          <pc:docMk/>
          <pc:sldMk cId="3110383551" sldId="263"/>
        </pc:sldMkLst>
        <pc:spChg chg="mod">
          <ac:chgData name="Krajca, Tomas" userId="20196479-9853-456c-b562-c216d7c27c9c" providerId="ADAL" clId="{5B328AFF-5D36-4FDA-AEA6-2DE31DF062E3}" dt="2023-10-09T08:25:37.366" v="1311" actId="20577"/>
          <ac:spMkLst>
            <pc:docMk/>
            <pc:sldMk cId="3110383551" sldId="263"/>
            <ac:spMk id="2" creationId="{B34F4976-FF32-5B14-AD6D-F389B10F8F0F}"/>
          </ac:spMkLst>
        </pc:spChg>
        <pc:spChg chg="mod">
          <ac:chgData name="Krajca, Tomas" userId="20196479-9853-456c-b562-c216d7c27c9c" providerId="ADAL" clId="{5B328AFF-5D36-4FDA-AEA6-2DE31DF062E3}" dt="2023-10-09T08:31:44.395" v="1629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modSp new mod">
        <pc:chgData name="Krajca, Tomas" userId="20196479-9853-456c-b562-c216d7c27c9c" providerId="ADAL" clId="{5B328AFF-5D36-4FDA-AEA6-2DE31DF062E3}" dt="2023-10-09T08:33:07.275" v="1677" actId="20577"/>
        <pc:sldMkLst>
          <pc:docMk/>
          <pc:sldMk cId="1482430249" sldId="264"/>
        </pc:sldMkLst>
        <pc:spChg chg="mod">
          <ac:chgData name="Krajca, Tomas" userId="20196479-9853-456c-b562-c216d7c27c9c" providerId="ADAL" clId="{5B328AFF-5D36-4FDA-AEA6-2DE31DF062E3}" dt="2023-10-09T08:33:07.275" v="1677" actId="20577"/>
          <ac:spMkLst>
            <pc:docMk/>
            <pc:sldMk cId="1482430249" sldId="264"/>
            <ac:spMk id="2" creationId="{A0BF4C25-880A-2C63-8E80-B89A1CA128C7}"/>
          </ac:spMkLst>
        </pc:spChg>
      </pc:sldChg>
      <pc:sldChg chg="modSp new mod">
        <pc:chgData name="Krajca, Tomas" userId="20196479-9853-456c-b562-c216d7c27c9c" providerId="ADAL" clId="{5B328AFF-5D36-4FDA-AEA6-2DE31DF062E3}" dt="2023-10-09T10:14:40.569" v="2009" actId="120"/>
        <pc:sldMkLst>
          <pc:docMk/>
          <pc:sldMk cId="774187158" sldId="265"/>
        </pc:sldMkLst>
        <pc:spChg chg="mod">
          <ac:chgData name="Krajca, Tomas" userId="20196479-9853-456c-b562-c216d7c27c9c" providerId="ADAL" clId="{5B328AFF-5D36-4FDA-AEA6-2DE31DF062E3}" dt="2023-10-09T08:33:16.312" v="1694" actId="20577"/>
          <ac:spMkLst>
            <pc:docMk/>
            <pc:sldMk cId="774187158" sldId="265"/>
            <ac:spMk id="2" creationId="{47B219DD-2EB6-97C3-35B3-437413892EA7}"/>
          </ac:spMkLst>
        </pc:spChg>
        <pc:spChg chg="mod">
          <ac:chgData name="Krajca, Tomas" userId="20196479-9853-456c-b562-c216d7c27c9c" providerId="ADAL" clId="{5B328AFF-5D36-4FDA-AEA6-2DE31DF062E3}" dt="2023-10-09T10:14:40.569" v="2009" actId="120"/>
          <ac:spMkLst>
            <pc:docMk/>
            <pc:sldMk cId="774187158" sldId="265"/>
            <ac:spMk id="3" creationId="{EC800240-C49A-9827-5F16-91C673B9BF8A}"/>
          </ac:spMkLst>
        </pc:spChg>
      </pc:sldChg>
      <pc:sldChg chg="modSp new mod">
        <pc:chgData name="Krajca, Tomas" userId="20196479-9853-456c-b562-c216d7c27c9c" providerId="ADAL" clId="{5B328AFF-5D36-4FDA-AEA6-2DE31DF062E3}" dt="2023-10-09T11:51:29.871" v="2088" actId="20577"/>
        <pc:sldMkLst>
          <pc:docMk/>
          <pc:sldMk cId="245895946" sldId="266"/>
        </pc:sldMkLst>
        <pc:spChg chg="mod">
          <ac:chgData name="Krajca, Tomas" userId="20196479-9853-456c-b562-c216d7c27c9c" providerId="ADAL" clId="{5B328AFF-5D36-4FDA-AEA6-2DE31DF062E3}" dt="2023-10-09T10:12:49.537" v="1812" actId="20577"/>
          <ac:spMkLst>
            <pc:docMk/>
            <pc:sldMk cId="245895946" sldId="266"/>
            <ac:spMk id="2" creationId="{8851E49E-B56F-7E00-4CC2-2156044CBD12}"/>
          </ac:spMkLst>
        </pc:spChg>
        <pc:spChg chg="mod">
          <ac:chgData name="Krajca, Tomas" userId="20196479-9853-456c-b562-c216d7c27c9c" providerId="ADAL" clId="{5B328AFF-5D36-4FDA-AEA6-2DE31DF062E3}" dt="2023-10-09T11:51:29.871" v="2088" actId="20577"/>
          <ac:spMkLst>
            <pc:docMk/>
            <pc:sldMk cId="245895946" sldId="266"/>
            <ac:spMk id="3" creationId="{2CCA141C-7FAB-FDD7-2EBC-6CD5F0E0D574}"/>
          </ac:spMkLst>
        </pc:spChg>
      </pc:sldChg>
    </pc:docChg>
  </pc:docChgLst>
  <pc:docChgLst>
    <pc:chgData name="Krajca, Tomas" userId="20196479-9853-456c-b562-c216d7c27c9c" providerId="ADAL" clId="{48E8DAC4-3B2F-47C2-95B2-50BCCBBAB06E}"/>
    <pc:docChg chg="undo custSel addSld modSld">
      <pc:chgData name="Krajca, Tomas" userId="20196479-9853-456c-b562-c216d7c27c9c" providerId="ADAL" clId="{48E8DAC4-3B2F-47C2-95B2-50BCCBBAB06E}" dt="2023-10-16T13:35:34.269" v="1903" actId="20577"/>
      <pc:docMkLst>
        <pc:docMk/>
      </pc:docMkLst>
      <pc:sldChg chg="modSp mod">
        <pc:chgData name="Krajca, Tomas" userId="20196479-9853-456c-b562-c216d7c27c9c" providerId="ADAL" clId="{48E8DAC4-3B2F-47C2-95B2-50BCCBBAB06E}" dt="2023-10-16T13:27:09.235" v="15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48E8DAC4-3B2F-47C2-95B2-50BCCBBAB06E}" dt="2023-10-16T13:27:09.235" v="15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48E8DAC4-3B2F-47C2-95B2-50BCCBBAB06E}" dt="2023-10-16T11:15:20.265" v="355" actId="20577"/>
        <pc:sldMkLst>
          <pc:docMk/>
          <pc:sldMk cId="3819146266" sldId="258"/>
        </pc:sldMkLst>
        <pc:spChg chg="mod">
          <ac:chgData name="Krajca, Tomas" userId="20196479-9853-456c-b562-c216d7c27c9c" providerId="ADAL" clId="{48E8DAC4-3B2F-47C2-95B2-50BCCBBAB06E}" dt="2023-10-16T11:04:12.564" v="200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48E8DAC4-3B2F-47C2-95B2-50BCCBBAB06E}" dt="2023-10-16T11:15:20.265" v="355" actId="20577"/>
          <ac:spMkLst>
            <pc:docMk/>
            <pc:sldMk cId="3819146266" sldId="258"/>
            <ac:spMk id="3" creationId="{8A37CFBF-624D-B461-285E-B7A3526FAEA5}"/>
          </ac:spMkLst>
        </pc:spChg>
      </pc:sldChg>
      <pc:sldChg chg="modSp new mod">
        <pc:chgData name="Krajca, Tomas" userId="20196479-9853-456c-b562-c216d7c27c9c" providerId="ADAL" clId="{48E8DAC4-3B2F-47C2-95B2-50BCCBBAB06E}" dt="2023-10-16T11:27:22.862" v="836" actId="27636"/>
        <pc:sldMkLst>
          <pc:docMk/>
          <pc:sldMk cId="131683802" sldId="259"/>
        </pc:sldMkLst>
        <pc:spChg chg="mod">
          <ac:chgData name="Krajca, Tomas" userId="20196479-9853-456c-b562-c216d7c27c9c" providerId="ADAL" clId="{48E8DAC4-3B2F-47C2-95B2-50BCCBBAB06E}" dt="2023-10-16T11:04:51.484" v="264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48E8DAC4-3B2F-47C2-95B2-50BCCBBAB06E}" dt="2023-10-16T11:27:22.862" v="836" actId="27636"/>
          <ac:spMkLst>
            <pc:docMk/>
            <pc:sldMk cId="131683802" sldId="259"/>
            <ac:spMk id="3" creationId="{C87991CF-EAA5-688B-FD5D-51FA6D56EDC4}"/>
          </ac:spMkLst>
        </pc:spChg>
      </pc:sldChg>
      <pc:sldChg chg="modSp new mod">
        <pc:chgData name="Krajca, Tomas" userId="20196479-9853-456c-b562-c216d7c27c9c" providerId="ADAL" clId="{48E8DAC4-3B2F-47C2-95B2-50BCCBBAB06E}" dt="2023-10-16T13:16:54.181" v="1436" actId="20577"/>
        <pc:sldMkLst>
          <pc:docMk/>
          <pc:sldMk cId="3243310772" sldId="260"/>
        </pc:sldMkLst>
        <pc:spChg chg="mod">
          <ac:chgData name="Krajca, Tomas" userId="20196479-9853-456c-b562-c216d7c27c9c" providerId="ADAL" clId="{48E8DAC4-3B2F-47C2-95B2-50BCCBBAB06E}" dt="2023-10-16T11:27:39.329" v="871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48E8DAC4-3B2F-47C2-95B2-50BCCBBAB06E}" dt="2023-10-16T13:16:54.181" v="1436" actId="20577"/>
          <ac:spMkLst>
            <pc:docMk/>
            <pc:sldMk cId="3243310772" sldId="260"/>
            <ac:spMk id="3" creationId="{89F38E02-2192-14E6-B090-3CBD519B5966}"/>
          </ac:spMkLst>
        </pc:spChg>
      </pc:sldChg>
      <pc:sldChg chg="modSp new mod">
        <pc:chgData name="Krajca, Tomas" userId="20196479-9853-456c-b562-c216d7c27c9c" providerId="ADAL" clId="{48E8DAC4-3B2F-47C2-95B2-50BCCBBAB06E}" dt="2023-10-16T13:13:16.465" v="1422" actId="20577"/>
        <pc:sldMkLst>
          <pc:docMk/>
          <pc:sldMk cId="903812497" sldId="261"/>
        </pc:sldMkLst>
        <pc:spChg chg="mod">
          <ac:chgData name="Krajca, Tomas" userId="20196479-9853-456c-b562-c216d7c27c9c" providerId="ADAL" clId="{48E8DAC4-3B2F-47C2-95B2-50BCCBBAB06E}" dt="2023-10-16T11:51:33.792" v="1014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48E8DAC4-3B2F-47C2-95B2-50BCCBBAB06E}" dt="2023-10-16T13:13:16.465" v="1422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modSp new mod">
        <pc:chgData name="Krajca, Tomas" userId="20196479-9853-456c-b562-c216d7c27c9c" providerId="ADAL" clId="{48E8DAC4-3B2F-47C2-95B2-50BCCBBAB06E}" dt="2023-10-16T12:00:17.808" v="1293" actId="20577"/>
        <pc:sldMkLst>
          <pc:docMk/>
          <pc:sldMk cId="3439517126" sldId="262"/>
        </pc:sldMkLst>
        <pc:spChg chg="mod">
          <ac:chgData name="Krajca, Tomas" userId="20196479-9853-456c-b562-c216d7c27c9c" providerId="ADAL" clId="{48E8DAC4-3B2F-47C2-95B2-50BCCBBAB06E}" dt="2023-10-16T11:51:48.495" v="1058" actId="20577"/>
          <ac:spMkLst>
            <pc:docMk/>
            <pc:sldMk cId="3439517126" sldId="262"/>
            <ac:spMk id="2" creationId="{67CD8720-1D6B-0FA7-5840-77CF0D629905}"/>
          </ac:spMkLst>
        </pc:spChg>
        <pc:spChg chg="mod">
          <ac:chgData name="Krajca, Tomas" userId="20196479-9853-456c-b562-c216d7c27c9c" providerId="ADAL" clId="{48E8DAC4-3B2F-47C2-95B2-50BCCBBAB06E}" dt="2023-10-16T12:00:17.808" v="1293" actId="20577"/>
          <ac:spMkLst>
            <pc:docMk/>
            <pc:sldMk cId="3439517126" sldId="262"/>
            <ac:spMk id="3" creationId="{715A2A7A-2FB3-9F91-0B2E-DEE2338DF431}"/>
          </ac:spMkLst>
        </pc:spChg>
      </pc:sldChg>
      <pc:sldChg chg="modSp new mod">
        <pc:chgData name="Krajca, Tomas" userId="20196479-9853-456c-b562-c216d7c27c9c" providerId="ADAL" clId="{48E8DAC4-3B2F-47C2-95B2-50BCCBBAB06E}" dt="2023-10-16T13:35:34.269" v="1903" actId="20577"/>
        <pc:sldMkLst>
          <pc:docMk/>
          <pc:sldMk cId="1228734712" sldId="263"/>
        </pc:sldMkLst>
        <pc:spChg chg="mod">
          <ac:chgData name="Krajca, Tomas" userId="20196479-9853-456c-b562-c216d7c27c9c" providerId="ADAL" clId="{48E8DAC4-3B2F-47C2-95B2-50BCCBBAB06E}" dt="2023-10-16T13:32:43.344" v="1520" actId="20577"/>
          <ac:spMkLst>
            <pc:docMk/>
            <pc:sldMk cId="1228734712" sldId="263"/>
            <ac:spMk id="2" creationId="{27080276-CBC9-5FE0-29DD-BBC564002EA9}"/>
          </ac:spMkLst>
        </pc:spChg>
        <pc:spChg chg="mod">
          <ac:chgData name="Krajca, Tomas" userId="20196479-9853-456c-b562-c216d7c27c9c" providerId="ADAL" clId="{48E8DAC4-3B2F-47C2-95B2-50BCCBBAB06E}" dt="2023-10-16T13:35:34.269" v="1903" actId="20577"/>
          <ac:spMkLst>
            <pc:docMk/>
            <pc:sldMk cId="1228734712" sldId="263"/>
            <ac:spMk id="3" creationId="{0D1D3EDF-FA60-4811-2B21-CE4EAE95F081}"/>
          </ac:spMkLst>
        </pc:spChg>
      </pc:sldChg>
    </pc:docChg>
  </pc:docChgLst>
  <pc:docChgLst>
    <pc:chgData name="Krajca, Tomas" userId="20196479-9853-456c-b562-c216d7c27c9c" providerId="ADAL" clId="{2F7328C6-3E7B-4AB0-A395-EFB2B9B48AA1}"/>
    <pc:docChg chg="custSel addSld delSld modSld sldOrd">
      <pc:chgData name="Krajca, Tomas" userId="20196479-9853-456c-b562-c216d7c27c9c" providerId="ADAL" clId="{2F7328C6-3E7B-4AB0-A395-EFB2B9B48AA1}" dt="2023-10-23T15:08:08.625" v="1205" actId="47"/>
      <pc:docMkLst>
        <pc:docMk/>
      </pc:docMkLst>
      <pc:sldChg chg="modSp mod">
        <pc:chgData name="Krajca, Tomas" userId="20196479-9853-456c-b562-c216d7c27c9c" providerId="ADAL" clId="{2F7328C6-3E7B-4AB0-A395-EFB2B9B48AA1}" dt="2023-10-23T11:00:09.658" v="10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2F7328C6-3E7B-4AB0-A395-EFB2B9B48AA1}" dt="2023-10-23T11:00:09.658" v="10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20:58.963" v="134" actId="20577"/>
        <pc:sldMkLst>
          <pc:docMk/>
          <pc:sldMk cId="3819146266" sldId="258"/>
        </pc:sldMkLst>
        <pc:spChg chg="mod">
          <ac:chgData name="Krajca, Tomas" userId="20196479-9853-456c-b562-c216d7c27c9c" providerId="ADAL" clId="{2F7328C6-3E7B-4AB0-A395-EFB2B9B48AA1}" dt="2023-10-23T11:00:13.306" v="109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2F7328C6-3E7B-4AB0-A395-EFB2B9B48AA1}" dt="2023-10-23T11:20:58.963" v="134" actId="20577"/>
          <ac:spMkLst>
            <pc:docMk/>
            <pc:sldMk cId="3819146266" sldId="258"/>
            <ac:spMk id="3" creationId="{8A37CFBF-624D-B461-285E-B7A3526FAEA5}"/>
          </ac:spMkLst>
        </pc:spChg>
        <pc:spChg chg="add del">
          <ac:chgData name="Krajca, Tomas" userId="20196479-9853-456c-b562-c216d7c27c9c" providerId="ADAL" clId="{2F7328C6-3E7B-4AB0-A395-EFB2B9B48AA1}" dt="2023-10-23T11:20:38.782" v="111"/>
          <ac:spMkLst>
            <pc:docMk/>
            <pc:sldMk cId="3819146266" sldId="258"/>
            <ac:spMk id="4" creationId="{1DE3FA99-CD54-96BE-137A-A068B1263CCE}"/>
          </ac:spMkLst>
        </pc:spChg>
        <pc:spChg chg="add del">
          <ac:chgData name="Krajca, Tomas" userId="20196479-9853-456c-b562-c216d7c27c9c" providerId="ADAL" clId="{2F7328C6-3E7B-4AB0-A395-EFB2B9B48AA1}" dt="2023-10-23T11:20:41.059" v="113"/>
          <ac:spMkLst>
            <pc:docMk/>
            <pc:sldMk cId="3819146266" sldId="258"/>
            <ac:spMk id="5" creationId="{D2143D07-860E-3023-5B28-1529857BF198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40:58.525" v="373" actId="14100"/>
        <pc:sldMkLst>
          <pc:docMk/>
          <pc:sldMk cId="131683802" sldId="259"/>
        </pc:sldMkLst>
        <pc:spChg chg="mod">
          <ac:chgData name="Krajca, Tomas" userId="20196479-9853-456c-b562-c216d7c27c9c" providerId="ADAL" clId="{2F7328C6-3E7B-4AB0-A395-EFB2B9B48AA1}" dt="2023-10-23T11:33:17.361" v="161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2F7328C6-3E7B-4AB0-A395-EFB2B9B48AA1}" dt="2023-10-23T11:38:39.688" v="172" actId="27636"/>
          <ac:spMkLst>
            <pc:docMk/>
            <pc:sldMk cId="131683802" sldId="259"/>
            <ac:spMk id="3" creationId="{C87991CF-EAA5-688B-FD5D-51FA6D56EDC4}"/>
          </ac:spMkLst>
        </pc:spChg>
        <pc:spChg chg="add del">
          <ac:chgData name="Krajca, Tomas" userId="20196479-9853-456c-b562-c216d7c27c9c" providerId="ADAL" clId="{2F7328C6-3E7B-4AB0-A395-EFB2B9B48AA1}" dt="2023-10-23T11:33:21.147" v="163"/>
          <ac:spMkLst>
            <pc:docMk/>
            <pc:sldMk cId="131683802" sldId="259"/>
            <ac:spMk id="4" creationId="{B225C291-6DCE-A816-E2B5-0BCE727DEDF5}"/>
          </ac:spMkLst>
        </pc:spChg>
        <pc:spChg chg="add mod">
          <ac:chgData name="Krajca, Tomas" userId="20196479-9853-456c-b562-c216d7c27c9c" providerId="ADAL" clId="{2F7328C6-3E7B-4AB0-A395-EFB2B9B48AA1}" dt="2023-10-23T11:39:41.559" v="257" actId="20577"/>
          <ac:spMkLst>
            <pc:docMk/>
            <pc:sldMk cId="131683802" sldId="259"/>
            <ac:spMk id="5" creationId="{09BDCA06-D2D1-E9FF-EE4D-339C21C2F67B}"/>
          </ac:spMkLst>
        </pc:spChg>
        <pc:spChg chg="add mod">
          <ac:chgData name="Krajca, Tomas" userId="20196479-9853-456c-b562-c216d7c27c9c" providerId="ADAL" clId="{2F7328C6-3E7B-4AB0-A395-EFB2B9B48AA1}" dt="2023-10-23T11:40:58.525" v="373" actId="14100"/>
          <ac:spMkLst>
            <pc:docMk/>
            <pc:sldMk cId="131683802" sldId="259"/>
            <ac:spMk id="6" creationId="{53BE5CF0-A657-4DE0-C631-9B781A7BE37C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57:19.510" v="434" actId="20577"/>
        <pc:sldMkLst>
          <pc:docMk/>
          <pc:sldMk cId="3243310772" sldId="260"/>
        </pc:sldMkLst>
        <pc:spChg chg="mod">
          <ac:chgData name="Krajca, Tomas" userId="20196479-9853-456c-b562-c216d7c27c9c" providerId="ADAL" clId="{2F7328C6-3E7B-4AB0-A395-EFB2B9B48AA1}" dt="2023-10-23T11:57:19.510" v="434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2F7328C6-3E7B-4AB0-A395-EFB2B9B48AA1}" dt="2023-10-23T11:56:45.367" v="405" actId="20577"/>
          <ac:spMkLst>
            <pc:docMk/>
            <pc:sldMk cId="3243310772" sldId="260"/>
            <ac:spMk id="3" creationId="{89F38E02-2192-14E6-B090-3CBD519B5966}"/>
          </ac:spMkLst>
        </pc:spChg>
        <pc:spChg chg="add del">
          <ac:chgData name="Krajca, Tomas" userId="20196479-9853-456c-b562-c216d7c27c9c" providerId="ADAL" clId="{2F7328C6-3E7B-4AB0-A395-EFB2B9B48AA1}" dt="2023-10-23T11:56:15.184" v="384"/>
          <ac:spMkLst>
            <pc:docMk/>
            <pc:sldMk cId="3243310772" sldId="260"/>
            <ac:spMk id="4" creationId="{42B67CE5-9893-CCBC-ABB4-5D46BAC6B9BB}"/>
          </ac:spMkLst>
        </pc:spChg>
      </pc:sldChg>
      <pc:sldChg chg="modSp mod">
        <pc:chgData name="Krajca, Tomas" userId="20196479-9853-456c-b562-c216d7c27c9c" providerId="ADAL" clId="{2F7328C6-3E7B-4AB0-A395-EFB2B9B48AA1}" dt="2023-10-23T13:43:00.316" v="493" actId="20577"/>
        <pc:sldMkLst>
          <pc:docMk/>
          <pc:sldMk cId="903812497" sldId="261"/>
        </pc:sldMkLst>
        <pc:spChg chg="mod">
          <ac:chgData name="Krajca, Tomas" userId="20196479-9853-456c-b562-c216d7c27c9c" providerId="ADAL" clId="{2F7328C6-3E7B-4AB0-A395-EFB2B9B48AA1}" dt="2023-10-23T13:42:44.643" v="471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2F7328C6-3E7B-4AB0-A395-EFB2B9B48AA1}" dt="2023-10-23T13:43:00.316" v="493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del">
        <pc:chgData name="Krajca, Tomas" userId="20196479-9853-456c-b562-c216d7c27c9c" providerId="ADAL" clId="{2F7328C6-3E7B-4AB0-A395-EFB2B9B48AA1}" dt="2023-10-23T13:43:08.602" v="494" actId="47"/>
        <pc:sldMkLst>
          <pc:docMk/>
          <pc:sldMk cId="3439517126" sldId="262"/>
        </pc:sldMkLst>
      </pc:sldChg>
      <pc:sldChg chg="ord">
        <pc:chgData name="Krajca, Tomas" userId="20196479-9853-456c-b562-c216d7c27c9c" providerId="ADAL" clId="{2F7328C6-3E7B-4AB0-A395-EFB2B9B48AA1}" dt="2023-10-23T13:43:11.893" v="496"/>
        <pc:sldMkLst>
          <pc:docMk/>
          <pc:sldMk cId="1228734712" sldId="263"/>
        </pc:sldMkLst>
      </pc:sldChg>
      <pc:sldChg chg="modSp new mod">
        <pc:chgData name="Krajca, Tomas" userId="20196479-9853-456c-b562-c216d7c27c9c" providerId="ADAL" clId="{2F7328C6-3E7B-4AB0-A395-EFB2B9B48AA1}" dt="2023-10-23T13:43:39.407" v="522" actId="20577"/>
        <pc:sldMkLst>
          <pc:docMk/>
          <pc:sldMk cId="1674982260" sldId="264"/>
        </pc:sldMkLst>
        <pc:spChg chg="mod">
          <ac:chgData name="Krajca, Tomas" userId="20196479-9853-456c-b562-c216d7c27c9c" providerId="ADAL" clId="{2F7328C6-3E7B-4AB0-A395-EFB2B9B48AA1}" dt="2023-10-23T13:43:23.585" v="518" actId="20577"/>
          <ac:spMkLst>
            <pc:docMk/>
            <pc:sldMk cId="1674982260" sldId="264"/>
            <ac:spMk id="2" creationId="{D7469CD7-668F-1992-BA8A-00102DA5C817}"/>
          </ac:spMkLst>
        </pc:spChg>
        <pc:spChg chg="mod">
          <ac:chgData name="Krajca, Tomas" userId="20196479-9853-456c-b562-c216d7c27c9c" providerId="ADAL" clId="{2F7328C6-3E7B-4AB0-A395-EFB2B9B48AA1}" dt="2023-10-23T13:43:39.407" v="522" actId="20577"/>
          <ac:spMkLst>
            <pc:docMk/>
            <pc:sldMk cId="1674982260" sldId="264"/>
            <ac:spMk id="3" creationId="{937AE834-134B-57C3-2B29-65EA85D003FB}"/>
          </ac:spMkLst>
        </pc:spChg>
      </pc:sldChg>
      <pc:sldChg chg="modSp new mod">
        <pc:chgData name="Krajca, Tomas" userId="20196479-9853-456c-b562-c216d7c27c9c" providerId="ADAL" clId="{2F7328C6-3E7B-4AB0-A395-EFB2B9B48AA1}" dt="2023-10-23T15:06:18.886" v="1064" actId="20577"/>
        <pc:sldMkLst>
          <pc:docMk/>
          <pc:sldMk cId="2655060471" sldId="265"/>
        </pc:sldMkLst>
        <pc:spChg chg="mod">
          <ac:chgData name="Krajca, Tomas" userId="20196479-9853-456c-b562-c216d7c27c9c" providerId="ADAL" clId="{2F7328C6-3E7B-4AB0-A395-EFB2B9B48AA1}" dt="2023-10-23T13:44:17.723" v="635" actId="20577"/>
          <ac:spMkLst>
            <pc:docMk/>
            <pc:sldMk cId="2655060471" sldId="265"/>
            <ac:spMk id="2" creationId="{4038FE5A-BF4F-DFA1-41D8-FF2F1E5BD97A}"/>
          </ac:spMkLst>
        </pc:spChg>
        <pc:spChg chg="mod">
          <ac:chgData name="Krajca, Tomas" userId="20196479-9853-456c-b562-c216d7c27c9c" providerId="ADAL" clId="{2F7328C6-3E7B-4AB0-A395-EFB2B9B48AA1}" dt="2023-10-23T15:06:18.886" v="1064" actId="20577"/>
          <ac:spMkLst>
            <pc:docMk/>
            <pc:sldMk cId="2655060471" sldId="265"/>
            <ac:spMk id="3" creationId="{E69570B8-1FF7-ECA1-C55A-D92081FF3AAF}"/>
          </ac:spMkLst>
        </pc:spChg>
      </pc:sldChg>
      <pc:sldChg chg="modSp new del mod">
        <pc:chgData name="Krajca, Tomas" userId="20196479-9853-456c-b562-c216d7c27c9c" providerId="ADAL" clId="{2F7328C6-3E7B-4AB0-A395-EFB2B9B48AA1}" dt="2023-10-23T15:08:08.625" v="1205" actId="47"/>
        <pc:sldMkLst>
          <pc:docMk/>
          <pc:sldMk cId="2707142495" sldId="266"/>
        </pc:sldMkLst>
        <pc:spChg chg="mod">
          <ac:chgData name="Krajca, Tomas" userId="20196479-9853-456c-b562-c216d7c27c9c" providerId="ADAL" clId="{2F7328C6-3E7B-4AB0-A395-EFB2B9B48AA1}" dt="2023-10-23T15:06:57.306" v="1103" actId="20577"/>
          <ac:spMkLst>
            <pc:docMk/>
            <pc:sldMk cId="2707142495" sldId="266"/>
            <ac:spMk id="2" creationId="{B62639CF-44DA-75FA-DC11-4260B34FAE7A}"/>
          </ac:spMkLst>
        </pc:spChg>
        <pc:spChg chg="mod">
          <ac:chgData name="Krajca, Tomas" userId="20196479-9853-456c-b562-c216d7c27c9c" providerId="ADAL" clId="{2F7328C6-3E7B-4AB0-A395-EFB2B9B48AA1}" dt="2023-10-23T15:08:05.925" v="1204" actId="5793"/>
          <ac:spMkLst>
            <pc:docMk/>
            <pc:sldMk cId="2707142495" sldId="266"/>
            <ac:spMk id="3" creationId="{761F15AC-CEBF-E300-A36F-27B52220CC02}"/>
          </ac:spMkLst>
        </pc:spChg>
      </pc:sldChg>
    </pc:docChg>
  </pc:docChgLst>
  <pc:docChgLst>
    <pc:chgData name="Krajca, Tomas" userId="20196479-9853-456c-b562-c216d7c27c9c" providerId="ADAL" clId="{6132EA36-DB8D-46B5-B4D2-CFC783CF16BD}"/>
    <pc:docChg chg="undo redo custSel addSld delSld modSld">
      <pc:chgData name="Krajca, Tomas" userId="20196479-9853-456c-b562-c216d7c27c9c" providerId="ADAL" clId="{6132EA36-DB8D-46B5-B4D2-CFC783CF16BD}" dt="2023-10-30T14:29:49.034" v="2066" actId="20577"/>
      <pc:docMkLst>
        <pc:docMk/>
      </pc:docMkLst>
      <pc:sldChg chg="modSp mod">
        <pc:chgData name="Krajca, Tomas" userId="20196479-9853-456c-b562-c216d7c27c9c" providerId="ADAL" clId="{6132EA36-DB8D-46B5-B4D2-CFC783CF16BD}" dt="2023-10-30T14:29:49.034" v="2066" actId="20577"/>
        <pc:sldMkLst>
          <pc:docMk/>
          <pc:sldMk cId="3656829567" sldId="257"/>
        </pc:sldMkLst>
        <pc:spChg chg="mod">
          <ac:chgData name="Krajca, Tomas" userId="20196479-9853-456c-b562-c216d7c27c9c" providerId="ADAL" clId="{6132EA36-DB8D-46B5-B4D2-CFC783CF16BD}" dt="2023-10-30T14:29:49.034" v="2066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6132EA36-DB8D-46B5-B4D2-CFC783CF16BD}" dt="2023-10-30T11:59:40.447" v="528" actId="20577"/>
        <pc:sldMkLst>
          <pc:docMk/>
          <pc:sldMk cId="3550260796" sldId="258"/>
        </pc:sldMkLst>
        <pc:spChg chg="mod">
          <ac:chgData name="Krajca, Tomas" userId="20196479-9853-456c-b562-c216d7c27c9c" providerId="ADAL" clId="{6132EA36-DB8D-46B5-B4D2-CFC783CF16BD}" dt="2023-10-30T11:36:21.522" v="146" actId="20577"/>
          <ac:spMkLst>
            <pc:docMk/>
            <pc:sldMk cId="3550260796" sldId="258"/>
            <ac:spMk id="2" creationId="{C9344678-6089-4CA0-643A-6F4753B89875}"/>
          </ac:spMkLst>
        </pc:spChg>
        <pc:spChg chg="mod">
          <ac:chgData name="Krajca, Tomas" userId="20196479-9853-456c-b562-c216d7c27c9c" providerId="ADAL" clId="{6132EA36-DB8D-46B5-B4D2-CFC783CF16BD}" dt="2023-10-30T11:59:40.447" v="528" actId="20577"/>
          <ac:spMkLst>
            <pc:docMk/>
            <pc:sldMk cId="3550260796" sldId="258"/>
            <ac:spMk id="3" creationId="{96F3036A-5953-9051-772B-A772FA192F84}"/>
          </ac:spMkLst>
        </pc:spChg>
      </pc:sldChg>
      <pc:sldChg chg="del">
        <pc:chgData name="Krajca, Tomas" userId="20196479-9853-456c-b562-c216d7c27c9c" providerId="ADAL" clId="{6132EA36-DB8D-46B5-B4D2-CFC783CF16BD}" dt="2023-10-30T11:26:52.439" v="34" actId="47"/>
        <pc:sldMkLst>
          <pc:docMk/>
          <pc:sldMk cId="3819146266" sldId="258"/>
        </pc:sldMkLst>
      </pc:sldChg>
      <pc:sldChg chg="del">
        <pc:chgData name="Krajca, Tomas" userId="20196479-9853-456c-b562-c216d7c27c9c" providerId="ADAL" clId="{6132EA36-DB8D-46B5-B4D2-CFC783CF16BD}" dt="2023-10-30T11:26:53.313" v="35" actId="47"/>
        <pc:sldMkLst>
          <pc:docMk/>
          <pc:sldMk cId="131683802" sldId="259"/>
        </pc:sldMkLst>
      </pc:sldChg>
      <pc:sldChg chg="modSp new mod">
        <pc:chgData name="Krajca, Tomas" userId="20196479-9853-456c-b562-c216d7c27c9c" providerId="ADAL" clId="{6132EA36-DB8D-46B5-B4D2-CFC783CF16BD}" dt="2023-10-30T12:44:17.734" v="1692" actId="20577"/>
        <pc:sldMkLst>
          <pc:docMk/>
          <pc:sldMk cId="1011343846" sldId="259"/>
        </pc:sldMkLst>
        <pc:spChg chg="mod">
          <ac:chgData name="Krajca, Tomas" userId="20196479-9853-456c-b562-c216d7c27c9c" providerId="ADAL" clId="{6132EA36-DB8D-46B5-B4D2-CFC783CF16BD}" dt="2023-10-30T11:35:36.577" v="80" actId="20577"/>
          <ac:spMkLst>
            <pc:docMk/>
            <pc:sldMk cId="1011343846" sldId="259"/>
            <ac:spMk id="2" creationId="{A1161939-2EEF-6D7C-1120-D976BFDF56BF}"/>
          </ac:spMkLst>
        </pc:spChg>
        <pc:spChg chg="mod">
          <ac:chgData name="Krajca, Tomas" userId="20196479-9853-456c-b562-c216d7c27c9c" providerId="ADAL" clId="{6132EA36-DB8D-46B5-B4D2-CFC783CF16BD}" dt="2023-10-30T12:44:17.734" v="1692" actId="20577"/>
          <ac:spMkLst>
            <pc:docMk/>
            <pc:sldMk cId="1011343846" sldId="259"/>
            <ac:spMk id="3" creationId="{CA1F319B-A1BE-DCB0-7809-99B599971FBD}"/>
          </ac:spMkLst>
        </pc:spChg>
      </pc:sldChg>
      <pc:sldChg chg="modSp new mod">
        <pc:chgData name="Krajca, Tomas" userId="20196479-9853-456c-b562-c216d7c27c9c" providerId="ADAL" clId="{6132EA36-DB8D-46B5-B4D2-CFC783CF16BD}" dt="2023-10-30T12:13:34.999" v="1473" actId="255"/>
        <pc:sldMkLst>
          <pc:docMk/>
          <pc:sldMk cId="3174080148" sldId="260"/>
        </pc:sldMkLst>
        <pc:spChg chg="mod">
          <ac:chgData name="Krajca, Tomas" userId="20196479-9853-456c-b562-c216d7c27c9c" providerId="ADAL" clId="{6132EA36-DB8D-46B5-B4D2-CFC783CF16BD}" dt="2023-10-30T12:11:57.911" v="1250" actId="20577"/>
          <ac:spMkLst>
            <pc:docMk/>
            <pc:sldMk cId="3174080148" sldId="260"/>
            <ac:spMk id="2" creationId="{A0CD2881-5999-C1CD-2D47-1A33BB42B426}"/>
          </ac:spMkLst>
        </pc:spChg>
        <pc:spChg chg="mod">
          <ac:chgData name="Krajca, Tomas" userId="20196479-9853-456c-b562-c216d7c27c9c" providerId="ADAL" clId="{6132EA36-DB8D-46B5-B4D2-CFC783CF16BD}" dt="2023-10-30T12:13:34.999" v="1473" actId="255"/>
          <ac:spMkLst>
            <pc:docMk/>
            <pc:sldMk cId="3174080148" sldId="260"/>
            <ac:spMk id="3" creationId="{196D358C-B4D6-BD24-8AFB-51F8C2CB8156}"/>
          </ac:spMkLst>
        </pc:spChg>
      </pc:sldChg>
      <pc:sldChg chg="del">
        <pc:chgData name="Krajca, Tomas" userId="20196479-9853-456c-b562-c216d7c27c9c" providerId="ADAL" clId="{6132EA36-DB8D-46B5-B4D2-CFC783CF16BD}" dt="2023-10-30T11:28:08.596" v="36" actId="47"/>
        <pc:sldMkLst>
          <pc:docMk/>
          <pc:sldMk cId="3243310772" sldId="260"/>
        </pc:sldMkLst>
      </pc:sldChg>
      <pc:sldChg chg="del">
        <pc:chgData name="Krajca, Tomas" userId="20196479-9853-456c-b562-c216d7c27c9c" providerId="ADAL" clId="{6132EA36-DB8D-46B5-B4D2-CFC783CF16BD}" dt="2023-10-30T11:28:09.359" v="38" actId="47"/>
        <pc:sldMkLst>
          <pc:docMk/>
          <pc:sldMk cId="903812497" sldId="261"/>
        </pc:sldMkLst>
      </pc:sldChg>
      <pc:sldChg chg="modSp new del mod">
        <pc:chgData name="Krajca, Tomas" userId="20196479-9853-456c-b562-c216d7c27c9c" providerId="ADAL" clId="{6132EA36-DB8D-46B5-B4D2-CFC783CF16BD}" dt="2023-10-30T14:29:31.556" v="2057" actId="47"/>
        <pc:sldMkLst>
          <pc:docMk/>
          <pc:sldMk cId="3963789754" sldId="261"/>
        </pc:sldMkLst>
        <pc:spChg chg="mod">
          <ac:chgData name="Krajca, Tomas" userId="20196479-9853-456c-b562-c216d7c27c9c" providerId="ADAL" clId="{6132EA36-DB8D-46B5-B4D2-CFC783CF16BD}" dt="2023-10-30T12:11:48.368" v="1241" actId="20577"/>
          <ac:spMkLst>
            <pc:docMk/>
            <pc:sldMk cId="3963789754" sldId="261"/>
            <ac:spMk id="2" creationId="{F986763E-46DC-8660-D887-DA4697610405}"/>
          </ac:spMkLst>
        </pc:spChg>
      </pc:sldChg>
      <pc:sldChg chg="modSp new mod">
        <pc:chgData name="Krajca, Tomas" userId="20196479-9853-456c-b562-c216d7c27c9c" providerId="ADAL" clId="{6132EA36-DB8D-46B5-B4D2-CFC783CF16BD}" dt="2023-10-30T13:02:27.562" v="1932"/>
        <pc:sldMkLst>
          <pc:docMk/>
          <pc:sldMk cId="3724449515" sldId="262"/>
        </pc:sldMkLst>
        <pc:spChg chg="mod">
          <ac:chgData name="Krajca, Tomas" userId="20196479-9853-456c-b562-c216d7c27c9c" providerId="ADAL" clId="{6132EA36-DB8D-46B5-B4D2-CFC783CF16BD}" dt="2023-10-30T12:58:15.059" v="1702" actId="20577"/>
          <ac:spMkLst>
            <pc:docMk/>
            <pc:sldMk cId="3724449515" sldId="262"/>
            <ac:spMk id="2" creationId="{A86F8E72-CE35-77B9-7855-BEEE1084B176}"/>
          </ac:spMkLst>
        </pc:spChg>
        <pc:spChg chg="mod">
          <ac:chgData name="Krajca, Tomas" userId="20196479-9853-456c-b562-c216d7c27c9c" providerId="ADAL" clId="{6132EA36-DB8D-46B5-B4D2-CFC783CF16BD}" dt="2023-10-30T13:02:27.562" v="1932"/>
          <ac:spMkLst>
            <pc:docMk/>
            <pc:sldMk cId="3724449515" sldId="262"/>
            <ac:spMk id="3" creationId="{B8F09077-92DA-310F-B65C-6630D289BFA5}"/>
          </ac:spMkLst>
        </pc:spChg>
      </pc:sldChg>
      <pc:sldChg chg="del">
        <pc:chgData name="Krajca, Tomas" userId="20196479-9853-456c-b562-c216d7c27c9c" providerId="ADAL" clId="{6132EA36-DB8D-46B5-B4D2-CFC783CF16BD}" dt="2023-10-30T11:28:08.922" v="37" actId="47"/>
        <pc:sldMkLst>
          <pc:docMk/>
          <pc:sldMk cId="1228734712" sldId="263"/>
        </pc:sldMkLst>
      </pc:sldChg>
      <pc:sldChg chg="addSp delSp modSp new mod">
        <pc:chgData name="Krajca, Tomas" userId="20196479-9853-456c-b562-c216d7c27c9c" providerId="ADAL" clId="{6132EA36-DB8D-46B5-B4D2-CFC783CF16BD}" dt="2023-10-30T14:28:49.383" v="2056" actId="20577"/>
        <pc:sldMkLst>
          <pc:docMk/>
          <pc:sldMk cId="2773884466" sldId="263"/>
        </pc:sldMkLst>
        <pc:spChg chg="mod">
          <ac:chgData name="Krajca, Tomas" userId="20196479-9853-456c-b562-c216d7c27c9c" providerId="ADAL" clId="{6132EA36-DB8D-46B5-B4D2-CFC783CF16BD}" dt="2023-10-30T14:25:06.435" v="1965" actId="20577"/>
          <ac:spMkLst>
            <pc:docMk/>
            <pc:sldMk cId="2773884466" sldId="263"/>
            <ac:spMk id="2" creationId="{045F4C90-F785-CC38-FE72-EB830CE4AB56}"/>
          </ac:spMkLst>
        </pc:spChg>
        <pc:spChg chg="add del mod">
          <ac:chgData name="Krajca, Tomas" userId="20196479-9853-456c-b562-c216d7c27c9c" providerId="ADAL" clId="{6132EA36-DB8D-46B5-B4D2-CFC783CF16BD}" dt="2023-10-30T14:25:11.741" v="1966"/>
          <ac:spMkLst>
            <pc:docMk/>
            <pc:sldMk cId="2773884466" sldId="263"/>
            <ac:spMk id="3" creationId="{F7A2B356-29D8-6226-F7FE-D60519624271}"/>
          </ac:spMkLst>
        </pc:spChg>
        <pc:spChg chg="add del mod">
          <ac:chgData name="Krajca, Tomas" userId="20196479-9853-456c-b562-c216d7c27c9c" providerId="ADAL" clId="{6132EA36-DB8D-46B5-B4D2-CFC783CF16BD}" dt="2023-10-30T14:24:57.176" v="1952"/>
          <ac:spMkLst>
            <pc:docMk/>
            <pc:sldMk cId="2773884466" sldId="263"/>
            <ac:spMk id="4" creationId="{1CBB2647-C16F-DA1F-640F-DE8651B9B678}"/>
          </ac:spMkLst>
        </pc:spChg>
        <pc:spChg chg="add mod">
          <ac:chgData name="Krajca, Tomas" userId="20196479-9853-456c-b562-c216d7c27c9c" providerId="ADAL" clId="{6132EA36-DB8D-46B5-B4D2-CFC783CF16BD}" dt="2023-10-30T14:28:49.383" v="2056" actId="20577"/>
          <ac:spMkLst>
            <pc:docMk/>
            <pc:sldMk cId="2773884466" sldId="263"/>
            <ac:spMk id="5" creationId="{2762F710-CD85-DD23-DED7-259908BA8E1F}"/>
          </ac:spMkLst>
        </pc:spChg>
        <pc:spChg chg="add del">
          <ac:chgData name="Krajca, Tomas" userId="20196479-9853-456c-b562-c216d7c27c9c" providerId="ADAL" clId="{6132EA36-DB8D-46B5-B4D2-CFC783CF16BD}" dt="2023-10-30T14:26:40.760" v="2004"/>
          <ac:spMkLst>
            <pc:docMk/>
            <pc:sldMk cId="2773884466" sldId="263"/>
            <ac:spMk id="6" creationId="{CEADBB61-6865-0548-7FAE-16EF739D674B}"/>
          </ac:spMkLst>
        </pc:spChg>
        <pc:spChg chg="add del">
          <ac:chgData name="Krajca, Tomas" userId="20196479-9853-456c-b562-c216d7c27c9c" providerId="ADAL" clId="{6132EA36-DB8D-46B5-B4D2-CFC783CF16BD}" dt="2023-10-30T14:27:33.265" v="2028"/>
          <ac:spMkLst>
            <pc:docMk/>
            <pc:sldMk cId="2773884466" sldId="263"/>
            <ac:spMk id="7" creationId="{43EC16AC-0326-404D-D6B8-E967E2B34ED0}"/>
          </ac:spMkLst>
        </pc:spChg>
        <pc:spChg chg="add del">
          <ac:chgData name="Krajca, Tomas" userId="20196479-9853-456c-b562-c216d7c27c9c" providerId="ADAL" clId="{6132EA36-DB8D-46B5-B4D2-CFC783CF16BD}" dt="2023-10-30T14:27:39.911" v="2030"/>
          <ac:spMkLst>
            <pc:docMk/>
            <pc:sldMk cId="2773884466" sldId="263"/>
            <ac:spMk id="8" creationId="{1FFED57A-CAB8-9D74-39B1-B80AEA394E1C}"/>
          </ac:spMkLst>
        </pc:spChg>
      </pc:sldChg>
      <pc:sldChg chg="del">
        <pc:chgData name="Krajca, Tomas" userId="20196479-9853-456c-b562-c216d7c27c9c" providerId="ADAL" clId="{6132EA36-DB8D-46B5-B4D2-CFC783CF16BD}" dt="2023-10-30T11:28:09.770" v="39" actId="47"/>
        <pc:sldMkLst>
          <pc:docMk/>
          <pc:sldMk cId="1674982260" sldId="264"/>
        </pc:sldMkLst>
      </pc:sldChg>
      <pc:sldChg chg="del">
        <pc:chgData name="Krajca, Tomas" userId="20196479-9853-456c-b562-c216d7c27c9c" providerId="ADAL" clId="{6132EA36-DB8D-46B5-B4D2-CFC783CF16BD}" dt="2023-10-30T11:28:10.209" v="40" actId="47"/>
        <pc:sldMkLst>
          <pc:docMk/>
          <pc:sldMk cId="2655060471" sldId="265"/>
        </pc:sldMkLst>
      </pc:sldChg>
    </pc:docChg>
  </pc:docChgLst>
  <pc:docChgLst>
    <pc:chgData name="Krajca, Tomas" userId="20196479-9853-456c-b562-c216d7c27c9c" providerId="ADAL" clId="{512D0861-B8B1-4ABF-B1FA-478EF9F9EA92}"/>
    <pc:docChg chg="custSel delSld modSld">
      <pc:chgData name="Krajca, Tomas" userId="20196479-9853-456c-b562-c216d7c27c9c" providerId="ADAL" clId="{512D0861-B8B1-4ABF-B1FA-478EF9F9EA92}" dt="2023-10-14T12:36:14.735" v="95" actId="47"/>
      <pc:docMkLst>
        <pc:docMk/>
      </pc:docMkLst>
      <pc:sldChg chg="modSp mod">
        <pc:chgData name="Krajca, Tomas" userId="20196479-9853-456c-b562-c216d7c27c9c" providerId="ADAL" clId="{512D0861-B8B1-4ABF-B1FA-478EF9F9EA92}" dt="2023-10-14T12:36:03.282" v="85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12D0861-B8B1-4ABF-B1FA-478EF9F9EA92}" dt="2023-10-14T12:36:03.282" v="85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12D0861-B8B1-4ABF-B1FA-478EF9F9EA92}" dt="2023-10-14T12:36:13.304" v="87" actId="47"/>
        <pc:sldMkLst>
          <pc:docMk/>
          <pc:sldMk cId="1673524555" sldId="258"/>
        </pc:sldMkLst>
      </pc:sldChg>
      <pc:sldChg chg="del">
        <pc:chgData name="Krajca, Tomas" userId="20196479-9853-456c-b562-c216d7c27c9c" providerId="ADAL" clId="{512D0861-B8B1-4ABF-B1FA-478EF9F9EA92}" dt="2023-10-14T12:36:13.617" v="88" actId="47"/>
        <pc:sldMkLst>
          <pc:docMk/>
          <pc:sldMk cId="851342172" sldId="259"/>
        </pc:sldMkLst>
      </pc:sldChg>
      <pc:sldChg chg="del">
        <pc:chgData name="Krajca, Tomas" userId="20196479-9853-456c-b562-c216d7c27c9c" providerId="ADAL" clId="{512D0861-B8B1-4ABF-B1FA-478EF9F9EA92}" dt="2023-10-14T12:36:13.795" v="89" actId="47"/>
        <pc:sldMkLst>
          <pc:docMk/>
          <pc:sldMk cId="2864468632" sldId="260"/>
        </pc:sldMkLst>
      </pc:sldChg>
      <pc:sldChg chg="del">
        <pc:chgData name="Krajca, Tomas" userId="20196479-9853-456c-b562-c216d7c27c9c" providerId="ADAL" clId="{512D0861-B8B1-4ABF-B1FA-478EF9F9EA92}" dt="2023-10-14T12:36:13.968" v="90" actId="47"/>
        <pc:sldMkLst>
          <pc:docMk/>
          <pc:sldMk cId="2604873453" sldId="261"/>
        </pc:sldMkLst>
      </pc:sldChg>
      <pc:sldChg chg="del">
        <pc:chgData name="Krajca, Tomas" userId="20196479-9853-456c-b562-c216d7c27c9c" providerId="ADAL" clId="{512D0861-B8B1-4ABF-B1FA-478EF9F9EA92}" dt="2023-10-14T12:36:14.148" v="91" actId="47"/>
        <pc:sldMkLst>
          <pc:docMk/>
          <pc:sldMk cId="1635782993" sldId="262"/>
        </pc:sldMkLst>
      </pc:sldChg>
      <pc:sldChg chg="del">
        <pc:chgData name="Krajca, Tomas" userId="20196479-9853-456c-b562-c216d7c27c9c" providerId="ADAL" clId="{512D0861-B8B1-4ABF-B1FA-478EF9F9EA92}" dt="2023-10-14T12:36:14.371" v="92" actId="47"/>
        <pc:sldMkLst>
          <pc:docMk/>
          <pc:sldMk cId="3110383551" sldId="263"/>
        </pc:sldMkLst>
      </pc:sldChg>
      <pc:sldChg chg="del">
        <pc:chgData name="Krajca, Tomas" userId="20196479-9853-456c-b562-c216d7c27c9c" providerId="ADAL" clId="{512D0861-B8B1-4ABF-B1FA-478EF9F9EA92}" dt="2023-10-14T12:36:14.422" v="93" actId="47"/>
        <pc:sldMkLst>
          <pc:docMk/>
          <pc:sldMk cId="1482430249" sldId="264"/>
        </pc:sldMkLst>
      </pc:sldChg>
      <pc:sldChg chg="del">
        <pc:chgData name="Krajca, Tomas" userId="20196479-9853-456c-b562-c216d7c27c9c" providerId="ADAL" clId="{512D0861-B8B1-4ABF-B1FA-478EF9F9EA92}" dt="2023-10-14T12:36:14.561" v="94" actId="47"/>
        <pc:sldMkLst>
          <pc:docMk/>
          <pc:sldMk cId="774187158" sldId="265"/>
        </pc:sldMkLst>
      </pc:sldChg>
      <pc:sldChg chg="del">
        <pc:chgData name="Krajca, Tomas" userId="20196479-9853-456c-b562-c216d7c27c9c" providerId="ADAL" clId="{512D0861-B8B1-4ABF-B1FA-478EF9F9EA92}" dt="2023-10-14T12:36:12.945" v="86" actId="47"/>
        <pc:sldMkLst>
          <pc:docMk/>
          <pc:sldMk cId="245895946" sldId="266"/>
        </pc:sldMkLst>
      </pc:sldChg>
      <pc:sldChg chg="del">
        <pc:chgData name="Krajca, Tomas" userId="20196479-9853-456c-b562-c216d7c27c9c" providerId="ADAL" clId="{512D0861-B8B1-4ABF-B1FA-478EF9F9EA92}" dt="2023-10-14T12:36:14.735" v="95" actId="47"/>
        <pc:sldMkLst>
          <pc:docMk/>
          <pc:sldMk cId="295016713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13C62-8FAE-9E8E-CEAB-6B94A58E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7C2129-F258-4167-361B-F6A04A63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EB6C14-57D4-E4F5-81E4-E0547D3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B2818-13EF-B781-61D9-122F027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185C3-D6F2-DFB5-5630-DA1DC9FE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0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8C62-BBBA-C45F-94B2-ACE63DA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60F14D-0294-D0B7-B11D-F7D7576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BE7506-A7BD-C2C2-7956-9457AB4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E1F44-5BA8-89DA-A2BF-2F5B0F8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D204E6-3416-6813-1316-E549B54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7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2EE73A-BD23-656A-9CDE-9B79607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3834F9-4A1C-3CC4-C2B3-3CACA55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215B33-8351-3D14-8E98-8E9C8F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DB77D-A643-7B60-7034-DF9B0AB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747B10-4384-8692-67FE-1C25A82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5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32AB0-8950-0359-6EF3-B3AF199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E1781-7177-5CFC-435A-885AF2E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923BB5-2934-85B4-4174-71CF23B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39E65F-092D-D84E-44BC-88DEA9F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39960B-049B-3E13-D06C-329992E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CA3D1-FABF-5553-0BEB-D162C02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54BB53-9F5C-87F1-887E-5D9D75C5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45F96B-FB92-BEFA-724B-0C2D781D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21EA4-FCD2-7020-A3FE-C620E1E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AF7E52-2D5C-59F4-392E-7A3BB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15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772A-C993-A7D6-C00A-1D47A00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BB6F-F783-7FAB-EA8B-74459196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C1B5A6-D801-8F7A-51EB-6C7E080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B9A0B2-7210-2822-9ECA-7C6AAD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81EB8B-E6C1-9DE1-2554-FC787A4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72F13A-96AD-0CC9-A43E-23D3756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E61D-29BA-6ABE-AE98-A40AA3D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0D9572-3435-F3D3-C16C-9695FC8D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DD16DE-5D4D-CBDC-E1C5-2C2971F5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700257-A68B-4A3F-774A-A12B3E95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5A9FC8-8C40-813C-A691-3ADD0E6E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CE4B724-E13D-325D-8135-2748D798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9E7B9D5-8625-838A-82A8-5910034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3E27CB-9C66-6309-754A-084146C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D696-BEAD-4AB6-11F2-002A603E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CCF74D-BBF5-9717-01DA-6158D18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582642-0EF3-0277-25E1-7EA2DBC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717BEF-6A44-6845-F00D-D418B34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0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78CC5A-3F65-86A0-CD48-FB63FCA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FE75FA-E2B9-3471-0F9D-D41F85E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70C6F-B551-FEB5-CA3A-432A6A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78307-79E4-7087-B0E7-CB08F3C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CBFA1-B284-81FF-24A6-44D423C7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BCBF25-FEE4-983D-DFEA-966EB26B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9D96E4-A526-BE2D-7B3E-81736DB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A3336-3A3C-145D-E7C4-AA036FD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616D76-3EBE-D0F5-36C3-645FB7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3C1F9-F298-03BD-6290-DF78537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B30086-9C11-C608-6BF9-8CF4BC46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8901A4-7435-7E53-864F-F969413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EA49C4-29F0-3825-69AB-27ECA4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D5EFAC-7754-0417-66B6-7CF2AFE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9317A1D-4FBE-8E90-94FC-E6FE46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769F53-3F75-D97D-5824-8E1E4CC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D15B11-8E53-2932-F554-9AB3DF9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B7C84C-AB00-887A-B454-F79C7957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832-492F-4F31-904E-F034ECB4BCC9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07C1DC-40A8-7495-115D-1D5C910B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B6618-D7A7-BCC2-09AE-19354021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7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476DC-2350-427C-9F44-DEC39D821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F7MIOOP </a:t>
            </a:r>
            <a:br>
              <a:rPr lang="cs-CZ" dirty="0"/>
            </a:br>
            <a:r>
              <a:rPr lang="cs-CZ" dirty="0"/>
              <a:t>Objektově orientované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5DCFA9-28E0-9E1B-C4F5-5E7F82D26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		Ing. Tomáš Krajča</a:t>
            </a:r>
          </a:p>
        </p:txBody>
      </p:sp>
    </p:spTree>
    <p:extLst>
      <p:ext uri="{BB962C8B-B14F-4D97-AF65-F5344CB8AC3E}">
        <p14:creationId xmlns:p14="http://schemas.microsoft.com/office/powerpoint/2010/main" val="384791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78AE0-16CF-0410-367D-80923ED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témata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775535-3C03-1812-FE65-CF29681E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Overloading</a:t>
            </a:r>
            <a:r>
              <a:rPr lang="cs-CZ" dirty="0"/>
              <a:t>, </a:t>
            </a:r>
            <a:r>
              <a:rPr lang="cs-CZ" dirty="0" err="1"/>
              <a:t>overriding</a:t>
            </a:r>
            <a:endParaRPr lang="cs-CZ" dirty="0"/>
          </a:p>
          <a:p>
            <a:r>
              <a:rPr lang="cs-CZ" dirty="0" err="1"/>
              <a:t>Optional</a:t>
            </a:r>
            <a:r>
              <a:rPr lang="cs-CZ" dirty="0"/>
              <a:t> </a:t>
            </a:r>
            <a:r>
              <a:rPr lang="cs-CZ" dirty="0" err="1"/>
              <a:t>Arguments</a:t>
            </a:r>
            <a:r>
              <a:rPr lang="cs-CZ"/>
              <a:t>  as </a:t>
            </a:r>
            <a:r>
              <a:rPr lang="cs-CZ" dirty="0" err="1"/>
              <a:t>Polymorfism</a:t>
            </a:r>
            <a:endParaRPr lang="cs-CZ" dirty="0"/>
          </a:p>
          <a:p>
            <a:r>
              <a:rPr lang="cs-CZ" dirty="0" err="1"/>
              <a:t>Optional</a:t>
            </a:r>
            <a:r>
              <a:rPr lang="cs-CZ" dirty="0"/>
              <a:t> </a:t>
            </a:r>
            <a:r>
              <a:rPr lang="cs-CZ" dirty="0" err="1"/>
              <a:t>Arguments</a:t>
            </a:r>
            <a:r>
              <a:rPr lang="cs-CZ" dirty="0"/>
              <a:t> as </a:t>
            </a:r>
            <a:r>
              <a:rPr lang="cs-CZ" dirty="0" err="1"/>
              <a:t>Builder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8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344678-6089-4CA0-643A-6F4753B8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Overloading</a:t>
            </a:r>
            <a:r>
              <a:rPr lang="cs-CZ" dirty="0"/>
              <a:t> vs </a:t>
            </a:r>
            <a:r>
              <a:rPr lang="cs-CZ" dirty="0" err="1"/>
              <a:t>Overriding</a:t>
            </a:r>
            <a:r>
              <a:rPr lang="en-US" dirty="0"/>
              <a:t> vs </a:t>
            </a:r>
            <a:r>
              <a:rPr lang="en-US" dirty="0" err="1"/>
              <a:t>Polymorfismus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F3036A-5953-9051-772B-A772FA19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Overloading</a:t>
            </a:r>
            <a:r>
              <a:rPr lang="cs-CZ" b="1" dirty="0"/>
              <a:t> </a:t>
            </a:r>
            <a:r>
              <a:rPr lang="cs-CZ" dirty="0"/>
              <a:t>(Přetížení)</a:t>
            </a:r>
          </a:p>
          <a:p>
            <a:pPr lvl="1"/>
            <a:r>
              <a:rPr lang="cs-CZ" dirty="0"/>
              <a:t>Definování více než jedné verze metody ve třídě s různým seznamem parametrů.</a:t>
            </a:r>
          </a:p>
          <a:p>
            <a:r>
              <a:rPr lang="cs-CZ" b="1" dirty="0" err="1"/>
              <a:t>Overriding</a:t>
            </a:r>
            <a:r>
              <a:rPr lang="cs-CZ" b="1" dirty="0"/>
              <a:t> </a:t>
            </a:r>
            <a:r>
              <a:rPr lang="en-US" dirty="0"/>
              <a:t>(P</a:t>
            </a:r>
            <a:r>
              <a:rPr lang="cs-CZ" dirty="0" err="1"/>
              <a:t>řepsání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Přepsání konkrétní implementace metody, která je poskytnuta v nadřazené třídě. (např. </a:t>
            </a:r>
            <a:r>
              <a:rPr lang="cs-CZ" dirty="0" err="1"/>
              <a:t>toString</a:t>
            </a:r>
            <a:r>
              <a:rPr lang="cs-CZ" dirty="0"/>
              <a:t>, </a:t>
            </a:r>
            <a:r>
              <a:rPr lang="cs-CZ" dirty="0" err="1"/>
              <a:t>hashcode,equals</a:t>
            </a:r>
            <a:r>
              <a:rPr lang="cs-CZ" dirty="0"/>
              <a:t>, zděděné metody/implementované z interface)</a:t>
            </a:r>
          </a:p>
          <a:p>
            <a:endParaRPr lang="cs-CZ" dirty="0"/>
          </a:p>
          <a:p>
            <a:r>
              <a:rPr lang="cs-CZ" dirty="0"/>
              <a:t>Polymorfismus může být jako kombinace - </a:t>
            </a:r>
            <a:r>
              <a:rPr lang="cs-CZ" dirty="0" err="1"/>
              <a:t>Overloading</a:t>
            </a:r>
            <a:r>
              <a:rPr lang="cs-CZ" dirty="0"/>
              <a:t> (</a:t>
            </a:r>
            <a:r>
              <a:rPr lang="en-US" dirty="0"/>
              <a:t>&amp;&amp;/||</a:t>
            </a:r>
            <a:r>
              <a:rPr lang="cs-CZ" dirty="0"/>
              <a:t>) </a:t>
            </a:r>
            <a:r>
              <a:rPr lang="en-US" dirty="0"/>
              <a:t>O</a:t>
            </a:r>
            <a:r>
              <a:rPr lang="cs-CZ" dirty="0" err="1"/>
              <a:t>verriding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02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161939-2EEF-6D7C-1120-D976BFD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1F319B-A1BE-DCB0-7809-99B59997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Vytvořte třídu Auto a třídu Hyundai</a:t>
            </a:r>
          </a:p>
          <a:p>
            <a:r>
              <a:rPr lang="en-US" dirty="0"/>
              <a:t>Car</a:t>
            </a:r>
            <a:r>
              <a:rPr lang="cs-CZ" dirty="0"/>
              <a:t> má:</a:t>
            </a:r>
          </a:p>
          <a:p>
            <a:pPr lvl="1"/>
            <a:r>
              <a:rPr lang="cs-CZ" dirty="0"/>
              <a:t>Barva, rok výroby, počet kol</a:t>
            </a:r>
          </a:p>
          <a:p>
            <a:pPr lvl="1"/>
            <a:r>
              <a:rPr lang="cs-CZ" dirty="0"/>
              <a:t>Vytvořte metodu, která vrátí „Auto je barvy:</a:t>
            </a:r>
            <a:r>
              <a:rPr lang="en-US" dirty="0"/>
              <a:t>&lt;</a:t>
            </a:r>
            <a:r>
              <a:rPr lang="en-US" dirty="0" err="1"/>
              <a:t>barva</a:t>
            </a:r>
            <a:r>
              <a:rPr lang="en-US" dirty="0"/>
              <a:t>&gt;</a:t>
            </a:r>
            <a:r>
              <a:rPr lang="cs-CZ" dirty="0"/>
              <a:t>“</a:t>
            </a:r>
          </a:p>
          <a:p>
            <a:r>
              <a:rPr lang="cs-CZ" dirty="0"/>
              <a:t>Hyundai dědí z auta a přidává</a:t>
            </a:r>
          </a:p>
          <a:p>
            <a:pPr lvl="1"/>
            <a:r>
              <a:rPr lang="cs-CZ" dirty="0"/>
              <a:t>Cenu, motor</a:t>
            </a:r>
          </a:p>
          <a:p>
            <a:pPr lvl="1"/>
            <a:r>
              <a:rPr lang="cs-CZ" dirty="0"/>
              <a:t>Vytvořte metodu, která vrátí „</a:t>
            </a:r>
            <a:r>
              <a:rPr lang="en-US" dirty="0"/>
              <a:t>Hyundai</a:t>
            </a:r>
            <a:r>
              <a:rPr lang="cs-CZ" dirty="0"/>
              <a:t> je barvy:</a:t>
            </a:r>
            <a:r>
              <a:rPr lang="en-US" dirty="0"/>
              <a:t>&lt;</a:t>
            </a:r>
            <a:r>
              <a:rPr lang="en-US" dirty="0" err="1"/>
              <a:t>barva</a:t>
            </a:r>
            <a:r>
              <a:rPr lang="en-US" dirty="0"/>
              <a:t>&gt;</a:t>
            </a:r>
            <a:r>
              <a:rPr lang="cs-CZ" dirty="0"/>
              <a:t>“</a:t>
            </a:r>
            <a:endParaRPr lang="en-US" dirty="0"/>
          </a:p>
          <a:p>
            <a:pPr lvl="1"/>
            <a:endParaRPr lang="en-US" dirty="0"/>
          </a:p>
          <a:p>
            <a:r>
              <a:rPr lang="cs-CZ" sz="2200" dirty="0"/>
              <a:t>Vytvořte instanci Hyundai se všemi parametry</a:t>
            </a:r>
          </a:p>
          <a:p>
            <a:r>
              <a:rPr lang="cs-CZ" sz="2200" dirty="0"/>
              <a:t>Vytvořte instanci Hyundai se všemi parametry mimo ceny</a:t>
            </a:r>
          </a:p>
          <a:p>
            <a:r>
              <a:rPr lang="cs-CZ" sz="2200" dirty="0"/>
              <a:t>Vytvořte instanci, která má referenci na auto, ale vytváří objekt Hyundai</a:t>
            </a:r>
            <a:r>
              <a:rPr lang="en-US" sz="2200" dirty="0"/>
              <a:t>, a </a:t>
            </a:r>
            <a:r>
              <a:rPr lang="en-US" sz="2200" dirty="0" err="1"/>
              <a:t>kter</a:t>
            </a:r>
            <a:r>
              <a:rPr lang="cs-CZ" sz="2200" dirty="0"/>
              <a:t>á vytváří objekt auto. Porovnejte rozdíly při různé referenční resp. instanční třídy.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CD2881-5999-C1CD-2D47-1A33BB4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Interface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6D358C-B4D6-BD24-8AFB-51F8C2CB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Vytvořte interface: </a:t>
            </a:r>
            <a:r>
              <a:rPr lang="cs-CZ" dirty="0" err="1"/>
              <a:t>BehavioralPattern</a:t>
            </a:r>
            <a:endParaRPr lang="cs-CZ" dirty="0"/>
          </a:p>
          <a:p>
            <a:r>
              <a:rPr lang="cs-CZ" dirty="0"/>
              <a:t>Bude mít metody: </a:t>
            </a:r>
          </a:p>
          <a:p>
            <a:pPr lvl="1"/>
            <a:r>
              <a:rPr lang="cs-CZ" dirty="0" err="1"/>
              <a:t>sound</a:t>
            </a:r>
            <a:endParaRPr lang="cs-CZ" dirty="0"/>
          </a:p>
          <a:p>
            <a:pPr lvl="1"/>
            <a:r>
              <a:rPr lang="cs-CZ" dirty="0" err="1"/>
              <a:t>favouriteToy</a:t>
            </a:r>
            <a:endParaRPr lang="cs-CZ" dirty="0"/>
          </a:p>
          <a:p>
            <a:r>
              <a:rPr lang="cs-CZ" dirty="0"/>
              <a:t>Implementujte interface pro třídy:</a:t>
            </a:r>
          </a:p>
          <a:p>
            <a:pPr lvl="1"/>
            <a:r>
              <a:rPr lang="cs-CZ" dirty="0"/>
              <a:t>Pes, Kočka</a:t>
            </a:r>
          </a:p>
          <a:p>
            <a:pPr lvl="1"/>
            <a:r>
              <a:rPr lang="cs-CZ" dirty="0" err="1"/>
              <a:t>Overridněte</a:t>
            </a:r>
            <a:r>
              <a:rPr lang="cs-CZ" dirty="0"/>
              <a:t> metody, nastavte jim odlišnou implementaci</a:t>
            </a:r>
          </a:p>
          <a:p>
            <a:endParaRPr lang="cs-CZ" dirty="0"/>
          </a:p>
          <a:p>
            <a:r>
              <a:rPr lang="cs-CZ" sz="2400" dirty="0"/>
              <a:t>Vytvořte instanci Psa a Kočky, zavolejte na nich příslušné metody.</a:t>
            </a:r>
          </a:p>
        </p:txBody>
      </p:sp>
    </p:spTree>
    <p:extLst>
      <p:ext uri="{BB962C8B-B14F-4D97-AF65-F5344CB8AC3E}">
        <p14:creationId xmlns:p14="http://schemas.microsoft.com/office/powerpoint/2010/main" val="317408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F8E72-CE35-77B9-7855-BEEE1084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F09077-92DA-310F-B65C-6630D289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Metody v interface</a:t>
            </a:r>
          </a:p>
          <a:p>
            <a:pPr lvl="1"/>
            <a:r>
              <a:rPr lang="cs-CZ" dirty="0"/>
              <a:t>bez definice/</a:t>
            </a:r>
            <a:r>
              <a:rPr lang="cs-CZ" dirty="0" err="1"/>
              <a:t>defaults</a:t>
            </a:r>
            <a:r>
              <a:rPr lang="cs-CZ" dirty="0"/>
              <a:t> – mohou být přepsány</a:t>
            </a:r>
            <a:r>
              <a:rPr lang="en-US" dirty="0"/>
              <a:t>. (Defaults </a:t>
            </a:r>
            <a:r>
              <a:rPr lang="en-US" dirty="0" err="1"/>
              <a:t>nemusej</a:t>
            </a:r>
            <a:r>
              <a:rPr lang="cs-CZ" dirty="0"/>
              <a:t>í být nutně implementovány)</a:t>
            </a:r>
          </a:p>
          <a:p>
            <a:pPr lvl="1"/>
            <a:r>
              <a:rPr lang="cs-CZ" dirty="0"/>
              <a:t>Static -  Patří k rozhraní a nemohou být přepsány třídami, které rozhraní implementují.</a:t>
            </a:r>
          </a:p>
          <a:p>
            <a:pPr lvl="1"/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cs-CZ" dirty="0"/>
              <a:t>Nemohou být přistupovány ani přepsány třídami, které rozhraní implementují. Jsou určeny jako pomocné metody v rámci samotného rozhraní.</a:t>
            </a:r>
          </a:p>
        </p:txBody>
      </p:sp>
    </p:spTree>
    <p:extLst>
      <p:ext uri="{BB962C8B-B14F-4D97-AF65-F5344CB8AC3E}">
        <p14:creationId xmlns:p14="http://schemas.microsoft.com/office/powerpoint/2010/main" val="372444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F4C90-F785-CC38-FE72-EB830CE4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Procvi</a:t>
            </a:r>
            <a:r>
              <a:rPr lang="cs-CZ" dirty="0" err="1"/>
              <a:t>čení</a:t>
            </a:r>
            <a:endParaRPr lang="cs-CZ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62F710-CD85-DD23-DED7-259908BA8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37" y="1655913"/>
            <a:ext cx="1072772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Dědění a Abstraktní Třídy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Vytvořte abstraktní třídu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Zvíře s atributy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jméno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věk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metodami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zvuk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a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pohyb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 Poté vytvořte dědičné třídy Pes, Kočka a Pták, které přepsáním (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overriding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těchto metod vrací příslušné zvuky a pohyby</a:t>
            </a:r>
            <a:r>
              <a:rPr kumimoji="0" lang="cs-CZ" altLang="cs-CZ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cs-CZ" altLang="cs-CZ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cs-CZ" sz="200" dirty="0"/>
              <a:t>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cs-CZ" altLang="cs-CZ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Vytvořte interface </a:t>
            </a: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Chování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 metodami </a:t>
            </a: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spát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jíst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a </a:t>
            </a: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hrátSi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 Implementujte tento interface ve třídách Pes a Kočka z předchozího zadání.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altLang="cs-CZ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Builder</a:t>
            </a: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Vytvořte třídu </a:t>
            </a: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Dům</a:t>
            </a:r>
            <a:r>
              <a:rPr kumimoji="0" lang="cs-CZ" altLang="cs-CZ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 atributy </a:t>
            </a: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početPater</a:t>
            </a:r>
            <a:r>
              <a:rPr kumimoji="0" lang="cs-CZ" altLang="cs-CZ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barva</a:t>
            </a:r>
            <a:r>
              <a:rPr kumimoji="0" lang="cs-CZ" altLang="cs-CZ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typStřechy</a:t>
            </a:r>
            <a:r>
              <a:rPr kumimoji="0" lang="cs-CZ" altLang="cs-CZ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máGaráž</a:t>
            </a:r>
            <a:r>
              <a:rPr kumimoji="0" lang="cs-CZ" altLang="cs-CZ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Implementujte </a:t>
            </a:r>
            <a:r>
              <a:rPr kumimoji="0" lang="cs-CZ" altLang="cs-CZ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builder</a:t>
            </a:r>
            <a:r>
              <a:rPr kumimoji="0" lang="cs-CZ" altLang="cs-CZ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kumimoji="0" lang="cs-CZ" altLang="cs-CZ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 postupnou konstrukci instance domu s různými konfiguracemi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altLang="cs-CZ" sz="1800" b="1" dirty="0">
                <a:latin typeface="Arial" panose="020B0604020202020204" pitchFamily="34" charset="0"/>
              </a:rPr>
              <a:t>Obecný OOP Návrh:</a:t>
            </a:r>
            <a:endParaRPr lang="cs-CZ" altLang="cs-CZ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800" dirty="0">
                <a:latin typeface="Arial" panose="020B0604020202020204" pitchFamily="34" charset="0"/>
              </a:rPr>
              <a:t>    Vytvořte systém pro správu knihovny. Zahrnujte třídy jako </a:t>
            </a:r>
            <a:r>
              <a:rPr lang="cs-CZ" altLang="cs-CZ" sz="1800" b="1" dirty="0">
                <a:latin typeface="Arial" panose="020B0604020202020204" pitchFamily="34" charset="0"/>
              </a:rPr>
              <a:t>Kniha</a:t>
            </a:r>
            <a:r>
              <a:rPr lang="cs-CZ" altLang="cs-CZ" sz="1800" dirty="0">
                <a:latin typeface="Arial" panose="020B0604020202020204" pitchFamily="34" charset="0"/>
              </a:rPr>
              <a:t>, </a:t>
            </a:r>
            <a:r>
              <a:rPr lang="cs-CZ" altLang="cs-CZ" sz="1800" b="1" dirty="0">
                <a:latin typeface="Arial" panose="020B0604020202020204" pitchFamily="34" charset="0"/>
              </a:rPr>
              <a:t>Autor</a:t>
            </a:r>
            <a:r>
              <a:rPr lang="cs-CZ" altLang="cs-CZ" sz="1800" dirty="0">
                <a:latin typeface="Arial" panose="020B0604020202020204" pitchFamily="34" charset="0"/>
              </a:rPr>
              <a:t>, </a:t>
            </a:r>
            <a:r>
              <a:rPr lang="cs-CZ" altLang="cs-CZ" sz="1800" b="1" dirty="0" err="1">
                <a:latin typeface="Arial" panose="020B0604020202020204" pitchFamily="34" charset="0"/>
              </a:rPr>
              <a:t>Vypůjčka</a:t>
            </a:r>
            <a:r>
              <a:rPr lang="cs-CZ" altLang="cs-CZ" sz="1800" dirty="0">
                <a:latin typeface="Arial" panose="020B0604020202020204" pitchFamily="34" charset="0"/>
              </a:rPr>
              <a:t> a </a:t>
            </a:r>
            <a:r>
              <a:rPr lang="cs-CZ" altLang="cs-CZ" sz="1800" b="1" dirty="0">
                <a:latin typeface="Arial" panose="020B0604020202020204" pitchFamily="34" charset="0"/>
              </a:rPr>
              <a:t>Čtenář</a:t>
            </a:r>
            <a:r>
              <a:rPr lang="cs-CZ" altLang="cs-CZ" sz="1800" dirty="0">
                <a:latin typeface="Arial" panose="020B0604020202020204" pitchFamily="34" charset="0"/>
              </a:rPr>
              <a:t>. Myslete na vztahy mezi třídami a metody pro výpůjčku knih, vrácení knih, vyhledávání knih podle autora atd.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8446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436</Words>
  <Application>Microsoft Office PowerPoint</Application>
  <PresentationFormat>Širokoúhlá obrazovka</PresentationFormat>
  <Paragraphs>56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F7MIOOP  Objektově orientované programování</vt:lpstr>
      <vt:lpstr>Dnešní témata </vt:lpstr>
      <vt:lpstr>Overloading vs Overriding vs Polymorfismus</vt:lpstr>
      <vt:lpstr>Polymorfismus</vt:lpstr>
      <vt:lpstr>Interface</vt:lpstr>
      <vt:lpstr>Interface</vt:lpstr>
      <vt:lpstr>Procvičení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Krajca, Tomas</dc:creator>
  <cp:lastModifiedBy>Krajca, Tomas</cp:lastModifiedBy>
  <cp:revision>2</cp:revision>
  <dcterms:created xsi:type="dcterms:W3CDTF">2023-10-02T09:02:32Z</dcterms:created>
  <dcterms:modified xsi:type="dcterms:W3CDTF">2023-10-30T14:29:51Z</dcterms:modified>
</cp:coreProperties>
</file>