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3" r:id="rId11"/>
    <p:sldId id="267" r:id="rId12"/>
    <p:sldId id="270" r:id="rId13"/>
    <p:sldId id="268" r:id="rId14"/>
    <p:sldId id="272" r:id="rId15"/>
    <p:sldId id="273" r:id="rId16"/>
    <p:sldId id="271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25E76-04B2-43B3-9C7D-EEE66572E378}" v="21" dt="2023-11-06T13:06:46.612"/>
    <p1510:client id="{D8C3FA4D-16D3-4B8D-8CC1-0A4FBFEC65AF}" v="11" dt="2023-11-06T13:04:10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jca, Tomas" userId="20196479-9853-456c-b562-c216d7c27c9c" providerId="ADAL" clId="{6F27A23C-A426-4E92-A6CF-22CE419389B1}"/>
    <pc:docChg chg="addSld modSld">
      <pc:chgData name="Krajca, Tomas" userId="20196479-9853-456c-b562-c216d7c27c9c" providerId="ADAL" clId="{6F27A23C-A426-4E92-A6CF-22CE419389B1}" dt="2023-10-09T13:52:32.521" v="154" actId="20577"/>
      <pc:docMkLst>
        <pc:docMk/>
      </pc:docMkLst>
      <pc:sldChg chg="modSp mod">
        <pc:chgData name="Krajca, Tomas" userId="20196479-9853-456c-b562-c216d7c27c9c" providerId="ADAL" clId="{6F27A23C-A426-4E92-A6CF-22CE419389B1}" dt="2023-10-09T12:29:44.558" v="23" actId="20577"/>
        <pc:sldMkLst>
          <pc:docMk/>
          <pc:sldMk cId="3110383551" sldId="263"/>
        </pc:sldMkLst>
        <pc:spChg chg="mod">
          <ac:chgData name="Krajca, Tomas" userId="20196479-9853-456c-b562-c216d7c27c9c" providerId="ADAL" clId="{6F27A23C-A426-4E92-A6CF-22CE419389B1}" dt="2023-10-09T12:29:44.558" v="23" actId="20577"/>
          <ac:spMkLst>
            <pc:docMk/>
            <pc:sldMk cId="3110383551" sldId="263"/>
            <ac:spMk id="3" creationId="{E2BFA058-57B3-F7C6-2677-636D71D2A671}"/>
          </ac:spMkLst>
        </pc:spChg>
      </pc:sldChg>
      <pc:sldChg chg="addSp delSp modSp mod">
        <pc:chgData name="Krajca, Tomas" userId="20196479-9853-456c-b562-c216d7c27c9c" providerId="ADAL" clId="{6F27A23C-A426-4E92-A6CF-22CE419389B1}" dt="2023-10-09T12:35:32.741" v="75" actId="14100"/>
        <pc:sldMkLst>
          <pc:docMk/>
          <pc:sldMk cId="1482430249" sldId="264"/>
        </pc:sldMkLst>
        <pc:spChg chg="mod">
          <ac:chgData name="Krajca, Tomas" userId="20196479-9853-456c-b562-c216d7c27c9c" providerId="ADAL" clId="{6F27A23C-A426-4E92-A6CF-22CE419389B1}" dt="2023-10-09T12:34:56.088" v="61" actId="1076"/>
          <ac:spMkLst>
            <pc:docMk/>
            <pc:sldMk cId="1482430249" sldId="264"/>
            <ac:spMk id="3" creationId="{F8E15D0F-0B92-1178-4609-E76450F8DA48}"/>
          </ac:spMkLst>
        </pc:spChg>
        <pc:spChg chg="add del mod">
          <ac:chgData name="Krajca, Tomas" userId="20196479-9853-456c-b562-c216d7c27c9c" providerId="ADAL" clId="{6F27A23C-A426-4E92-A6CF-22CE419389B1}" dt="2023-10-09T12:34:56.493" v="62"/>
          <ac:spMkLst>
            <pc:docMk/>
            <pc:sldMk cId="1482430249" sldId="264"/>
            <ac:spMk id="4" creationId="{4E3ACED8-3DFD-4AFE-5929-BCA1743A842B}"/>
          </ac:spMkLst>
        </pc:spChg>
        <pc:spChg chg="add del mod">
          <ac:chgData name="Krajca, Tomas" userId="20196479-9853-456c-b562-c216d7c27c9c" providerId="ADAL" clId="{6F27A23C-A426-4E92-A6CF-22CE419389B1}" dt="2023-10-09T12:35:20.360" v="71"/>
          <ac:spMkLst>
            <pc:docMk/>
            <pc:sldMk cId="1482430249" sldId="264"/>
            <ac:spMk id="5" creationId="{E87E8231-7DCA-114C-D2EC-C50AAAAF9B6B}"/>
          </ac:spMkLst>
        </pc:spChg>
        <pc:spChg chg="add del">
          <ac:chgData name="Krajca, Tomas" userId="20196479-9853-456c-b562-c216d7c27c9c" providerId="ADAL" clId="{6F27A23C-A426-4E92-A6CF-22CE419389B1}" dt="2023-10-09T12:35:20.338" v="69" actId="478"/>
          <ac:spMkLst>
            <pc:docMk/>
            <pc:sldMk cId="1482430249" sldId="264"/>
            <ac:spMk id="6" creationId="{7F535C29-C10C-952F-08A7-8BD4FE738652}"/>
          </ac:spMkLst>
        </pc:spChg>
        <pc:spChg chg="add mod">
          <ac:chgData name="Krajca, Tomas" userId="20196479-9853-456c-b562-c216d7c27c9c" providerId="ADAL" clId="{6F27A23C-A426-4E92-A6CF-22CE419389B1}" dt="2023-10-09T12:35:32.741" v="75" actId="14100"/>
          <ac:spMkLst>
            <pc:docMk/>
            <pc:sldMk cId="1482430249" sldId="264"/>
            <ac:spMk id="7" creationId="{3F1E8457-0846-0D19-A57C-EEC2B1B80B86}"/>
          </ac:spMkLst>
        </pc:spChg>
      </pc:sldChg>
      <pc:sldChg chg="modSp new mod">
        <pc:chgData name="Krajca, Tomas" userId="20196479-9853-456c-b562-c216d7c27c9c" providerId="ADAL" clId="{6F27A23C-A426-4E92-A6CF-22CE419389B1}" dt="2023-10-09T13:52:32.521" v="154" actId="20577"/>
        <pc:sldMkLst>
          <pc:docMk/>
          <pc:sldMk cId="2950167137" sldId="267"/>
        </pc:sldMkLst>
        <pc:spChg chg="mod">
          <ac:chgData name="Krajca, Tomas" userId="20196479-9853-456c-b562-c216d7c27c9c" providerId="ADAL" clId="{6F27A23C-A426-4E92-A6CF-22CE419389B1}" dt="2023-10-09T13:52:13.415" v="110" actId="20577"/>
          <ac:spMkLst>
            <pc:docMk/>
            <pc:sldMk cId="2950167137" sldId="267"/>
            <ac:spMk id="2" creationId="{DFD72AEA-14A7-62FF-4FB4-3020F769542D}"/>
          </ac:spMkLst>
        </pc:spChg>
        <pc:spChg chg="mod">
          <ac:chgData name="Krajca, Tomas" userId="20196479-9853-456c-b562-c216d7c27c9c" providerId="ADAL" clId="{6F27A23C-A426-4E92-A6CF-22CE419389B1}" dt="2023-10-09T13:52:32.521" v="154" actId="20577"/>
          <ac:spMkLst>
            <pc:docMk/>
            <pc:sldMk cId="2950167137" sldId="267"/>
            <ac:spMk id="3" creationId="{C57076F8-8C94-EBD9-EDCF-E2EE43A72AF7}"/>
          </ac:spMkLst>
        </pc:spChg>
      </pc:sldChg>
    </pc:docChg>
  </pc:docChgLst>
  <pc:docChgLst>
    <pc:chgData name="Krajca, Tomas" userId="20196479-9853-456c-b562-c216d7c27c9c" providerId="ADAL" clId="{5B328AFF-5D36-4FDA-AEA6-2DE31DF062E3}"/>
    <pc:docChg chg="custSel addSld delSld modSld">
      <pc:chgData name="Krajca, Tomas" userId="20196479-9853-456c-b562-c216d7c27c9c" providerId="ADAL" clId="{5B328AFF-5D36-4FDA-AEA6-2DE31DF062E3}" dt="2023-10-09T11:51:29.871" v="2088" actId="20577"/>
      <pc:docMkLst>
        <pc:docMk/>
      </pc:docMkLst>
      <pc:sldChg chg="del">
        <pc:chgData name="Krajca, Tomas" userId="20196479-9853-456c-b562-c216d7c27c9c" providerId="ADAL" clId="{5B328AFF-5D36-4FDA-AEA6-2DE31DF062E3}" dt="2023-10-09T08:10:14.884" v="0" actId="47"/>
        <pc:sldMkLst>
          <pc:docMk/>
          <pc:sldMk cId="3050629504" sldId="257"/>
        </pc:sldMkLst>
      </pc:sldChg>
      <pc:sldChg chg="modSp new mod">
        <pc:chgData name="Krajca, Tomas" userId="20196479-9853-456c-b562-c216d7c27c9c" providerId="ADAL" clId="{5B328AFF-5D36-4FDA-AEA6-2DE31DF062E3}" dt="2023-10-09T08:11:09.700" v="109" actId="20577"/>
        <pc:sldMkLst>
          <pc:docMk/>
          <pc:sldMk cId="3656829567" sldId="257"/>
        </pc:sldMkLst>
        <pc:spChg chg="mod">
          <ac:chgData name="Krajca, Tomas" userId="20196479-9853-456c-b562-c216d7c27c9c" providerId="ADAL" clId="{5B328AFF-5D36-4FDA-AEA6-2DE31DF062E3}" dt="2023-10-09T08:10:34.194" v="20" actId="20577"/>
          <ac:spMkLst>
            <pc:docMk/>
            <pc:sldMk cId="3656829567" sldId="257"/>
            <ac:spMk id="2" creationId="{E9978AE0-16CF-0410-367D-80923ED4869B}"/>
          </ac:spMkLst>
        </pc:spChg>
        <pc:spChg chg="mod">
          <ac:chgData name="Krajca, Tomas" userId="20196479-9853-456c-b562-c216d7c27c9c" providerId="ADAL" clId="{5B328AFF-5D36-4FDA-AEA6-2DE31DF062E3}" dt="2023-10-09T08:11:09.700" v="109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5B328AFF-5D36-4FDA-AEA6-2DE31DF062E3}" dt="2023-10-09T08:10:16.054" v="1" actId="47"/>
        <pc:sldMkLst>
          <pc:docMk/>
          <pc:sldMk cId="449211984" sldId="258"/>
        </pc:sldMkLst>
      </pc:sldChg>
      <pc:sldChg chg="modSp new mod">
        <pc:chgData name="Krajca, Tomas" userId="20196479-9853-456c-b562-c216d7c27c9c" providerId="ADAL" clId="{5B328AFF-5D36-4FDA-AEA6-2DE31DF062E3}" dt="2023-10-09T08:16:05.273" v="524" actId="20577"/>
        <pc:sldMkLst>
          <pc:docMk/>
          <pc:sldMk cId="1673524555" sldId="258"/>
        </pc:sldMkLst>
        <pc:spChg chg="mod">
          <ac:chgData name="Krajca, Tomas" userId="20196479-9853-456c-b562-c216d7c27c9c" providerId="ADAL" clId="{5B328AFF-5D36-4FDA-AEA6-2DE31DF062E3}" dt="2023-10-09T08:11:15.752" v="122" actId="20577"/>
          <ac:spMkLst>
            <pc:docMk/>
            <pc:sldMk cId="1673524555" sldId="258"/>
            <ac:spMk id="2" creationId="{B36B2056-ECE4-06F7-D534-BF0505E0B9C9}"/>
          </ac:spMkLst>
        </pc:spChg>
        <pc:spChg chg="mod">
          <ac:chgData name="Krajca, Tomas" userId="20196479-9853-456c-b562-c216d7c27c9c" providerId="ADAL" clId="{5B328AFF-5D36-4FDA-AEA6-2DE31DF062E3}" dt="2023-10-09T08:16:05.273" v="524" actId="20577"/>
          <ac:spMkLst>
            <pc:docMk/>
            <pc:sldMk cId="1673524555" sldId="258"/>
            <ac:spMk id="3" creationId="{83FB2194-F2F0-5223-1076-A844CAB7E2C3}"/>
          </ac:spMkLst>
        </pc:spChg>
      </pc:sldChg>
      <pc:sldChg chg="modSp new mod">
        <pc:chgData name="Krajca, Tomas" userId="20196479-9853-456c-b562-c216d7c27c9c" providerId="ADAL" clId="{5B328AFF-5D36-4FDA-AEA6-2DE31DF062E3}" dt="2023-10-09T08:16:59.763" v="625" actId="20577"/>
        <pc:sldMkLst>
          <pc:docMk/>
          <pc:sldMk cId="851342172" sldId="259"/>
        </pc:sldMkLst>
        <pc:spChg chg="mod">
          <ac:chgData name="Krajca, Tomas" userId="20196479-9853-456c-b562-c216d7c27c9c" providerId="ADAL" clId="{5B328AFF-5D36-4FDA-AEA6-2DE31DF062E3}" dt="2023-10-09T08:14:33.859" v="412" actId="20577"/>
          <ac:spMkLst>
            <pc:docMk/>
            <pc:sldMk cId="851342172" sldId="259"/>
            <ac:spMk id="2" creationId="{208F9DA9-EA06-8EC4-893E-E3DE36AD9140}"/>
          </ac:spMkLst>
        </pc:spChg>
        <pc:spChg chg="mod">
          <ac:chgData name="Krajca, Tomas" userId="20196479-9853-456c-b562-c216d7c27c9c" providerId="ADAL" clId="{5B328AFF-5D36-4FDA-AEA6-2DE31DF062E3}" dt="2023-10-09T08:16:59.763" v="625" actId="20577"/>
          <ac:spMkLst>
            <pc:docMk/>
            <pc:sldMk cId="851342172" sldId="259"/>
            <ac:spMk id="3" creationId="{1B9F3DA0-CA8A-F778-B547-21B1AB6B87DE}"/>
          </ac:spMkLst>
        </pc:spChg>
      </pc:sldChg>
      <pc:sldChg chg="del">
        <pc:chgData name="Krajca, Tomas" userId="20196479-9853-456c-b562-c216d7c27c9c" providerId="ADAL" clId="{5B328AFF-5D36-4FDA-AEA6-2DE31DF062E3}" dt="2023-10-09T08:10:16.737" v="2" actId="47"/>
        <pc:sldMkLst>
          <pc:docMk/>
          <pc:sldMk cId="3164547664" sldId="259"/>
        </pc:sldMkLst>
      </pc:sldChg>
      <pc:sldChg chg="del">
        <pc:chgData name="Krajca, Tomas" userId="20196479-9853-456c-b562-c216d7c27c9c" providerId="ADAL" clId="{5B328AFF-5D36-4FDA-AEA6-2DE31DF062E3}" dt="2023-10-09T08:10:18.405" v="4" actId="47"/>
        <pc:sldMkLst>
          <pc:docMk/>
          <pc:sldMk cId="1476132482" sldId="260"/>
        </pc:sldMkLst>
      </pc:sldChg>
      <pc:sldChg chg="modSp new mod">
        <pc:chgData name="Krajca, Tomas" userId="20196479-9853-456c-b562-c216d7c27c9c" providerId="ADAL" clId="{5B328AFF-5D36-4FDA-AEA6-2DE31DF062E3}" dt="2023-10-09T08:19:50.075" v="835" actId="20577"/>
        <pc:sldMkLst>
          <pc:docMk/>
          <pc:sldMk cId="2864468632" sldId="260"/>
        </pc:sldMkLst>
        <pc:spChg chg="mod">
          <ac:chgData name="Krajca, Tomas" userId="20196479-9853-456c-b562-c216d7c27c9c" providerId="ADAL" clId="{5B328AFF-5D36-4FDA-AEA6-2DE31DF062E3}" dt="2023-10-09T08:17:27.984" v="643" actId="20577"/>
          <ac:spMkLst>
            <pc:docMk/>
            <pc:sldMk cId="2864468632" sldId="260"/>
            <ac:spMk id="2" creationId="{BFDBE011-F147-2FC7-3C9D-5113256D0BEA}"/>
          </ac:spMkLst>
        </pc:spChg>
        <pc:spChg chg="mod">
          <ac:chgData name="Krajca, Tomas" userId="20196479-9853-456c-b562-c216d7c27c9c" providerId="ADAL" clId="{5B328AFF-5D36-4FDA-AEA6-2DE31DF062E3}" dt="2023-10-09T08:19:50.075" v="835" actId="20577"/>
          <ac:spMkLst>
            <pc:docMk/>
            <pc:sldMk cId="2864468632" sldId="260"/>
            <ac:spMk id="3" creationId="{E0B596C0-613C-F729-3BE3-F945199E56A2}"/>
          </ac:spMkLst>
        </pc:spChg>
      </pc:sldChg>
      <pc:sldChg chg="del">
        <pc:chgData name="Krajca, Tomas" userId="20196479-9853-456c-b562-c216d7c27c9c" providerId="ADAL" clId="{5B328AFF-5D36-4FDA-AEA6-2DE31DF062E3}" dt="2023-10-09T08:10:19.976" v="5" actId="47"/>
        <pc:sldMkLst>
          <pc:docMk/>
          <pc:sldMk cId="2427044236" sldId="261"/>
        </pc:sldMkLst>
      </pc:sldChg>
      <pc:sldChg chg="modSp new mod">
        <pc:chgData name="Krajca, Tomas" userId="20196479-9853-456c-b562-c216d7c27c9c" providerId="ADAL" clId="{5B328AFF-5D36-4FDA-AEA6-2DE31DF062E3}" dt="2023-10-09T08:21:23.585" v="961" actId="20577"/>
        <pc:sldMkLst>
          <pc:docMk/>
          <pc:sldMk cId="2604873453" sldId="261"/>
        </pc:sldMkLst>
        <pc:spChg chg="mod">
          <ac:chgData name="Krajca, Tomas" userId="20196479-9853-456c-b562-c216d7c27c9c" providerId="ADAL" clId="{5B328AFF-5D36-4FDA-AEA6-2DE31DF062E3}" dt="2023-10-09T08:20:12.074" v="855" actId="20577"/>
          <ac:spMkLst>
            <pc:docMk/>
            <pc:sldMk cId="2604873453" sldId="261"/>
            <ac:spMk id="2" creationId="{847934D7-7248-1755-579E-DEFA23D75E28}"/>
          </ac:spMkLst>
        </pc:spChg>
        <pc:spChg chg="mod">
          <ac:chgData name="Krajca, Tomas" userId="20196479-9853-456c-b562-c216d7c27c9c" providerId="ADAL" clId="{5B328AFF-5D36-4FDA-AEA6-2DE31DF062E3}" dt="2023-10-09T08:21:23.585" v="961" actId="20577"/>
          <ac:spMkLst>
            <pc:docMk/>
            <pc:sldMk cId="2604873453" sldId="261"/>
            <ac:spMk id="3" creationId="{E796C8ED-141F-BA1C-F123-EAC4BB8F477A}"/>
          </ac:spMkLst>
        </pc:spChg>
      </pc:sldChg>
      <pc:sldChg chg="modSp new mod">
        <pc:chgData name="Krajca, Tomas" userId="20196479-9853-456c-b562-c216d7c27c9c" providerId="ADAL" clId="{5B328AFF-5D36-4FDA-AEA6-2DE31DF062E3}" dt="2023-10-09T08:32:52.226" v="1669" actId="20577"/>
        <pc:sldMkLst>
          <pc:docMk/>
          <pc:sldMk cId="1635782993" sldId="262"/>
        </pc:sldMkLst>
        <pc:spChg chg="mod">
          <ac:chgData name="Krajca, Tomas" userId="20196479-9853-456c-b562-c216d7c27c9c" providerId="ADAL" clId="{5B328AFF-5D36-4FDA-AEA6-2DE31DF062E3}" dt="2023-10-09T08:23:04.522" v="1072" actId="20577"/>
          <ac:spMkLst>
            <pc:docMk/>
            <pc:sldMk cId="1635782993" sldId="262"/>
            <ac:spMk id="2" creationId="{AA6FE67A-FF47-1125-B431-7F614ACCD037}"/>
          </ac:spMkLst>
        </pc:spChg>
        <pc:spChg chg="mod">
          <ac:chgData name="Krajca, Tomas" userId="20196479-9853-456c-b562-c216d7c27c9c" providerId="ADAL" clId="{5B328AFF-5D36-4FDA-AEA6-2DE31DF062E3}" dt="2023-10-09T08:32:52.226" v="1669" actId="20577"/>
          <ac:spMkLst>
            <pc:docMk/>
            <pc:sldMk cId="1635782993" sldId="262"/>
            <ac:spMk id="3" creationId="{E35EEF21-EB24-C98E-04F6-EA3659DF2C48}"/>
          </ac:spMkLst>
        </pc:spChg>
      </pc:sldChg>
      <pc:sldChg chg="del">
        <pc:chgData name="Krajca, Tomas" userId="20196479-9853-456c-b562-c216d7c27c9c" providerId="ADAL" clId="{5B328AFF-5D36-4FDA-AEA6-2DE31DF062E3}" dt="2023-10-09T08:10:17.372" v="3" actId="47"/>
        <pc:sldMkLst>
          <pc:docMk/>
          <pc:sldMk cId="4178333452" sldId="262"/>
        </pc:sldMkLst>
      </pc:sldChg>
      <pc:sldChg chg="modSp new mod">
        <pc:chgData name="Krajca, Tomas" userId="20196479-9853-456c-b562-c216d7c27c9c" providerId="ADAL" clId="{5B328AFF-5D36-4FDA-AEA6-2DE31DF062E3}" dt="2023-10-09T08:31:44.395" v="1629" actId="20577"/>
        <pc:sldMkLst>
          <pc:docMk/>
          <pc:sldMk cId="3110383551" sldId="263"/>
        </pc:sldMkLst>
        <pc:spChg chg="mod">
          <ac:chgData name="Krajca, Tomas" userId="20196479-9853-456c-b562-c216d7c27c9c" providerId="ADAL" clId="{5B328AFF-5D36-4FDA-AEA6-2DE31DF062E3}" dt="2023-10-09T08:25:37.366" v="1311" actId="20577"/>
          <ac:spMkLst>
            <pc:docMk/>
            <pc:sldMk cId="3110383551" sldId="263"/>
            <ac:spMk id="2" creationId="{B34F4976-FF32-5B14-AD6D-F389B10F8F0F}"/>
          </ac:spMkLst>
        </pc:spChg>
        <pc:spChg chg="mod">
          <ac:chgData name="Krajca, Tomas" userId="20196479-9853-456c-b562-c216d7c27c9c" providerId="ADAL" clId="{5B328AFF-5D36-4FDA-AEA6-2DE31DF062E3}" dt="2023-10-09T08:31:44.395" v="1629" actId="20577"/>
          <ac:spMkLst>
            <pc:docMk/>
            <pc:sldMk cId="3110383551" sldId="263"/>
            <ac:spMk id="3" creationId="{E2BFA058-57B3-F7C6-2677-636D71D2A671}"/>
          </ac:spMkLst>
        </pc:spChg>
      </pc:sldChg>
      <pc:sldChg chg="modSp new mod">
        <pc:chgData name="Krajca, Tomas" userId="20196479-9853-456c-b562-c216d7c27c9c" providerId="ADAL" clId="{5B328AFF-5D36-4FDA-AEA6-2DE31DF062E3}" dt="2023-10-09T08:33:07.275" v="1677" actId="20577"/>
        <pc:sldMkLst>
          <pc:docMk/>
          <pc:sldMk cId="1482430249" sldId="264"/>
        </pc:sldMkLst>
        <pc:spChg chg="mod">
          <ac:chgData name="Krajca, Tomas" userId="20196479-9853-456c-b562-c216d7c27c9c" providerId="ADAL" clId="{5B328AFF-5D36-4FDA-AEA6-2DE31DF062E3}" dt="2023-10-09T08:33:07.275" v="1677" actId="20577"/>
          <ac:spMkLst>
            <pc:docMk/>
            <pc:sldMk cId="1482430249" sldId="264"/>
            <ac:spMk id="2" creationId="{A0BF4C25-880A-2C63-8E80-B89A1CA128C7}"/>
          </ac:spMkLst>
        </pc:spChg>
      </pc:sldChg>
      <pc:sldChg chg="modSp new mod">
        <pc:chgData name="Krajca, Tomas" userId="20196479-9853-456c-b562-c216d7c27c9c" providerId="ADAL" clId="{5B328AFF-5D36-4FDA-AEA6-2DE31DF062E3}" dt="2023-10-09T10:14:40.569" v="2009" actId="120"/>
        <pc:sldMkLst>
          <pc:docMk/>
          <pc:sldMk cId="774187158" sldId="265"/>
        </pc:sldMkLst>
        <pc:spChg chg="mod">
          <ac:chgData name="Krajca, Tomas" userId="20196479-9853-456c-b562-c216d7c27c9c" providerId="ADAL" clId="{5B328AFF-5D36-4FDA-AEA6-2DE31DF062E3}" dt="2023-10-09T08:33:16.312" v="1694" actId="20577"/>
          <ac:spMkLst>
            <pc:docMk/>
            <pc:sldMk cId="774187158" sldId="265"/>
            <ac:spMk id="2" creationId="{47B219DD-2EB6-97C3-35B3-437413892EA7}"/>
          </ac:spMkLst>
        </pc:spChg>
        <pc:spChg chg="mod">
          <ac:chgData name="Krajca, Tomas" userId="20196479-9853-456c-b562-c216d7c27c9c" providerId="ADAL" clId="{5B328AFF-5D36-4FDA-AEA6-2DE31DF062E3}" dt="2023-10-09T10:14:40.569" v="2009" actId="120"/>
          <ac:spMkLst>
            <pc:docMk/>
            <pc:sldMk cId="774187158" sldId="265"/>
            <ac:spMk id="3" creationId="{EC800240-C49A-9827-5F16-91C673B9BF8A}"/>
          </ac:spMkLst>
        </pc:spChg>
      </pc:sldChg>
      <pc:sldChg chg="modSp new mod">
        <pc:chgData name="Krajca, Tomas" userId="20196479-9853-456c-b562-c216d7c27c9c" providerId="ADAL" clId="{5B328AFF-5D36-4FDA-AEA6-2DE31DF062E3}" dt="2023-10-09T11:51:29.871" v="2088" actId="20577"/>
        <pc:sldMkLst>
          <pc:docMk/>
          <pc:sldMk cId="245895946" sldId="266"/>
        </pc:sldMkLst>
        <pc:spChg chg="mod">
          <ac:chgData name="Krajca, Tomas" userId="20196479-9853-456c-b562-c216d7c27c9c" providerId="ADAL" clId="{5B328AFF-5D36-4FDA-AEA6-2DE31DF062E3}" dt="2023-10-09T10:12:49.537" v="1812" actId="20577"/>
          <ac:spMkLst>
            <pc:docMk/>
            <pc:sldMk cId="245895946" sldId="266"/>
            <ac:spMk id="2" creationId="{8851E49E-B56F-7E00-4CC2-2156044CBD12}"/>
          </ac:spMkLst>
        </pc:spChg>
        <pc:spChg chg="mod">
          <ac:chgData name="Krajca, Tomas" userId="20196479-9853-456c-b562-c216d7c27c9c" providerId="ADAL" clId="{5B328AFF-5D36-4FDA-AEA6-2DE31DF062E3}" dt="2023-10-09T11:51:29.871" v="2088" actId="20577"/>
          <ac:spMkLst>
            <pc:docMk/>
            <pc:sldMk cId="245895946" sldId="266"/>
            <ac:spMk id="3" creationId="{2CCA141C-7FAB-FDD7-2EBC-6CD5F0E0D574}"/>
          </ac:spMkLst>
        </pc:spChg>
      </pc:sldChg>
    </pc:docChg>
  </pc:docChgLst>
  <pc:docChgLst>
    <pc:chgData name="Krajca, Tomas" userId="20196479-9853-456c-b562-c216d7c27c9c" providerId="ADAL" clId="{48E8DAC4-3B2F-47C2-95B2-50BCCBBAB06E}"/>
    <pc:docChg chg="undo custSel addSld modSld">
      <pc:chgData name="Krajca, Tomas" userId="20196479-9853-456c-b562-c216d7c27c9c" providerId="ADAL" clId="{48E8DAC4-3B2F-47C2-95B2-50BCCBBAB06E}" dt="2023-10-16T13:35:34.269" v="1903" actId="20577"/>
      <pc:docMkLst>
        <pc:docMk/>
      </pc:docMkLst>
      <pc:sldChg chg="modSp mod">
        <pc:chgData name="Krajca, Tomas" userId="20196479-9853-456c-b562-c216d7c27c9c" providerId="ADAL" clId="{48E8DAC4-3B2F-47C2-95B2-50BCCBBAB06E}" dt="2023-10-16T13:27:09.235" v="1509" actId="20577"/>
        <pc:sldMkLst>
          <pc:docMk/>
          <pc:sldMk cId="3656829567" sldId="257"/>
        </pc:sldMkLst>
        <pc:spChg chg="mod">
          <ac:chgData name="Krajca, Tomas" userId="20196479-9853-456c-b562-c216d7c27c9c" providerId="ADAL" clId="{48E8DAC4-3B2F-47C2-95B2-50BCCBBAB06E}" dt="2023-10-16T13:27:09.235" v="1509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new mod">
        <pc:chgData name="Krajca, Tomas" userId="20196479-9853-456c-b562-c216d7c27c9c" providerId="ADAL" clId="{48E8DAC4-3B2F-47C2-95B2-50BCCBBAB06E}" dt="2023-10-16T11:15:20.265" v="355" actId="20577"/>
        <pc:sldMkLst>
          <pc:docMk/>
          <pc:sldMk cId="3819146266" sldId="258"/>
        </pc:sldMkLst>
        <pc:spChg chg="mod">
          <ac:chgData name="Krajca, Tomas" userId="20196479-9853-456c-b562-c216d7c27c9c" providerId="ADAL" clId="{48E8DAC4-3B2F-47C2-95B2-50BCCBBAB06E}" dt="2023-10-16T11:04:12.564" v="200" actId="20577"/>
          <ac:spMkLst>
            <pc:docMk/>
            <pc:sldMk cId="3819146266" sldId="258"/>
            <ac:spMk id="2" creationId="{DB26CBEF-D49D-8184-72CF-E3809EE89989}"/>
          </ac:spMkLst>
        </pc:spChg>
        <pc:spChg chg="mod">
          <ac:chgData name="Krajca, Tomas" userId="20196479-9853-456c-b562-c216d7c27c9c" providerId="ADAL" clId="{48E8DAC4-3B2F-47C2-95B2-50BCCBBAB06E}" dt="2023-10-16T11:15:20.265" v="355" actId="20577"/>
          <ac:spMkLst>
            <pc:docMk/>
            <pc:sldMk cId="3819146266" sldId="258"/>
            <ac:spMk id="3" creationId="{8A37CFBF-624D-B461-285E-B7A3526FAEA5}"/>
          </ac:spMkLst>
        </pc:spChg>
      </pc:sldChg>
      <pc:sldChg chg="modSp new mod">
        <pc:chgData name="Krajca, Tomas" userId="20196479-9853-456c-b562-c216d7c27c9c" providerId="ADAL" clId="{48E8DAC4-3B2F-47C2-95B2-50BCCBBAB06E}" dt="2023-10-16T11:27:22.862" v="836" actId="27636"/>
        <pc:sldMkLst>
          <pc:docMk/>
          <pc:sldMk cId="131683802" sldId="259"/>
        </pc:sldMkLst>
        <pc:spChg chg="mod">
          <ac:chgData name="Krajca, Tomas" userId="20196479-9853-456c-b562-c216d7c27c9c" providerId="ADAL" clId="{48E8DAC4-3B2F-47C2-95B2-50BCCBBAB06E}" dt="2023-10-16T11:04:51.484" v="264" actId="20577"/>
          <ac:spMkLst>
            <pc:docMk/>
            <pc:sldMk cId="131683802" sldId="259"/>
            <ac:spMk id="2" creationId="{9BEFDDC5-C649-8FCC-FE33-E13C011AB5A4}"/>
          </ac:spMkLst>
        </pc:spChg>
        <pc:spChg chg="mod">
          <ac:chgData name="Krajca, Tomas" userId="20196479-9853-456c-b562-c216d7c27c9c" providerId="ADAL" clId="{48E8DAC4-3B2F-47C2-95B2-50BCCBBAB06E}" dt="2023-10-16T11:27:22.862" v="836" actId="27636"/>
          <ac:spMkLst>
            <pc:docMk/>
            <pc:sldMk cId="131683802" sldId="259"/>
            <ac:spMk id="3" creationId="{C87991CF-EAA5-688B-FD5D-51FA6D56EDC4}"/>
          </ac:spMkLst>
        </pc:spChg>
      </pc:sldChg>
      <pc:sldChg chg="modSp new mod">
        <pc:chgData name="Krajca, Tomas" userId="20196479-9853-456c-b562-c216d7c27c9c" providerId="ADAL" clId="{48E8DAC4-3B2F-47C2-95B2-50BCCBBAB06E}" dt="2023-10-16T13:16:54.181" v="1436" actId="20577"/>
        <pc:sldMkLst>
          <pc:docMk/>
          <pc:sldMk cId="3243310772" sldId="260"/>
        </pc:sldMkLst>
        <pc:spChg chg="mod">
          <ac:chgData name="Krajca, Tomas" userId="20196479-9853-456c-b562-c216d7c27c9c" providerId="ADAL" clId="{48E8DAC4-3B2F-47C2-95B2-50BCCBBAB06E}" dt="2023-10-16T11:27:39.329" v="871" actId="20577"/>
          <ac:spMkLst>
            <pc:docMk/>
            <pc:sldMk cId="3243310772" sldId="260"/>
            <ac:spMk id="2" creationId="{5E1EE03A-5FAE-5C17-0FED-7175FD5FD394}"/>
          </ac:spMkLst>
        </pc:spChg>
        <pc:spChg chg="mod">
          <ac:chgData name="Krajca, Tomas" userId="20196479-9853-456c-b562-c216d7c27c9c" providerId="ADAL" clId="{48E8DAC4-3B2F-47C2-95B2-50BCCBBAB06E}" dt="2023-10-16T13:16:54.181" v="1436" actId="20577"/>
          <ac:spMkLst>
            <pc:docMk/>
            <pc:sldMk cId="3243310772" sldId="260"/>
            <ac:spMk id="3" creationId="{89F38E02-2192-14E6-B090-3CBD519B5966}"/>
          </ac:spMkLst>
        </pc:spChg>
      </pc:sldChg>
      <pc:sldChg chg="modSp new mod">
        <pc:chgData name="Krajca, Tomas" userId="20196479-9853-456c-b562-c216d7c27c9c" providerId="ADAL" clId="{48E8DAC4-3B2F-47C2-95B2-50BCCBBAB06E}" dt="2023-10-16T13:13:16.465" v="1422" actId="20577"/>
        <pc:sldMkLst>
          <pc:docMk/>
          <pc:sldMk cId="903812497" sldId="261"/>
        </pc:sldMkLst>
        <pc:spChg chg="mod">
          <ac:chgData name="Krajca, Tomas" userId="20196479-9853-456c-b562-c216d7c27c9c" providerId="ADAL" clId="{48E8DAC4-3B2F-47C2-95B2-50BCCBBAB06E}" dt="2023-10-16T11:51:33.792" v="1014" actId="20577"/>
          <ac:spMkLst>
            <pc:docMk/>
            <pc:sldMk cId="903812497" sldId="261"/>
            <ac:spMk id="2" creationId="{A8B46400-0C54-4B35-9D1F-609E146ED748}"/>
          </ac:spMkLst>
        </pc:spChg>
        <pc:spChg chg="mod">
          <ac:chgData name="Krajca, Tomas" userId="20196479-9853-456c-b562-c216d7c27c9c" providerId="ADAL" clId="{48E8DAC4-3B2F-47C2-95B2-50BCCBBAB06E}" dt="2023-10-16T13:13:16.465" v="1422" actId="20577"/>
          <ac:spMkLst>
            <pc:docMk/>
            <pc:sldMk cId="903812497" sldId="261"/>
            <ac:spMk id="3" creationId="{37BCB906-FCCE-40C7-E9D4-0CBDB92B0F46}"/>
          </ac:spMkLst>
        </pc:spChg>
      </pc:sldChg>
      <pc:sldChg chg="modSp new mod">
        <pc:chgData name="Krajca, Tomas" userId="20196479-9853-456c-b562-c216d7c27c9c" providerId="ADAL" clId="{48E8DAC4-3B2F-47C2-95B2-50BCCBBAB06E}" dt="2023-10-16T12:00:17.808" v="1293" actId="20577"/>
        <pc:sldMkLst>
          <pc:docMk/>
          <pc:sldMk cId="3439517126" sldId="262"/>
        </pc:sldMkLst>
        <pc:spChg chg="mod">
          <ac:chgData name="Krajca, Tomas" userId="20196479-9853-456c-b562-c216d7c27c9c" providerId="ADAL" clId="{48E8DAC4-3B2F-47C2-95B2-50BCCBBAB06E}" dt="2023-10-16T11:51:48.495" v="1058" actId="20577"/>
          <ac:spMkLst>
            <pc:docMk/>
            <pc:sldMk cId="3439517126" sldId="262"/>
            <ac:spMk id="2" creationId="{67CD8720-1D6B-0FA7-5840-77CF0D629905}"/>
          </ac:spMkLst>
        </pc:spChg>
        <pc:spChg chg="mod">
          <ac:chgData name="Krajca, Tomas" userId="20196479-9853-456c-b562-c216d7c27c9c" providerId="ADAL" clId="{48E8DAC4-3B2F-47C2-95B2-50BCCBBAB06E}" dt="2023-10-16T12:00:17.808" v="1293" actId="20577"/>
          <ac:spMkLst>
            <pc:docMk/>
            <pc:sldMk cId="3439517126" sldId="262"/>
            <ac:spMk id="3" creationId="{715A2A7A-2FB3-9F91-0B2E-DEE2338DF431}"/>
          </ac:spMkLst>
        </pc:spChg>
      </pc:sldChg>
      <pc:sldChg chg="modSp new mod">
        <pc:chgData name="Krajca, Tomas" userId="20196479-9853-456c-b562-c216d7c27c9c" providerId="ADAL" clId="{48E8DAC4-3B2F-47C2-95B2-50BCCBBAB06E}" dt="2023-10-16T13:35:34.269" v="1903" actId="20577"/>
        <pc:sldMkLst>
          <pc:docMk/>
          <pc:sldMk cId="1228734712" sldId="263"/>
        </pc:sldMkLst>
        <pc:spChg chg="mod">
          <ac:chgData name="Krajca, Tomas" userId="20196479-9853-456c-b562-c216d7c27c9c" providerId="ADAL" clId="{48E8DAC4-3B2F-47C2-95B2-50BCCBBAB06E}" dt="2023-10-16T13:32:43.344" v="1520" actId="20577"/>
          <ac:spMkLst>
            <pc:docMk/>
            <pc:sldMk cId="1228734712" sldId="263"/>
            <ac:spMk id="2" creationId="{27080276-CBC9-5FE0-29DD-BBC564002EA9}"/>
          </ac:spMkLst>
        </pc:spChg>
        <pc:spChg chg="mod">
          <ac:chgData name="Krajca, Tomas" userId="20196479-9853-456c-b562-c216d7c27c9c" providerId="ADAL" clId="{48E8DAC4-3B2F-47C2-95B2-50BCCBBAB06E}" dt="2023-10-16T13:35:34.269" v="1903" actId="20577"/>
          <ac:spMkLst>
            <pc:docMk/>
            <pc:sldMk cId="1228734712" sldId="263"/>
            <ac:spMk id="3" creationId="{0D1D3EDF-FA60-4811-2B21-CE4EAE95F081}"/>
          </ac:spMkLst>
        </pc:spChg>
      </pc:sldChg>
    </pc:docChg>
  </pc:docChgLst>
  <pc:docChgLst>
    <pc:chgData name="Krajca, Tomas" userId="20196479-9853-456c-b562-c216d7c27c9c" providerId="ADAL" clId="{2F7328C6-3E7B-4AB0-A395-EFB2B9B48AA1}"/>
    <pc:docChg chg="custSel addSld delSld modSld sldOrd">
      <pc:chgData name="Krajca, Tomas" userId="20196479-9853-456c-b562-c216d7c27c9c" providerId="ADAL" clId="{2F7328C6-3E7B-4AB0-A395-EFB2B9B48AA1}" dt="2023-10-23T15:08:08.625" v="1205" actId="47"/>
      <pc:docMkLst>
        <pc:docMk/>
      </pc:docMkLst>
      <pc:sldChg chg="modSp mod">
        <pc:chgData name="Krajca, Tomas" userId="20196479-9853-456c-b562-c216d7c27c9c" providerId="ADAL" clId="{2F7328C6-3E7B-4AB0-A395-EFB2B9B48AA1}" dt="2023-10-23T11:00:09.658" v="102" actId="20577"/>
        <pc:sldMkLst>
          <pc:docMk/>
          <pc:sldMk cId="3656829567" sldId="257"/>
        </pc:sldMkLst>
        <pc:spChg chg="mod">
          <ac:chgData name="Krajca, Tomas" userId="20196479-9853-456c-b562-c216d7c27c9c" providerId="ADAL" clId="{2F7328C6-3E7B-4AB0-A395-EFB2B9B48AA1}" dt="2023-10-23T11:00:09.658" v="102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addSp delSp modSp mod">
        <pc:chgData name="Krajca, Tomas" userId="20196479-9853-456c-b562-c216d7c27c9c" providerId="ADAL" clId="{2F7328C6-3E7B-4AB0-A395-EFB2B9B48AA1}" dt="2023-10-23T11:20:58.963" v="134" actId="20577"/>
        <pc:sldMkLst>
          <pc:docMk/>
          <pc:sldMk cId="3819146266" sldId="258"/>
        </pc:sldMkLst>
        <pc:spChg chg="mod">
          <ac:chgData name="Krajca, Tomas" userId="20196479-9853-456c-b562-c216d7c27c9c" providerId="ADAL" clId="{2F7328C6-3E7B-4AB0-A395-EFB2B9B48AA1}" dt="2023-10-23T11:00:13.306" v="109" actId="20577"/>
          <ac:spMkLst>
            <pc:docMk/>
            <pc:sldMk cId="3819146266" sldId="258"/>
            <ac:spMk id="2" creationId="{DB26CBEF-D49D-8184-72CF-E3809EE89989}"/>
          </ac:spMkLst>
        </pc:spChg>
        <pc:spChg chg="mod">
          <ac:chgData name="Krajca, Tomas" userId="20196479-9853-456c-b562-c216d7c27c9c" providerId="ADAL" clId="{2F7328C6-3E7B-4AB0-A395-EFB2B9B48AA1}" dt="2023-10-23T11:20:58.963" v="134" actId="20577"/>
          <ac:spMkLst>
            <pc:docMk/>
            <pc:sldMk cId="3819146266" sldId="258"/>
            <ac:spMk id="3" creationId="{8A37CFBF-624D-B461-285E-B7A3526FAEA5}"/>
          </ac:spMkLst>
        </pc:spChg>
        <pc:spChg chg="add del">
          <ac:chgData name="Krajca, Tomas" userId="20196479-9853-456c-b562-c216d7c27c9c" providerId="ADAL" clId="{2F7328C6-3E7B-4AB0-A395-EFB2B9B48AA1}" dt="2023-10-23T11:20:38.782" v="111"/>
          <ac:spMkLst>
            <pc:docMk/>
            <pc:sldMk cId="3819146266" sldId="258"/>
            <ac:spMk id="4" creationId="{1DE3FA99-CD54-96BE-137A-A068B1263CCE}"/>
          </ac:spMkLst>
        </pc:spChg>
        <pc:spChg chg="add del">
          <ac:chgData name="Krajca, Tomas" userId="20196479-9853-456c-b562-c216d7c27c9c" providerId="ADAL" clId="{2F7328C6-3E7B-4AB0-A395-EFB2B9B48AA1}" dt="2023-10-23T11:20:41.059" v="113"/>
          <ac:spMkLst>
            <pc:docMk/>
            <pc:sldMk cId="3819146266" sldId="258"/>
            <ac:spMk id="5" creationId="{D2143D07-860E-3023-5B28-1529857BF198}"/>
          </ac:spMkLst>
        </pc:spChg>
      </pc:sldChg>
      <pc:sldChg chg="addSp delSp modSp mod">
        <pc:chgData name="Krajca, Tomas" userId="20196479-9853-456c-b562-c216d7c27c9c" providerId="ADAL" clId="{2F7328C6-3E7B-4AB0-A395-EFB2B9B48AA1}" dt="2023-10-23T11:40:58.525" v="373" actId="14100"/>
        <pc:sldMkLst>
          <pc:docMk/>
          <pc:sldMk cId="131683802" sldId="259"/>
        </pc:sldMkLst>
        <pc:spChg chg="mod">
          <ac:chgData name="Krajca, Tomas" userId="20196479-9853-456c-b562-c216d7c27c9c" providerId="ADAL" clId="{2F7328C6-3E7B-4AB0-A395-EFB2B9B48AA1}" dt="2023-10-23T11:33:17.361" v="161" actId="20577"/>
          <ac:spMkLst>
            <pc:docMk/>
            <pc:sldMk cId="131683802" sldId="259"/>
            <ac:spMk id="2" creationId="{9BEFDDC5-C649-8FCC-FE33-E13C011AB5A4}"/>
          </ac:spMkLst>
        </pc:spChg>
        <pc:spChg chg="mod">
          <ac:chgData name="Krajca, Tomas" userId="20196479-9853-456c-b562-c216d7c27c9c" providerId="ADAL" clId="{2F7328C6-3E7B-4AB0-A395-EFB2B9B48AA1}" dt="2023-10-23T11:38:39.688" v="172" actId="27636"/>
          <ac:spMkLst>
            <pc:docMk/>
            <pc:sldMk cId="131683802" sldId="259"/>
            <ac:spMk id="3" creationId="{C87991CF-EAA5-688B-FD5D-51FA6D56EDC4}"/>
          </ac:spMkLst>
        </pc:spChg>
        <pc:spChg chg="add del">
          <ac:chgData name="Krajca, Tomas" userId="20196479-9853-456c-b562-c216d7c27c9c" providerId="ADAL" clId="{2F7328C6-3E7B-4AB0-A395-EFB2B9B48AA1}" dt="2023-10-23T11:33:21.147" v="163"/>
          <ac:spMkLst>
            <pc:docMk/>
            <pc:sldMk cId="131683802" sldId="259"/>
            <ac:spMk id="4" creationId="{B225C291-6DCE-A816-E2B5-0BCE727DEDF5}"/>
          </ac:spMkLst>
        </pc:spChg>
        <pc:spChg chg="add mod">
          <ac:chgData name="Krajca, Tomas" userId="20196479-9853-456c-b562-c216d7c27c9c" providerId="ADAL" clId="{2F7328C6-3E7B-4AB0-A395-EFB2B9B48AA1}" dt="2023-10-23T11:39:41.559" v="257" actId="20577"/>
          <ac:spMkLst>
            <pc:docMk/>
            <pc:sldMk cId="131683802" sldId="259"/>
            <ac:spMk id="5" creationId="{09BDCA06-D2D1-E9FF-EE4D-339C21C2F67B}"/>
          </ac:spMkLst>
        </pc:spChg>
        <pc:spChg chg="add mod">
          <ac:chgData name="Krajca, Tomas" userId="20196479-9853-456c-b562-c216d7c27c9c" providerId="ADAL" clId="{2F7328C6-3E7B-4AB0-A395-EFB2B9B48AA1}" dt="2023-10-23T11:40:58.525" v="373" actId="14100"/>
          <ac:spMkLst>
            <pc:docMk/>
            <pc:sldMk cId="131683802" sldId="259"/>
            <ac:spMk id="6" creationId="{53BE5CF0-A657-4DE0-C631-9B781A7BE37C}"/>
          </ac:spMkLst>
        </pc:spChg>
      </pc:sldChg>
      <pc:sldChg chg="addSp delSp modSp mod">
        <pc:chgData name="Krajca, Tomas" userId="20196479-9853-456c-b562-c216d7c27c9c" providerId="ADAL" clId="{2F7328C6-3E7B-4AB0-A395-EFB2B9B48AA1}" dt="2023-10-23T11:57:19.510" v="434" actId="20577"/>
        <pc:sldMkLst>
          <pc:docMk/>
          <pc:sldMk cId="3243310772" sldId="260"/>
        </pc:sldMkLst>
        <pc:spChg chg="mod">
          <ac:chgData name="Krajca, Tomas" userId="20196479-9853-456c-b562-c216d7c27c9c" providerId="ADAL" clId="{2F7328C6-3E7B-4AB0-A395-EFB2B9B48AA1}" dt="2023-10-23T11:57:19.510" v="434" actId="20577"/>
          <ac:spMkLst>
            <pc:docMk/>
            <pc:sldMk cId="3243310772" sldId="260"/>
            <ac:spMk id="2" creationId="{5E1EE03A-5FAE-5C17-0FED-7175FD5FD394}"/>
          </ac:spMkLst>
        </pc:spChg>
        <pc:spChg chg="mod">
          <ac:chgData name="Krajca, Tomas" userId="20196479-9853-456c-b562-c216d7c27c9c" providerId="ADAL" clId="{2F7328C6-3E7B-4AB0-A395-EFB2B9B48AA1}" dt="2023-10-23T11:56:45.367" v="405" actId="20577"/>
          <ac:spMkLst>
            <pc:docMk/>
            <pc:sldMk cId="3243310772" sldId="260"/>
            <ac:spMk id="3" creationId="{89F38E02-2192-14E6-B090-3CBD519B5966}"/>
          </ac:spMkLst>
        </pc:spChg>
        <pc:spChg chg="add del">
          <ac:chgData name="Krajca, Tomas" userId="20196479-9853-456c-b562-c216d7c27c9c" providerId="ADAL" clId="{2F7328C6-3E7B-4AB0-A395-EFB2B9B48AA1}" dt="2023-10-23T11:56:15.184" v="384"/>
          <ac:spMkLst>
            <pc:docMk/>
            <pc:sldMk cId="3243310772" sldId="260"/>
            <ac:spMk id="4" creationId="{42B67CE5-9893-CCBC-ABB4-5D46BAC6B9BB}"/>
          </ac:spMkLst>
        </pc:spChg>
      </pc:sldChg>
      <pc:sldChg chg="modSp mod">
        <pc:chgData name="Krajca, Tomas" userId="20196479-9853-456c-b562-c216d7c27c9c" providerId="ADAL" clId="{2F7328C6-3E7B-4AB0-A395-EFB2B9B48AA1}" dt="2023-10-23T13:43:00.316" v="493" actId="20577"/>
        <pc:sldMkLst>
          <pc:docMk/>
          <pc:sldMk cId="903812497" sldId="261"/>
        </pc:sldMkLst>
        <pc:spChg chg="mod">
          <ac:chgData name="Krajca, Tomas" userId="20196479-9853-456c-b562-c216d7c27c9c" providerId="ADAL" clId="{2F7328C6-3E7B-4AB0-A395-EFB2B9B48AA1}" dt="2023-10-23T13:42:44.643" v="471" actId="20577"/>
          <ac:spMkLst>
            <pc:docMk/>
            <pc:sldMk cId="903812497" sldId="261"/>
            <ac:spMk id="2" creationId="{A8B46400-0C54-4B35-9D1F-609E146ED748}"/>
          </ac:spMkLst>
        </pc:spChg>
        <pc:spChg chg="mod">
          <ac:chgData name="Krajca, Tomas" userId="20196479-9853-456c-b562-c216d7c27c9c" providerId="ADAL" clId="{2F7328C6-3E7B-4AB0-A395-EFB2B9B48AA1}" dt="2023-10-23T13:43:00.316" v="493" actId="20577"/>
          <ac:spMkLst>
            <pc:docMk/>
            <pc:sldMk cId="903812497" sldId="261"/>
            <ac:spMk id="3" creationId="{37BCB906-FCCE-40C7-E9D4-0CBDB92B0F46}"/>
          </ac:spMkLst>
        </pc:spChg>
      </pc:sldChg>
      <pc:sldChg chg="del">
        <pc:chgData name="Krajca, Tomas" userId="20196479-9853-456c-b562-c216d7c27c9c" providerId="ADAL" clId="{2F7328C6-3E7B-4AB0-A395-EFB2B9B48AA1}" dt="2023-10-23T13:43:08.602" v="494" actId="47"/>
        <pc:sldMkLst>
          <pc:docMk/>
          <pc:sldMk cId="3439517126" sldId="262"/>
        </pc:sldMkLst>
      </pc:sldChg>
      <pc:sldChg chg="ord">
        <pc:chgData name="Krajca, Tomas" userId="20196479-9853-456c-b562-c216d7c27c9c" providerId="ADAL" clId="{2F7328C6-3E7B-4AB0-A395-EFB2B9B48AA1}" dt="2023-10-23T13:43:11.893" v="496"/>
        <pc:sldMkLst>
          <pc:docMk/>
          <pc:sldMk cId="1228734712" sldId="263"/>
        </pc:sldMkLst>
      </pc:sldChg>
      <pc:sldChg chg="modSp new mod">
        <pc:chgData name="Krajca, Tomas" userId="20196479-9853-456c-b562-c216d7c27c9c" providerId="ADAL" clId="{2F7328C6-3E7B-4AB0-A395-EFB2B9B48AA1}" dt="2023-10-23T13:43:39.407" v="522" actId="20577"/>
        <pc:sldMkLst>
          <pc:docMk/>
          <pc:sldMk cId="1674982260" sldId="264"/>
        </pc:sldMkLst>
        <pc:spChg chg="mod">
          <ac:chgData name="Krajca, Tomas" userId="20196479-9853-456c-b562-c216d7c27c9c" providerId="ADAL" clId="{2F7328C6-3E7B-4AB0-A395-EFB2B9B48AA1}" dt="2023-10-23T13:43:23.585" v="518" actId="20577"/>
          <ac:spMkLst>
            <pc:docMk/>
            <pc:sldMk cId="1674982260" sldId="264"/>
            <ac:spMk id="2" creationId="{D7469CD7-668F-1992-BA8A-00102DA5C817}"/>
          </ac:spMkLst>
        </pc:spChg>
        <pc:spChg chg="mod">
          <ac:chgData name="Krajca, Tomas" userId="20196479-9853-456c-b562-c216d7c27c9c" providerId="ADAL" clId="{2F7328C6-3E7B-4AB0-A395-EFB2B9B48AA1}" dt="2023-10-23T13:43:39.407" v="522" actId="20577"/>
          <ac:spMkLst>
            <pc:docMk/>
            <pc:sldMk cId="1674982260" sldId="264"/>
            <ac:spMk id="3" creationId="{937AE834-134B-57C3-2B29-65EA85D003FB}"/>
          </ac:spMkLst>
        </pc:spChg>
      </pc:sldChg>
      <pc:sldChg chg="modSp new mod">
        <pc:chgData name="Krajca, Tomas" userId="20196479-9853-456c-b562-c216d7c27c9c" providerId="ADAL" clId="{2F7328C6-3E7B-4AB0-A395-EFB2B9B48AA1}" dt="2023-10-23T15:06:18.886" v="1064" actId="20577"/>
        <pc:sldMkLst>
          <pc:docMk/>
          <pc:sldMk cId="2655060471" sldId="265"/>
        </pc:sldMkLst>
        <pc:spChg chg="mod">
          <ac:chgData name="Krajca, Tomas" userId="20196479-9853-456c-b562-c216d7c27c9c" providerId="ADAL" clId="{2F7328C6-3E7B-4AB0-A395-EFB2B9B48AA1}" dt="2023-10-23T13:44:17.723" v="635" actId="20577"/>
          <ac:spMkLst>
            <pc:docMk/>
            <pc:sldMk cId="2655060471" sldId="265"/>
            <ac:spMk id="2" creationId="{4038FE5A-BF4F-DFA1-41D8-FF2F1E5BD97A}"/>
          </ac:spMkLst>
        </pc:spChg>
        <pc:spChg chg="mod">
          <ac:chgData name="Krajca, Tomas" userId="20196479-9853-456c-b562-c216d7c27c9c" providerId="ADAL" clId="{2F7328C6-3E7B-4AB0-A395-EFB2B9B48AA1}" dt="2023-10-23T15:06:18.886" v="1064" actId="20577"/>
          <ac:spMkLst>
            <pc:docMk/>
            <pc:sldMk cId="2655060471" sldId="265"/>
            <ac:spMk id="3" creationId="{E69570B8-1FF7-ECA1-C55A-D92081FF3AAF}"/>
          </ac:spMkLst>
        </pc:spChg>
      </pc:sldChg>
      <pc:sldChg chg="modSp new del mod">
        <pc:chgData name="Krajca, Tomas" userId="20196479-9853-456c-b562-c216d7c27c9c" providerId="ADAL" clId="{2F7328C6-3E7B-4AB0-A395-EFB2B9B48AA1}" dt="2023-10-23T15:08:08.625" v="1205" actId="47"/>
        <pc:sldMkLst>
          <pc:docMk/>
          <pc:sldMk cId="2707142495" sldId="266"/>
        </pc:sldMkLst>
        <pc:spChg chg="mod">
          <ac:chgData name="Krajca, Tomas" userId="20196479-9853-456c-b562-c216d7c27c9c" providerId="ADAL" clId="{2F7328C6-3E7B-4AB0-A395-EFB2B9B48AA1}" dt="2023-10-23T15:06:57.306" v="1103" actId="20577"/>
          <ac:spMkLst>
            <pc:docMk/>
            <pc:sldMk cId="2707142495" sldId="266"/>
            <ac:spMk id="2" creationId="{B62639CF-44DA-75FA-DC11-4260B34FAE7A}"/>
          </ac:spMkLst>
        </pc:spChg>
        <pc:spChg chg="mod">
          <ac:chgData name="Krajca, Tomas" userId="20196479-9853-456c-b562-c216d7c27c9c" providerId="ADAL" clId="{2F7328C6-3E7B-4AB0-A395-EFB2B9B48AA1}" dt="2023-10-23T15:08:05.925" v="1204" actId="5793"/>
          <ac:spMkLst>
            <pc:docMk/>
            <pc:sldMk cId="2707142495" sldId="266"/>
            <ac:spMk id="3" creationId="{761F15AC-CEBF-E300-A36F-27B52220CC02}"/>
          </ac:spMkLst>
        </pc:spChg>
      </pc:sldChg>
    </pc:docChg>
  </pc:docChgLst>
  <pc:docChgLst>
    <pc:chgData name="Krajca, Tomas" userId="20196479-9853-456c-b562-c216d7c27c9c" providerId="ADAL" clId="{6132EA36-DB8D-46B5-B4D2-CFC783CF16BD}"/>
    <pc:docChg chg="undo redo custSel addSld delSld modSld">
      <pc:chgData name="Krajca, Tomas" userId="20196479-9853-456c-b562-c216d7c27c9c" providerId="ADAL" clId="{6132EA36-DB8D-46B5-B4D2-CFC783CF16BD}" dt="2023-10-30T14:29:49.034" v="2066" actId="20577"/>
      <pc:docMkLst>
        <pc:docMk/>
      </pc:docMkLst>
      <pc:sldChg chg="modSp mod">
        <pc:chgData name="Krajca, Tomas" userId="20196479-9853-456c-b562-c216d7c27c9c" providerId="ADAL" clId="{6132EA36-DB8D-46B5-B4D2-CFC783CF16BD}" dt="2023-10-30T14:29:49.034" v="2066" actId="20577"/>
        <pc:sldMkLst>
          <pc:docMk/>
          <pc:sldMk cId="3656829567" sldId="257"/>
        </pc:sldMkLst>
        <pc:spChg chg="mod">
          <ac:chgData name="Krajca, Tomas" userId="20196479-9853-456c-b562-c216d7c27c9c" providerId="ADAL" clId="{6132EA36-DB8D-46B5-B4D2-CFC783CF16BD}" dt="2023-10-30T14:29:49.034" v="2066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new mod">
        <pc:chgData name="Krajca, Tomas" userId="20196479-9853-456c-b562-c216d7c27c9c" providerId="ADAL" clId="{6132EA36-DB8D-46B5-B4D2-CFC783CF16BD}" dt="2023-10-30T11:59:40.447" v="528" actId="20577"/>
        <pc:sldMkLst>
          <pc:docMk/>
          <pc:sldMk cId="3550260796" sldId="258"/>
        </pc:sldMkLst>
        <pc:spChg chg="mod">
          <ac:chgData name="Krajca, Tomas" userId="20196479-9853-456c-b562-c216d7c27c9c" providerId="ADAL" clId="{6132EA36-DB8D-46B5-B4D2-CFC783CF16BD}" dt="2023-10-30T11:36:21.522" v="146" actId="20577"/>
          <ac:spMkLst>
            <pc:docMk/>
            <pc:sldMk cId="3550260796" sldId="258"/>
            <ac:spMk id="2" creationId="{C9344678-6089-4CA0-643A-6F4753B89875}"/>
          </ac:spMkLst>
        </pc:spChg>
        <pc:spChg chg="mod">
          <ac:chgData name="Krajca, Tomas" userId="20196479-9853-456c-b562-c216d7c27c9c" providerId="ADAL" clId="{6132EA36-DB8D-46B5-B4D2-CFC783CF16BD}" dt="2023-10-30T11:59:40.447" v="528" actId="20577"/>
          <ac:spMkLst>
            <pc:docMk/>
            <pc:sldMk cId="3550260796" sldId="258"/>
            <ac:spMk id="3" creationId="{96F3036A-5953-9051-772B-A772FA192F84}"/>
          </ac:spMkLst>
        </pc:spChg>
      </pc:sldChg>
      <pc:sldChg chg="del">
        <pc:chgData name="Krajca, Tomas" userId="20196479-9853-456c-b562-c216d7c27c9c" providerId="ADAL" clId="{6132EA36-DB8D-46B5-B4D2-CFC783CF16BD}" dt="2023-10-30T11:26:52.439" v="34" actId="47"/>
        <pc:sldMkLst>
          <pc:docMk/>
          <pc:sldMk cId="3819146266" sldId="258"/>
        </pc:sldMkLst>
      </pc:sldChg>
      <pc:sldChg chg="del">
        <pc:chgData name="Krajca, Tomas" userId="20196479-9853-456c-b562-c216d7c27c9c" providerId="ADAL" clId="{6132EA36-DB8D-46B5-B4D2-CFC783CF16BD}" dt="2023-10-30T11:26:53.313" v="35" actId="47"/>
        <pc:sldMkLst>
          <pc:docMk/>
          <pc:sldMk cId="131683802" sldId="259"/>
        </pc:sldMkLst>
      </pc:sldChg>
      <pc:sldChg chg="modSp new mod">
        <pc:chgData name="Krajca, Tomas" userId="20196479-9853-456c-b562-c216d7c27c9c" providerId="ADAL" clId="{6132EA36-DB8D-46B5-B4D2-CFC783CF16BD}" dt="2023-10-30T12:44:17.734" v="1692" actId="20577"/>
        <pc:sldMkLst>
          <pc:docMk/>
          <pc:sldMk cId="1011343846" sldId="259"/>
        </pc:sldMkLst>
        <pc:spChg chg="mod">
          <ac:chgData name="Krajca, Tomas" userId="20196479-9853-456c-b562-c216d7c27c9c" providerId="ADAL" clId="{6132EA36-DB8D-46B5-B4D2-CFC783CF16BD}" dt="2023-10-30T11:35:36.577" v="80" actId="20577"/>
          <ac:spMkLst>
            <pc:docMk/>
            <pc:sldMk cId="1011343846" sldId="259"/>
            <ac:spMk id="2" creationId="{A1161939-2EEF-6D7C-1120-D976BFDF56BF}"/>
          </ac:spMkLst>
        </pc:spChg>
        <pc:spChg chg="mod">
          <ac:chgData name="Krajca, Tomas" userId="20196479-9853-456c-b562-c216d7c27c9c" providerId="ADAL" clId="{6132EA36-DB8D-46B5-B4D2-CFC783CF16BD}" dt="2023-10-30T12:44:17.734" v="1692" actId="20577"/>
          <ac:spMkLst>
            <pc:docMk/>
            <pc:sldMk cId="1011343846" sldId="259"/>
            <ac:spMk id="3" creationId="{CA1F319B-A1BE-DCB0-7809-99B599971FBD}"/>
          </ac:spMkLst>
        </pc:spChg>
      </pc:sldChg>
      <pc:sldChg chg="modSp new mod">
        <pc:chgData name="Krajca, Tomas" userId="20196479-9853-456c-b562-c216d7c27c9c" providerId="ADAL" clId="{6132EA36-DB8D-46B5-B4D2-CFC783CF16BD}" dt="2023-10-30T12:13:34.999" v="1473" actId="255"/>
        <pc:sldMkLst>
          <pc:docMk/>
          <pc:sldMk cId="3174080148" sldId="260"/>
        </pc:sldMkLst>
        <pc:spChg chg="mod">
          <ac:chgData name="Krajca, Tomas" userId="20196479-9853-456c-b562-c216d7c27c9c" providerId="ADAL" clId="{6132EA36-DB8D-46B5-B4D2-CFC783CF16BD}" dt="2023-10-30T12:11:57.911" v="1250" actId="20577"/>
          <ac:spMkLst>
            <pc:docMk/>
            <pc:sldMk cId="3174080148" sldId="260"/>
            <ac:spMk id="2" creationId="{A0CD2881-5999-C1CD-2D47-1A33BB42B426}"/>
          </ac:spMkLst>
        </pc:spChg>
        <pc:spChg chg="mod">
          <ac:chgData name="Krajca, Tomas" userId="20196479-9853-456c-b562-c216d7c27c9c" providerId="ADAL" clId="{6132EA36-DB8D-46B5-B4D2-CFC783CF16BD}" dt="2023-10-30T12:13:34.999" v="1473" actId="255"/>
          <ac:spMkLst>
            <pc:docMk/>
            <pc:sldMk cId="3174080148" sldId="260"/>
            <ac:spMk id="3" creationId="{196D358C-B4D6-BD24-8AFB-51F8C2CB8156}"/>
          </ac:spMkLst>
        </pc:spChg>
      </pc:sldChg>
      <pc:sldChg chg="del">
        <pc:chgData name="Krajca, Tomas" userId="20196479-9853-456c-b562-c216d7c27c9c" providerId="ADAL" clId="{6132EA36-DB8D-46B5-B4D2-CFC783CF16BD}" dt="2023-10-30T11:28:08.596" v="36" actId="47"/>
        <pc:sldMkLst>
          <pc:docMk/>
          <pc:sldMk cId="3243310772" sldId="260"/>
        </pc:sldMkLst>
      </pc:sldChg>
      <pc:sldChg chg="del">
        <pc:chgData name="Krajca, Tomas" userId="20196479-9853-456c-b562-c216d7c27c9c" providerId="ADAL" clId="{6132EA36-DB8D-46B5-B4D2-CFC783CF16BD}" dt="2023-10-30T11:28:09.359" v="38" actId="47"/>
        <pc:sldMkLst>
          <pc:docMk/>
          <pc:sldMk cId="903812497" sldId="261"/>
        </pc:sldMkLst>
      </pc:sldChg>
      <pc:sldChg chg="modSp new del mod">
        <pc:chgData name="Krajca, Tomas" userId="20196479-9853-456c-b562-c216d7c27c9c" providerId="ADAL" clId="{6132EA36-DB8D-46B5-B4D2-CFC783CF16BD}" dt="2023-10-30T14:29:31.556" v="2057" actId="47"/>
        <pc:sldMkLst>
          <pc:docMk/>
          <pc:sldMk cId="3963789754" sldId="261"/>
        </pc:sldMkLst>
        <pc:spChg chg="mod">
          <ac:chgData name="Krajca, Tomas" userId="20196479-9853-456c-b562-c216d7c27c9c" providerId="ADAL" clId="{6132EA36-DB8D-46B5-B4D2-CFC783CF16BD}" dt="2023-10-30T12:11:48.368" v="1241" actId="20577"/>
          <ac:spMkLst>
            <pc:docMk/>
            <pc:sldMk cId="3963789754" sldId="261"/>
            <ac:spMk id="2" creationId="{F986763E-46DC-8660-D887-DA4697610405}"/>
          </ac:spMkLst>
        </pc:spChg>
      </pc:sldChg>
      <pc:sldChg chg="modSp new mod">
        <pc:chgData name="Krajca, Tomas" userId="20196479-9853-456c-b562-c216d7c27c9c" providerId="ADAL" clId="{6132EA36-DB8D-46B5-B4D2-CFC783CF16BD}" dt="2023-10-30T13:02:27.562" v="1932"/>
        <pc:sldMkLst>
          <pc:docMk/>
          <pc:sldMk cId="3724449515" sldId="262"/>
        </pc:sldMkLst>
        <pc:spChg chg="mod">
          <ac:chgData name="Krajca, Tomas" userId="20196479-9853-456c-b562-c216d7c27c9c" providerId="ADAL" clId="{6132EA36-DB8D-46B5-B4D2-CFC783CF16BD}" dt="2023-10-30T12:58:15.059" v="1702" actId="20577"/>
          <ac:spMkLst>
            <pc:docMk/>
            <pc:sldMk cId="3724449515" sldId="262"/>
            <ac:spMk id="2" creationId="{A86F8E72-CE35-77B9-7855-BEEE1084B176}"/>
          </ac:spMkLst>
        </pc:spChg>
        <pc:spChg chg="mod">
          <ac:chgData name="Krajca, Tomas" userId="20196479-9853-456c-b562-c216d7c27c9c" providerId="ADAL" clId="{6132EA36-DB8D-46B5-B4D2-CFC783CF16BD}" dt="2023-10-30T13:02:27.562" v="1932"/>
          <ac:spMkLst>
            <pc:docMk/>
            <pc:sldMk cId="3724449515" sldId="262"/>
            <ac:spMk id="3" creationId="{B8F09077-92DA-310F-B65C-6630D289BFA5}"/>
          </ac:spMkLst>
        </pc:spChg>
      </pc:sldChg>
      <pc:sldChg chg="del">
        <pc:chgData name="Krajca, Tomas" userId="20196479-9853-456c-b562-c216d7c27c9c" providerId="ADAL" clId="{6132EA36-DB8D-46B5-B4D2-CFC783CF16BD}" dt="2023-10-30T11:28:08.922" v="37" actId="47"/>
        <pc:sldMkLst>
          <pc:docMk/>
          <pc:sldMk cId="1228734712" sldId="263"/>
        </pc:sldMkLst>
      </pc:sldChg>
      <pc:sldChg chg="addSp delSp modSp new mod">
        <pc:chgData name="Krajca, Tomas" userId="20196479-9853-456c-b562-c216d7c27c9c" providerId="ADAL" clId="{6132EA36-DB8D-46B5-B4D2-CFC783CF16BD}" dt="2023-10-30T14:28:49.383" v="2056" actId="20577"/>
        <pc:sldMkLst>
          <pc:docMk/>
          <pc:sldMk cId="2773884466" sldId="263"/>
        </pc:sldMkLst>
        <pc:spChg chg="mod">
          <ac:chgData name="Krajca, Tomas" userId="20196479-9853-456c-b562-c216d7c27c9c" providerId="ADAL" clId="{6132EA36-DB8D-46B5-B4D2-CFC783CF16BD}" dt="2023-10-30T14:25:06.435" v="1965" actId="20577"/>
          <ac:spMkLst>
            <pc:docMk/>
            <pc:sldMk cId="2773884466" sldId="263"/>
            <ac:spMk id="2" creationId="{045F4C90-F785-CC38-FE72-EB830CE4AB56}"/>
          </ac:spMkLst>
        </pc:spChg>
        <pc:spChg chg="add del mod">
          <ac:chgData name="Krajca, Tomas" userId="20196479-9853-456c-b562-c216d7c27c9c" providerId="ADAL" clId="{6132EA36-DB8D-46B5-B4D2-CFC783CF16BD}" dt="2023-10-30T14:25:11.741" v="1966"/>
          <ac:spMkLst>
            <pc:docMk/>
            <pc:sldMk cId="2773884466" sldId="263"/>
            <ac:spMk id="3" creationId="{F7A2B356-29D8-6226-F7FE-D60519624271}"/>
          </ac:spMkLst>
        </pc:spChg>
        <pc:spChg chg="add del mod">
          <ac:chgData name="Krajca, Tomas" userId="20196479-9853-456c-b562-c216d7c27c9c" providerId="ADAL" clId="{6132EA36-DB8D-46B5-B4D2-CFC783CF16BD}" dt="2023-10-30T14:24:57.176" v="1952"/>
          <ac:spMkLst>
            <pc:docMk/>
            <pc:sldMk cId="2773884466" sldId="263"/>
            <ac:spMk id="4" creationId="{1CBB2647-C16F-DA1F-640F-DE8651B9B678}"/>
          </ac:spMkLst>
        </pc:spChg>
        <pc:spChg chg="add mod">
          <ac:chgData name="Krajca, Tomas" userId="20196479-9853-456c-b562-c216d7c27c9c" providerId="ADAL" clId="{6132EA36-DB8D-46B5-B4D2-CFC783CF16BD}" dt="2023-10-30T14:28:49.383" v="2056" actId="20577"/>
          <ac:spMkLst>
            <pc:docMk/>
            <pc:sldMk cId="2773884466" sldId="263"/>
            <ac:spMk id="5" creationId="{2762F710-CD85-DD23-DED7-259908BA8E1F}"/>
          </ac:spMkLst>
        </pc:spChg>
        <pc:spChg chg="add del">
          <ac:chgData name="Krajca, Tomas" userId="20196479-9853-456c-b562-c216d7c27c9c" providerId="ADAL" clId="{6132EA36-DB8D-46B5-B4D2-CFC783CF16BD}" dt="2023-10-30T14:26:40.760" v="2004"/>
          <ac:spMkLst>
            <pc:docMk/>
            <pc:sldMk cId="2773884466" sldId="263"/>
            <ac:spMk id="6" creationId="{CEADBB61-6865-0548-7FAE-16EF739D674B}"/>
          </ac:spMkLst>
        </pc:spChg>
        <pc:spChg chg="add del">
          <ac:chgData name="Krajca, Tomas" userId="20196479-9853-456c-b562-c216d7c27c9c" providerId="ADAL" clId="{6132EA36-DB8D-46B5-B4D2-CFC783CF16BD}" dt="2023-10-30T14:27:33.265" v="2028"/>
          <ac:spMkLst>
            <pc:docMk/>
            <pc:sldMk cId="2773884466" sldId="263"/>
            <ac:spMk id="7" creationId="{43EC16AC-0326-404D-D6B8-E967E2B34ED0}"/>
          </ac:spMkLst>
        </pc:spChg>
        <pc:spChg chg="add del">
          <ac:chgData name="Krajca, Tomas" userId="20196479-9853-456c-b562-c216d7c27c9c" providerId="ADAL" clId="{6132EA36-DB8D-46B5-B4D2-CFC783CF16BD}" dt="2023-10-30T14:27:39.911" v="2030"/>
          <ac:spMkLst>
            <pc:docMk/>
            <pc:sldMk cId="2773884466" sldId="263"/>
            <ac:spMk id="8" creationId="{1FFED57A-CAB8-9D74-39B1-B80AEA394E1C}"/>
          </ac:spMkLst>
        </pc:spChg>
      </pc:sldChg>
      <pc:sldChg chg="del">
        <pc:chgData name="Krajca, Tomas" userId="20196479-9853-456c-b562-c216d7c27c9c" providerId="ADAL" clId="{6132EA36-DB8D-46B5-B4D2-CFC783CF16BD}" dt="2023-10-30T11:28:09.770" v="39" actId="47"/>
        <pc:sldMkLst>
          <pc:docMk/>
          <pc:sldMk cId="1674982260" sldId="264"/>
        </pc:sldMkLst>
      </pc:sldChg>
      <pc:sldChg chg="del">
        <pc:chgData name="Krajca, Tomas" userId="20196479-9853-456c-b562-c216d7c27c9c" providerId="ADAL" clId="{6132EA36-DB8D-46B5-B4D2-CFC783CF16BD}" dt="2023-10-30T11:28:10.209" v="40" actId="47"/>
        <pc:sldMkLst>
          <pc:docMk/>
          <pc:sldMk cId="2655060471" sldId="265"/>
        </pc:sldMkLst>
      </pc:sldChg>
    </pc:docChg>
  </pc:docChgLst>
  <pc:docChgLst>
    <pc:chgData name="Krajca, Tomas" userId="20196479-9853-456c-b562-c216d7c27c9c" providerId="ADAL" clId="{78025E76-04B2-43B3-9C7D-EEE66572E378}"/>
    <pc:docChg chg="undo redo custSel addSld delSld modSld sldOrd">
      <pc:chgData name="Krajca, Tomas" userId="20196479-9853-456c-b562-c216d7c27c9c" providerId="ADAL" clId="{78025E76-04B2-43B3-9C7D-EEE66572E378}" dt="2023-11-06T13:11:08.913" v="2344" actId="20577"/>
      <pc:docMkLst>
        <pc:docMk/>
      </pc:docMkLst>
      <pc:sldChg chg="modSp mod">
        <pc:chgData name="Krajca, Tomas" userId="20196479-9853-456c-b562-c216d7c27c9c" providerId="ADAL" clId="{78025E76-04B2-43B3-9C7D-EEE66572E378}" dt="2023-11-06T13:11:08.913" v="2344" actId="20577"/>
        <pc:sldMkLst>
          <pc:docMk/>
          <pc:sldMk cId="3656829567" sldId="257"/>
        </pc:sldMkLst>
        <pc:spChg chg="mod">
          <ac:chgData name="Krajca, Tomas" userId="20196479-9853-456c-b562-c216d7c27c9c" providerId="ADAL" clId="{78025E76-04B2-43B3-9C7D-EEE66572E378}" dt="2023-11-06T13:11:08.913" v="2344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78025E76-04B2-43B3-9C7D-EEE66572E378}" dt="2023-11-05T19:48:08.611" v="22" actId="47"/>
        <pc:sldMkLst>
          <pc:docMk/>
          <pc:sldMk cId="3550260796" sldId="258"/>
        </pc:sldMkLst>
      </pc:sldChg>
      <pc:sldChg chg="modSp new mod">
        <pc:chgData name="Krajca, Tomas" userId="20196479-9853-456c-b562-c216d7c27c9c" providerId="ADAL" clId="{78025E76-04B2-43B3-9C7D-EEE66572E378}" dt="2023-11-05T19:49:05.162" v="66" actId="20577"/>
        <pc:sldMkLst>
          <pc:docMk/>
          <pc:sldMk cId="4110235614" sldId="258"/>
        </pc:sldMkLst>
        <pc:spChg chg="mod">
          <ac:chgData name="Krajca, Tomas" userId="20196479-9853-456c-b562-c216d7c27c9c" providerId="ADAL" clId="{78025E76-04B2-43B3-9C7D-EEE66572E378}" dt="2023-11-05T19:48:14.165" v="37" actId="20577"/>
          <ac:spMkLst>
            <pc:docMk/>
            <pc:sldMk cId="4110235614" sldId="258"/>
            <ac:spMk id="2" creationId="{319F6825-6882-5F94-4A3F-45320957DF68}"/>
          </ac:spMkLst>
        </pc:spChg>
        <pc:spChg chg="mod">
          <ac:chgData name="Krajca, Tomas" userId="20196479-9853-456c-b562-c216d7c27c9c" providerId="ADAL" clId="{78025E76-04B2-43B3-9C7D-EEE66572E378}" dt="2023-11-05T19:49:05.162" v="66" actId="20577"/>
          <ac:spMkLst>
            <pc:docMk/>
            <pc:sldMk cId="4110235614" sldId="258"/>
            <ac:spMk id="3" creationId="{DF24C2A3-AE62-5BC3-0421-43E30D9EAE60}"/>
          </ac:spMkLst>
        </pc:spChg>
      </pc:sldChg>
      <pc:sldChg chg="del">
        <pc:chgData name="Krajca, Tomas" userId="20196479-9853-456c-b562-c216d7c27c9c" providerId="ADAL" clId="{78025E76-04B2-43B3-9C7D-EEE66572E378}" dt="2023-11-05T19:48:08.954" v="23" actId="47"/>
        <pc:sldMkLst>
          <pc:docMk/>
          <pc:sldMk cId="1011343846" sldId="259"/>
        </pc:sldMkLst>
      </pc:sldChg>
      <pc:sldChg chg="addSp modSp new mod">
        <pc:chgData name="Krajca, Tomas" userId="20196479-9853-456c-b562-c216d7c27c9c" providerId="ADAL" clId="{78025E76-04B2-43B3-9C7D-EEE66572E378}" dt="2023-11-05T20:22:55.302" v="532" actId="20577"/>
        <pc:sldMkLst>
          <pc:docMk/>
          <pc:sldMk cId="2088796605" sldId="259"/>
        </pc:sldMkLst>
        <pc:spChg chg="mod">
          <ac:chgData name="Krajca, Tomas" userId="20196479-9853-456c-b562-c216d7c27c9c" providerId="ADAL" clId="{78025E76-04B2-43B3-9C7D-EEE66572E378}" dt="2023-11-05T19:52:14.091" v="368" actId="27636"/>
          <ac:spMkLst>
            <pc:docMk/>
            <pc:sldMk cId="2088796605" sldId="259"/>
            <ac:spMk id="2" creationId="{9EC1FFE4-F45F-FAD8-4C5B-E0F1D46B3071}"/>
          </ac:spMkLst>
        </pc:spChg>
        <pc:spChg chg="mod">
          <ac:chgData name="Krajca, Tomas" userId="20196479-9853-456c-b562-c216d7c27c9c" providerId="ADAL" clId="{78025E76-04B2-43B3-9C7D-EEE66572E378}" dt="2023-11-05T20:22:55.302" v="532" actId="20577"/>
          <ac:spMkLst>
            <pc:docMk/>
            <pc:sldMk cId="2088796605" sldId="259"/>
            <ac:spMk id="3" creationId="{0AE7C838-A6D2-29A2-D27F-2868069274C8}"/>
          </ac:spMkLst>
        </pc:spChg>
        <pc:picChg chg="add mod">
          <ac:chgData name="Krajca, Tomas" userId="20196479-9853-456c-b562-c216d7c27c9c" providerId="ADAL" clId="{78025E76-04B2-43B3-9C7D-EEE66572E378}" dt="2023-11-05T19:53:01.791" v="385" actId="1076"/>
          <ac:picMkLst>
            <pc:docMk/>
            <pc:sldMk cId="2088796605" sldId="259"/>
            <ac:picMk id="5" creationId="{6B5553C2-DCF1-CEE3-1123-956533C90944}"/>
          </ac:picMkLst>
        </pc:picChg>
        <pc:picChg chg="add mod">
          <ac:chgData name="Krajca, Tomas" userId="20196479-9853-456c-b562-c216d7c27c9c" providerId="ADAL" clId="{78025E76-04B2-43B3-9C7D-EEE66572E378}" dt="2023-11-05T19:52:54.496" v="384" actId="1076"/>
          <ac:picMkLst>
            <pc:docMk/>
            <pc:sldMk cId="2088796605" sldId="259"/>
            <ac:picMk id="7" creationId="{55200B60-700B-31F2-68F6-FA58FDE873CC}"/>
          </ac:picMkLst>
        </pc:picChg>
        <pc:picChg chg="add mod">
          <ac:chgData name="Krajca, Tomas" userId="20196479-9853-456c-b562-c216d7c27c9c" providerId="ADAL" clId="{78025E76-04B2-43B3-9C7D-EEE66572E378}" dt="2023-11-05T19:52:50.991" v="383" actId="1076"/>
          <ac:picMkLst>
            <pc:docMk/>
            <pc:sldMk cId="2088796605" sldId="259"/>
            <ac:picMk id="9" creationId="{7EA92747-3F1D-C9C5-3BE2-FD6CAA5C3C7E}"/>
          </ac:picMkLst>
        </pc:picChg>
      </pc:sldChg>
      <pc:sldChg chg="addSp modSp new mod">
        <pc:chgData name="Krajca, Tomas" userId="20196479-9853-456c-b562-c216d7c27c9c" providerId="ADAL" clId="{78025E76-04B2-43B3-9C7D-EEE66572E378}" dt="2023-11-05T19:56:02.080" v="480" actId="20577"/>
        <pc:sldMkLst>
          <pc:docMk/>
          <pc:sldMk cId="839227819" sldId="260"/>
        </pc:sldMkLst>
        <pc:spChg chg="mod">
          <ac:chgData name="Krajca, Tomas" userId="20196479-9853-456c-b562-c216d7c27c9c" providerId="ADAL" clId="{78025E76-04B2-43B3-9C7D-EEE66572E378}" dt="2023-11-05T19:53:18.410" v="407" actId="20577"/>
          <ac:spMkLst>
            <pc:docMk/>
            <pc:sldMk cId="839227819" sldId="260"/>
            <ac:spMk id="2" creationId="{D69D2F14-4221-733E-527E-3945BD625AEB}"/>
          </ac:spMkLst>
        </pc:spChg>
        <pc:spChg chg="mod">
          <ac:chgData name="Krajca, Tomas" userId="20196479-9853-456c-b562-c216d7c27c9c" providerId="ADAL" clId="{78025E76-04B2-43B3-9C7D-EEE66572E378}" dt="2023-11-05T19:56:02.080" v="480" actId="20577"/>
          <ac:spMkLst>
            <pc:docMk/>
            <pc:sldMk cId="839227819" sldId="260"/>
            <ac:spMk id="3" creationId="{E4D3C324-4B85-D2FC-92A2-E5D65E09A8E8}"/>
          </ac:spMkLst>
        </pc:spChg>
        <pc:picChg chg="add mod ord">
          <ac:chgData name="Krajca, Tomas" userId="20196479-9853-456c-b562-c216d7c27c9c" providerId="ADAL" clId="{78025E76-04B2-43B3-9C7D-EEE66572E378}" dt="2023-11-05T19:55:09.381" v="464" actId="167"/>
          <ac:picMkLst>
            <pc:docMk/>
            <pc:sldMk cId="839227819" sldId="260"/>
            <ac:picMk id="5" creationId="{5820F72F-BDD3-F8A8-4F95-47F5510D06DF}"/>
          </ac:picMkLst>
        </pc:picChg>
      </pc:sldChg>
      <pc:sldChg chg="del">
        <pc:chgData name="Krajca, Tomas" userId="20196479-9853-456c-b562-c216d7c27c9c" providerId="ADAL" clId="{78025E76-04B2-43B3-9C7D-EEE66572E378}" dt="2023-11-05T19:48:09.237" v="24" actId="47"/>
        <pc:sldMkLst>
          <pc:docMk/>
          <pc:sldMk cId="3174080148" sldId="260"/>
        </pc:sldMkLst>
      </pc:sldChg>
      <pc:sldChg chg="addSp delSp modSp new mod">
        <pc:chgData name="Krajca, Tomas" userId="20196479-9853-456c-b562-c216d7c27c9c" providerId="ADAL" clId="{78025E76-04B2-43B3-9C7D-EEE66572E378}" dt="2023-11-05T20:30:09.279" v="1281" actId="113"/>
        <pc:sldMkLst>
          <pc:docMk/>
          <pc:sldMk cId="1895729601" sldId="261"/>
        </pc:sldMkLst>
        <pc:spChg chg="del mod">
          <ac:chgData name="Krajca, Tomas" userId="20196479-9853-456c-b562-c216d7c27c9c" providerId="ADAL" clId="{78025E76-04B2-43B3-9C7D-EEE66572E378}" dt="2023-11-05T20:29:40.157" v="1262" actId="478"/>
          <ac:spMkLst>
            <pc:docMk/>
            <pc:sldMk cId="1895729601" sldId="261"/>
            <ac:spMk id="2" creationId="{7DC06C94-B66F-186E-8549-F8DE88B74BBA}"/>
          </ac:spMkLst>
        </pc:spChg>
        <pc:spChg chg="mod">
          <ac:chgData name="Krajca, Tomas" userId="20196479-9853-456c-b562-c216d7c27c9c" providerId="ADAL" clId="{78025E76-04B2-43B3-9C7D-EEE66572E378}" dt="2023-11-05T20:30:09.279" v="1281" actId="113"/>
          <ac:spMkLst>
            <pc:docMk/>
            <pc:sldMk cId="1895729601" sldId="261"/>
            <ac:spMk id="3" creationId="{FD949766-BCA8-B0F4-4A79-7072CC3F07AF}"/>
          </ac:spMkLst>
        </pc:spChg>
        <pc:spChg chg="add del mod">
          <ac:chgData name="Krajca, Tomas" userId="20196479-9853-456c-b562-c216d7c27c9c" providerId="ADAL" clId="{78025E76-04B2-43B3-9C7D-EEE66572E378}" dt="2023-11-05T20:29:43.067" v="1264" actId="478"/>
          <ac:spMkLst>
            <pc:docMk/>
            <pc:sldMk cId="1895729601" sldId="261"/>
            <ac:spMk id="9" creationId="{D690364F-77EA-3C42-35C2-21A2771112A1}"/>
          </ac:spMkLst>
        </pc:spChg>
        <pc:spChg chg="add mod">
          <ac:chgData name="Krajca, Tomas" userId="20196479-9853-456c-b562-c216d7c27c9c" providerId="ADAL" clId="{78025E76-04B2-43B3-9C7D-EEE66572E378}" dt="2023-11-05T20:29:40.464" v="1263"/>
          <ac:spMkLst>
            <pc:docMk/>
            <pc:sldMk cId="1895729601" sldId="261"/>
            <ac:spMk id="10" creationId="{85A9936A-8C42-99E9-1B87-034240A67D34}"/>
          </ac:spMkLst>
        </pc:spChg>
        <pc:picChg chg="add del mod">
          <ac:chgData name="Krajca, Tomas" userId="20196479-9853-456c-b562-c216d7c27c9c" providerId="ADAL" clId="{78025E76-04B2-43B3-9C7D-EEE66572E378}" dt="2023-11-05T20:22:07.689" v="497" actId="478"/>
          <ac:picMkLst>
            <pc:docMk/>
            <pc:sldMk cId="1895729601" sldId="261"/>
            <ac:picMk id="5" creationId="{035CDDD1-E03B-236F-2A2A-BA6FCA87C3C3}"/>
          </ac:picMkLst>
        </pc:picChg>
        <pc:picChg chg="add mod">
          <ac:chgData name="Krajca, Tomas" userId="20196479-9853-456c-b562-c216d7c27c9c" providerId="ADAL" clId="{78025E76-04B2-43B3-9C7D-EEE66572E378}" dt="2023-11-05T20:22:28.353" v="510" actId="1076"/>
          <ac:picMkLst>
            <pc:docMk/>
            <pc:sldMk cId="1895729601" sldId="261"/>
            <ac:picMk id="7" creationId="{3D1C9210-5349-F198-6A38-D78AC7D1A0E4}"/>
          </ac:picMkLst>
        </pc:picChg>
      </pc:sldChg>
      <pc:sldChg chg="addSp delSp modSp new mod">
        <pc:chgData name="Krajca, Tomas" userId="20196479-9853-456c-b562-c216d7c27c9c" providerId="ADAL" clId="{78025E76-04B2-43B3-9C7D-EEE66572E378}" dt="2023-11-05T20:34:04.886" v="1400" actId="14100"/>
        <pc:sldMkLst>
          <pc:docMk/>
          <pc:sldMk cId="992788617" sldId="262"/>
        </pc:sldMkLst>
        <pc:spChg chg="del">
          <ac:chgData name="Krajca, Tomas" userId="20196479-9853-456c-b562-c216d7c27c9c" providerId="ADAL" clId="{78025E76-04B2-43B3-9C7D-EEE66572E378}" dt="2023-11-05T20:29:30.735" v="1259" actId="478"/>
          <ac:spMkLst>
            <pc:docMk/>
            <pc:sldMk cId="992788617" sldId="262"/>
            <ac:spMk id="2" creationId="{42DEA9AE-DFF0-6994-CD22-E24E7639606A}"/>
          </ac:spMkLst>
        </pc:spChg>
        <pc:spChg chg="mod">
          <ac:chgData name="Krajca, Tomas" userId="20196479-9853-456c-b562-c216d7c27c9c" providerId="ADAL" clId="{78025E76-04B2-43B3-9C7D-EEE66572E378}" dt="2023-11-05T20:30:07.614" v="1280" actId="113"/>
          <ac:spMkLst>
            <pc:docMk/>
            <pc:sldMk cId="992788617" sldId="262"/>
            <ac:spMk id="3" creationId="{82B4088E-59C4-273D-DA97-EED18EEE4C30}"/>
          </ac:spMkLst>
        </pc:spChg>
        <pc:spChg chg="add mod">
          <ac:chgData name="Krajca, Tomas" userId="20196479-9853-456c-b562-c216d7c27c9c" providerId="ADAL" clId="{78025E76-04B2-43B3-9C7D-EEE66572E378}" dt="2023-11-05T20:29:28.419" v="1258"/>
          <ac:spMkLst>
            <pc:docMk/>
            <pc:sldMk cId="992788617" sldId="262"/>
            <ac:spMk id="4" creationId="{B344042A-A5B7-7AE4-8BFE-372CFB670328}"/>
          </ac:spMkLst>
        </pc:spChg>
        <pc:picChg chg="add mod">
          <ac:chgData name="Krajca, Tomas" userId="20196479-9853-456c-b562-c216d7c27c9c" providerId="ADAL" clId="{78025E76-04B2-43B3-9C7D-EEE66572E378}" dt="2023-11-05T20:34:04.886" v="1400" actId="14100"/>
          <ac:picMkLst>
            <pc:docMk/>
            <pc:sldMk cId="992788617" sldId="262"/>
            <ac:picMk id="6" creationId="{ED645523-D0E8-A63C-9699-8530D197B6E9}"/>
          </ac:picMkLst>
        </pc:picChg>
      </pc:sldChg>
      <pc:sldChg chg="del">
        <pc:chgData name="Krajca, Tomas" userId="20196479-9853-456c-b562-c216d7c27c9c" providerId="ADAL" clId="{78025E76-04B2-43B3-9C7D-EEE66572E378}" dt="2023-11-05T19:48:09.500" v="25" actId="47"/>
        <pc:sldMkLst>
          <pc:docMk/>
          <pc:sldMk cId="3724449515" sldId="262"/>
        </pc:sldMkLst>
      </pc:sldChg>
      <pc:sldChg chg="addSp modSp new mod">
        <pc:chgData name="Krajca, Tomas" userId="20196479-9853-456c-b562-c216d7c27c9c" providerId="ADAL" clId="{78025E76-04B2-43B3-9C7D-EEE66572E378}" dt="2023-11-05T20:26:28.243" v="859" actId="20577"/>
        <pc:sldMkLst>
          <pc:docMk/>
          <pc:sldMk cId="1567594656" sldId="263"/>
        </pc:sldMkLst>
        <pc:spChg chg="mod">
          <ac:chgData name="Krajca, Tomas" userId="20196479-9853-456c-b562-c216d7c27c9c" providerId="ADAL" clId="{78025E76-04B2-43B3-9C7D-EEE66572E378}" dt="2023-11-05T20:23:21.374" v="550" actId="20577"/>
          <ac:spMkLst>
            <pc:docMk/>
            <pc:sldMk cId="1567594656" sldId="263"/>
            <ac:spMk id="2" creationId="{FA8009E6-F228-1617-6DD3-A117CD9D0A4B}"/>
          </ac:spMkLst>
        </pc:spChg>
        <pc:spChg chg="mod">
          <ac:chgData name="Krajca, Tomas" userId="20196479-9853-456c-b562-c216d7c27c9c" providerId="ADAL" clId="{78025E76-04B2-43B3-9C7D-EEE66572E378}" dt="2023-11-05T20:26:28.243" v="859" actId="20577"/>
          <ac:spMkLst>
            <pc:docMk/>
            <pc:sldMk cId="1567594656" sldId="263"/>
            <ac:spMk id="3" creationId="{99608A22-824A-A0B3-654D-6F78FD6B079E}"/>
          </ac:spMkLst>
        </pc:spChg>
        <pc:picChg chg="add mod">
          <ac:chgData name="Krajca, Tomas" userId="20196479-9853-456c-b562-c216d7c27c9c" providerId="ADAL" clId="{78025E76-04B2-43B3-9C7D-EEE66572E378}" dt="2023-11-05T20:23:49.477" v="554" actId="1076"/>
          <ac:picMkLst>
            <pc:docMk/>
            <pc:sldMk cId="1567594656" sldId="263"/>
            <ac:picMk id="5" creationId="{21476782-B5BE-4AD8-932B-0A285B8B2C4B}"/>
          </ac:picMkLst>
        </pc:picChg>
      </pc:sldChg>
      <pc:sldChg chg="del">
        <pc:chgData name="Krajca, Tomas" userId="20196479-9853-456c-b562-c216d7c27c9c" providerId="ADAL" clId="{78025E76-04B2-43B3-9C7D-EEE66572E378}" dt="2023-11-05T19:48:09.945" v="26" actId="47"/>
        <pc:sldMkLst>
          <pc:docMk/>
          <pc:sldMk cId="2773884466" sldId="263"/>
        </pc:sldMkLst>
      </pc:sldChg>
      <pc:sldChg chg="modSp new mod">
        <pc:chgData name="Krajca, Tomas" userId="20196479-9853-456c-b562-c216d7c27c9c" providerId="ADAL" clId="{78025E76-04B2-43B3-9C7D-EEE66572E378}" dt="2023-11-05T20:28:14.991" v="1222" actId="20577"/>
        <pc:sldMkLst>
          <pc:docMk/>
          <pc:sldMk cId="2881540156" sldId="264"/>
        </pc:sldMkLst>
        <pc:spChg chg="mod">
          <ac:chgData name="Krajca, Tomas" userId="20196479-9853-456c-b562-c216d7c27c9c" providerId="ADAL" clId="{78025E76-04B2-43B3-9C7D-EEE66572E378}" dt="2023-11-05T20:26:52.388" v="872" actId="20577"/>
          <ac:spMkLst>
            <pc:docMk/>
            <pc:sldMk cId="2881540156" sldId="264"/>
            <ac:spMk id="2" creationId="{24A15D16-A37C-7330-33E8-73273F8B1659}"/>
          </ac:spMkLst>
        </pc:spChg>
        <pc:spChg chg="mod">
          <ac:chgData name="Krajca, Tomas" userId="20196479-9853-456c-b562-c216d7c27c9c" providerId="ADAL" clId="{78025E76-04B2-43B3-9C7D-EEE66572E378}" dt="2023-11-05T20:28:14.991" v="1222" actId="20577"/>
          <ac:spMkLst>
            <pc:docMk/>
            <pc:sldMk cId="2881540156" sldId="264"/>
            <ac:spMk id="3" creationId="{4924A174-DEB3-BD08-E81B-F8878ED0FD1C}"/>
          </ac:spMkLst>
        </pc:spChg>
      </pc:sldChg>
      <pc:sldChg chg="addSp modSp new mod ord">
        <pc:chgData name="Krajca, Tomas" userId="20196479-9853-456c-b562-c216d7c27c9c" providerId="ADAL" clId="{78025E76-04B2-43B3-9C7D-EEE66572E378}" dt="2023-11-05T20:42:30.740" v="1814" actId="20577"/>
        <pc:sldMkLst>
          <pc:docMk/>
          <pc:sldMk cId="2071787927" sldId="265"/>
        </pc:sldMkLst>
        <pc:spChg chg="mod">
          <ac:chgData name="Krajca, Tomas" userId="20196479-9853-456c-b562-c216d7c27c9c" providerId="ADAL" clId="{78025E76-04B2-43B3-9C7D-EEE66572E378}" dt="2023-11-05T20:32:00.029" v="1363" actId="20577"/>
          <ac:spMkLst>
            <pc:docMk/>
            <pc:sldMk cId="2071787927" sldId="265"/>
            <ac:spMk id="2" creationId="{94A3CCEC-B880-2653-A48E-764124AFC253}"/>
          </ac:spMkLst>
        </pc:spChg>
        <pc:spChg chg="mod">
          <ac:chgData name="Krajca, Tomas" userId="20196479-9853-456c-b562-c216d7c27c9c" providerId="ADAL" clId="{78025E76-04B2-43B3-9C7D-EEE66572E378}" dt="2023-11-05T20:42:30.740" v="1814" actId="20577"/>
          <ac:spMkLst>
            <pc:docMk/>
            <pc:sldMk cId="2071787927" sldId="265"/>
            <ac:spMk id="3" creationId="{AF64638B-93B4-83E0-94BA-2D94EFAEE6FC}"/>
          </ac:spMkLst>
        </pc:spChg>
        <pc:picChg chg="add mod">
          <ac:chgData name="Krajca, Tomas" userId="20196479-9853-456c-b562-c216d7c27c9c" providerId="ADAL" clId="{78025E76-04B2-43B3-9C7D-EEE66572E378}" dt="2023-11-05T20:32:36.710" v="1366" actId="14100"/>
          <ac:picMkLst>
            <pc:docMk/>
            <pc:sldMk cId="2071787927" sldId="265"/>
            <ac:picMk id="5" creationId="{721BB1A1-CD90-D321-2462-52F9CDB55769}"/>
          </ac:picMkLst>
        </pc:picChg>
      </pc:sldChg>
      <pc:sldChg chg="addSp delSp modSp new mod">
        <pc:chgData name="Krajca, Tomas" userId="20196479-9853-456c-b562-c216d7c27c9c" providerId="ADAL" clId="{78025E76-04B2-43B3-9C7D-EEE66572E378}" dt="2023-11-05T20:35:18.772" v="1404" actId="1076"/>
        <pc:sldMkLst>
          <pc:docMk/>
          <pc:sldMk cId="4237057819" sldId="266"/>
        </pc:sldMkLst>
        <pc:spChg chg="del">
          <ac:chgData name="Krajca, Tomas" userId="20196479-9853-456c-b562-c216d7c27c9c" providerId="ADAL" clId="{78025E76-04B2-43B3-9C7D-EEE66572E378}" dt="2023-11-05T20:29:36.993" v="1261" actId="478"/>
          <ac:spMkLst>
            <pc:docMk/>
            <pc:sldMk cId="4237057819" sldId="266"/>
            <ac:spMk id="2" creationId="{BF98A7A5-70F0-63B7-7EB1-B708CD8CE096}"/>
          </ac:spMkLst>
        </pc:spChg>
        <pc:spChg chg="mod">
          <ac:chgData name="Krajca, Tomas" userId="20196479-9853-456c-b562-c216d7c27c9c" providerId="ADAL" clId="{78025E76-04B2-43B3-9C7D-EEE66572E378}" dt="2023-11-05T20:30:06.075" v="1279" actId="113"/>
          <ac:spMkLst>
            <pc:docMk/>
            <pc:sldMk cId="4237057819" sldId="266"/>
            <ac:spMk id="3" creationId="{D5C949E8-5498-1159-B158-C5666A11DA95}"/>
          </ac:spMkLst>
        </pc:spChg>
        <pc:spChg chg="add mod">
          <ac:chgData name="Krajca, Tomas" userId="20196479-9853-456c-b562-c216d7c27c9c" providerId="ADAL" clId="{78025E76-04B2-43B3-9C7D-EEE66572E378}" dt="2023-11-05T20:29:34.840" v="1260"/>
          <ac:spMkLst>
            <pc:docMk/>
            <pc:sldMk cId="4237057819" sldId="266"/>
            <ac:spMk id="4" creationId="{143210BA-C74A-CD54-96C4-FCDD3D662E38}"/>
          </ac:spMkLst>
        </pc:spChg>
        <pc:picChg chg="add mod">
          <ac:chgData name="Krajca, Tomas" userId="20196479-9853-456c-b562-c216d7c27c9c" providerId="ADAL" clId="{78025E76-04B2-43B3-9C7D-EEE66572E378}" dt="2023-11-05T20:35:18.772" v="1404" actId="1076"/>
          <ac:picMkLst>
            <pc:docMk/>
            <pc:sldMk cId="4237057819" sldId="266"/>
            <ac:picMk id="6" creationId="{4FF00079-A76F-99BF-0F07-E0249CB2A5C5}"/>
          </ac:picMkLst>
        </pc:picChg>
      </pc:sldChg>
      <pc:sldChg chg="delSp modSp new mod">
        <pc:chgData name="Krajca, Tomas" userId="20196479-9853-456c-b562-c216d7c27c9c" providerId="ADAL" clId="{78025E76-04B2-43B3-9C7D-EEE66572E378}" dt="2023-11-05T21:03:29.337" v="1844" actId="1076"/>
        <pc:sldMkLst>
          <pc:docMk/>
          <pc:sldMk cId="2080890645" sldId="267"/>
        </pc:sldMkLst>
        <pc:spChg chg="mod">
          <ac:chgData name="Krajca, Tomas" userId="20196479-9853-456c-b562-c216d7c27c9c" providerId="ADAL" clId="{78025E76-04B2-43B3-9C7D-EEE66572E378}" dt="2023-11-05T21:03:29.337" v="1844" actId="1076"/>
          <ac:spMkLst>
            <pc:docMk/>
            <pc:sldMk cId="2080890645" sldId="267"/>
            <ac:spMk id="2" creationId="{11A78796-7D82-FA16-95B6-E9383FD41578}"/>
          </ac:spMkLst>
        </pc:spChg>
        <pc:spChg chg="del">
          <ac:chgData name="Krajca, Tomas" userId="20196479-9853-456c-b562-c216d7c27c9c" providerId="ADAL" clId="{78025E76-04B2-43B3-9C7D-EEE66572E378}" dt="2023-11-05T21:03:22.064" v="1843" actId="478"/>
          <ac:spMkLst>
            <pc:docMk/>
            <pc:sldMk cId="2080890645" sldId="267"/>
            <ac:spMk id="3" creationId="{13B15D83-142A-7F8A-FBF6-BA2B7E7F759F}"/>
          </ac:spMkLst>
        </pc:spChg>
      </pc:sldChg>
      <pc:sldChg chg="modSp new mod">
        <pc:chgData name="Krajca, Tomas" userId="20196479-9853-456c-b562-c216d7c27c9c" providerId="ADAL" clId="{78025E76-04B2-43B3-9C7D-EEE66572E378}" dt="2023-11-06T12:46:47.752" v="2078" actId="20577"/>
        <pc:sldMkLst>
          <pc:docMk/>
          <pc:sldMk cId="1400289366" sldId="268"/>
        </pc:sldMkLst>
        <pc:spChg chg="mod">
          <ac:chgData name="Krajca, Tomas" userId="20196479-9853-456c-b562-c216d7c27c9c" providerId="ADAL" clId="{78025E76-04B2-43B3-9C7D-EEE66572E378}" dt="2023-11-05T21:03:42.729" v="1858" actId="20577"/>
          <ac:spMkLst>
            <pc:docMk/>
            <pc:sldMk cId="1400289366" sldId="268"/>
            <ac:spMk id="2" creationId="{B5F6B7AF-D3FA-0D56-A287-8324E9711459}"/>
          </ac:spMkLst>
        </pc:spChg>
        <pc:spChg chg="mod">
          <ac:chgData name="Krajca, Tomas" userId="20196479-9853-456c-b562-c216d7c27c9c" providerId="ADAL" clId="{78025E76-04B2-43B3-9C7D-EEE66572E378}" dt="2023-11-06T12:46:47.752" v="2078" actId="20577"/>
          <ac:spMkLst>
            <pc:docMk/>
            <pc:sldMk cId="1400289366" sldId="268"/>
            <ac:spMk id="3" creationId="{B4C0074D-9220-4111-6417-65261ADF8DE1}"/>
          </ac:spMkLst>
        </pc:spChg>
      </pc:sldChg>
      <pc:sldChg chg="modSp new del mod">
        <pc:chgData name="Krajca, Tomas" userId="20196479-9853-456c-b562-c216d7c27c9c" providerId="ADAL" clId="{78025E76-04B2-43B3-9C7D-EEE66572E378}" dt="2023-11-06T12:28:50.195" v="2023" actId="47"/>
        <pc:sldMkLst>
          <pc:docMk/>
          <pc:sldMk cId="531470354" sldId="269"/>
        </pc:sldMkLst>
        <pc:spChg chg="mod">
          <ac:chgData name="Krajca, Tomas" userId="20196479-9853-456c-b562-c216d7c27c9c" providerId="ADAL" clId="{78025E76-04B2-43B3-9C7D-EEE66572E378}" dt="2023-11-05T21:03:46.512" v="1864" actId="20577"/>
          <ac:spMkLst>
            <pc:docMk/>
            <pc:sldMk cId="531470354" sldId="269"/>
            <ac:spMk id="2" creationId="{158746FC-4B5A-F997-DF04-CFA41CF787CA}"/>
          </ac:spMkLst>
        </pc:spChg>
      </pc:sldChg>
      <pc:sldChg chg="modSp new mod">
        <pc:chgData name="Krajca, Tomas" userId="20196479-9853-456c-b562-c216d7c27c9c" providerId="ADAL" clId="{78025E76-04B2-43B3-9C7D-EEE66572E378}" dt="2023-11-06T12:53:11.489" v="2255" actId="20577"/>
        <pc:sldMkLst>
          <pc:docMk/>
          <pc:sldMk cId="141924783" sldId="270"/>
        </pc:sldMkLst>
        <pc:spChg chg="mod">
          <ac:chgData name="Krajca, Tomas" userId="20196479-9853-456c-b562-c216d7c27c9c" providerId="ADAL" clId="{78025E76-04B2-43B3-9C7D-EEE66572E378}" dt="2023-11-05T21:03:53.826" v="1874" actId="20577"/>
          <ac:spMkLst>
            <pc:docMk/>
            <pc:sldMk cId="141924783" sldId="270"/>
            <ac:spMk id="2" creationId="{3E347D8D-7720-E08E-6BFB-9B8EF43BACB1}"/>
          </ac:spMkLst>
        </pc:spChg>
        <pc:spChg chg="mod">
          <ac:chgData name="Krajca, Tomas" userId="20196479-9853-456c-b562-c216d7c27c9c" providerId="ADAL" clId="{78025E76-04B2-43B3-9C7D-EEE66572E378}" dt="2023-11-06T12:53:11.489" v="2255" actId="20577"/>
          <ac:spMkLst>
            <pc:docMk/>
            <pc:sldMk cId="141924783" sldId="270"/>
            <ac:spMk id="3" creationId="{75B4C3AC-3A61-A084-1D5D-EBB77CECA321}"/>
          </ac:spMkLst>
        </pc:spChg>
      </pc:sldChg>
      <pc:sldChg chg="modSp new mod">
        <pc:chgData name="Krajca, Tomas" userId="20196479-9853-456c-b562-c216d7c27c9c" providerId="ADAL" clId="{78025E76-04B2-43B3-9C7D-EEE66572E378}" dt="2023-11-06T12:33:09.943" v="2057"/>
        <pc:sldMkLst>
          <pc:docMk/>
          <pc:sldMk cId="2629346019" sldId="271"/>
        </pc:sldMkLst>
        <pc:spChg chg="mod">
          <ac:chgData name="Krajca, Tomas" userId="20196479-9853-456c-b562-c216d7c27c9c" providerId="ADAL" clId="{78025E76-04B2-43B3-9C7D-EEE66572E378}" dt="2023-11-06T12:33:09.943" v="2057"/>
          <ac:spMkLst>
            <pc:docMk/>
            <pc:sldMk cId="2629346019" sldId="271"/>
            <ac:spMk id="2" creationId="{19373901-D5F1-233C-B389-275A40A8B59B}"/>
          </ac:spMkLst>
        </pc:spChg>
        <pc:spChg chg="mod">
          <ac:chgData name="Krajca, Tomas" userId="20196479-9853-456c-b562-c216d7c27c9c" providerId="ADAL" clId="{78025E76-04B2-43B3-9C7D-EEE66572E378}" dt="2023-11-06T12:33:02.378" v="2054" actId="5793"/>
          <ac:spMkLst>
            <pc:docMk/>
            <pc:sldMk cId="2629346019" sldId="271"/>
            <ac:spMk id="3" creationId="{243B087E-62D9-63AB-43D0-AFD5887BA364}"/>
          </ac:spMkLst>
        </pc:spChg>
      </pc:sldChg>
      <pc:sldChg chg="addSp delSp modSp new mod">
        <pc:chgData name="Krajca, Tomas" userId="20196479-9853-456c-b562-c216d7c27c9c" providerId="ADAL" clId="{78025E76-04B2-43B3-9C7D-EEE66572E378}" dt="2023-11-06T13:06:00.103" v="2309" actId="2711"/>
        <pc:sldMkLst>
          <pc:docMk/>
          <pc:sldMk cId="2185305864" sldId="272"/>
        </pc:sldMkLst>
        <pc:spChg chg="mod">
          <ac:chgData name="Krajca, Tomas" userId="20196479-9853-456c-b562-c216d7c27c9c" providerId="ADAL" clId="{78025E76-04B2-43B3-9C7D-EEE66572E378}" dt="2023-11-06T13:04:07.776" v="2264" actId="20577"/>
          <ac:spMkLst>
            <pc:docMk/>
            <pc:sldMk cId="2185305864" sldId="272"/>
            <ac:spMk id="2" creationId="{4E4B5168-307E-F2FC-A086-5AD5AB3458B2}"/>
          </ac:spMkLst>
        </pc:spChg>
        <pc:spChg chg="add del mod">
          <ac:chgData name="Krajca, Tomas" userId="20196479-9853-456c-b562-c216d7c27c9c" providerId="ADAL" clId="{78025E76-04B2-43B3-9C7D-EEE66572E378}" dt="2023-11-06T13:06:00.103" v="2309" actId="2711"/>
          <ac:spMkLst>
            <pc:docMk/>
            <pc:sldMk cId="2185305864" sldId="272"/>
            <ac:spMk id="3" creationId="{ACE8290D-3581-A28D-4AA5-A81D43046138}"/>
          </ac:spMkLst>
        </pc:spChg>
        <pc:spChg chg="add del mod">
          <ac:chgData name="Krajca, Tomas" userId="20196479-9853-456c-b562-c216d7c27c9c" providerId="ADAL" clId="{78025E76-04B2-43B3-9C7D-EEE66572E378}" dt="2023-11-06T13:04:35.550" v="2266"/>
          <ac:spMkLst>
            <pc:docMk/>
            <pc:sldMk cId="2185305864" sldId="272"/>
            <ac:spMk id="4" creationId="{5ED04646-F0C9-BD59-65E6-E2267A6A0D0B}"/>
          </ac:spMkLst>
        </pc:spChg>
        <pc:spChg chg="add del">
          <ac:chgData name="Krajca, Tomas" userId="20196479-9853-456c-b562-c216d7c27c9c" providerId="ADAL" clId="{78025E76-04B2-43B3-9C7D-EEE66572E378}" dt="2023-11-06T13:05:21.497" v="2287"/>
          <ac:spMkLst>
            <pc:docMk/>
            <pc:sldMk cId="2185305864" sldId="272"/>
            <ac:spMk id="5" creationId="{45345EC3-9440-B87A-1E92-DC50D5879DD3}"/>
          </ac:spMkLst>
        </pc:spChg>
        <pc:spChg chg="add del">
          <ac:chgData name="Krajca, Tomas" userId="20196479-9853-456c-b562-c216d7c27c9c" providerId="ADAL" clId="{78025E76-04B2-43B3-9C7D-EEE66572E378}" dt="2023-11-06T13:05:34.005" v="2292"/>
          <ac:spMkLst>
            <pc:docMk/>
            <pc:sldMk cId="2185305864" sldId="272"/>
            <ac:spMk id="6" creationId="{921C1C31-6AF7-3A10-B348-B7D0394B83D8}"/>
          </ac:spMkLst>
        </pc:spChg>
        <pc:spChg chg="add del">
          <ac:chgData name="Krajca, Tomas" userId="20196479-9853-456c-b562-c216d7c27c9c" providerId="ADAL" clId="{78025E76-04B2-43B3-9C7D-EEE66572E378}" dt="2023-11-06T13:05:46.596" v="2297"/>
          <ac:spMkLst>
            <pc:docMk/>
            <pc:sldMk cId="2185305864" sldId="272"/>
            <ac:spMk id="7" creationId="{C308960D-2E5B-A5CF-484C-255AD460C5E8}"/>
          </ac:spMkLst>
        </pc:spChg>
      </pc:sldChg>
      <pc:sldChg chg="addSp delSp modSp new mod">
        <pc:chgData name="Krajca, Tomas" userId="20196479-9853-456c-b562-c216d7c27c9c" providerId="ADAL" clId="{78025E76-04B2-43B3-9C7D-EEE66572E378}" dt="2023-11-06T13:07:22.644" v="2333" actId="20577"/>
        <pc:sldMkLst>
          <pc:docMk/>
          <pc:sldMk cId="2547575497" sldId="273"/>
        </pc:sldMkLst>
        <pc:spChg chg="mod">
          <ac:chgData name="Krajca, Tomas" userId="20196479-9853-456c-b562-c216d7c27c9c" providerId="ADAL" clId="{78025E76-04B2-43B3-9C7D-EEE66572E378}" dt="2023-11-06T13:06:42.886" v="2318" actId="20577"/>
          <ac:spMkLst>
            <pc:docMk/>
            <pc:sldMk cId="2547575497" sldId="273"/>
            <ac:spMk id="2" creationId="{1611B154-8FE4-4877-50CE-AFA8EC232883}"/>
          </ac:spMkLst>
        </pc:spChg>
        <pc:spChg chg="add del mod">
          <ac:chgData name="Krajca, Tomas" userId="20196479-9853-456c-b562-c216d7c27c9c" providerId="ADAL" clId="{78025E76-04B2-43B3-9C7D-EEE66572E378}" dt="2023-11-06T13:07:22.644" v="2333" actId="20577"/>
          <ac:spMkLst>
            <pc:docMk/>
            <pc:sldMk cId="2547575497" sldId="273"/>
            <ac:spMk id="3" creationId="{FBF65EFB-980D-CD6C-DED9-C292213BF022}"/>
          </ac:spMkLst>
        </pc:spChg>
        <pc:spChg chg="add del mod">
          <ac:chgData name="Krajca, Tomas" userId="20196479-9853-456c-b562-c216d7c27c9c" providerId="ADAL" clId="{78025E76-04B2-43B3-9C7D-EEE66572E378}" dt="2023-11-06T13:06:46.607" v="2320"/>
          <ac:spMkLst>
            <pc:docMk/>
            <pc:sldMk cId="2547575497" sldId="273"/>
            <ac:spMk id="4" creationId="{9F197BE4-5BF4-B985-19FB-1A86F53D3AE1}"/>
          </ac:spMkLst>
        </pc:spChg>
      </pc:sldChg>
    </pc:docChg>
  </pc:docChgLst>
  <pc:docChgLst>
    <pc:chgData name="Krajca, Tomas" userId="20196479-9853-456c-b562-c216d7c27c9c" providerId="ADAL" clId="{512D0861-B8B1-4ABF-B1FA-478EF9F9EA92}"/>
    <pc:docChg chg="custSel delSld modSld">
      <pc:chgData name="Krajca, Tomas" userId="20196479-9853-456c-b562-c216d7c27c9c" providerId="ADAL" clId="{512D0861-B8B1-4ABF-B1FA-478EF9F9EA92}" dt="2023-10-14T12:36:14.735" v="95" actId="47"/>
      <pc:docMkLst>
        <pc:docMk/>
      </pc:docMkLst>
      <pc:sldChg chg="modSp mod">
        <pc:chgData name="Krajca, Tomas" userId="20196479-9853-456c-b562-c216d7c27c9c" providerId="ADAL" clId="{512D0861-B8B1-4ABF-B1FA-478EF9F9EA92}" dt="2023-10-14T12:36:03.282" v="85" actId="20577"/>
        <pc:sldMkLst>
          <pc:docMk/>
          <pc:sldMk cId="3656829567" sldId="257"/>
        </pc:sldMkLst>
        <pc:spChg chg="mod">
          <ac:chgData name="Krajca, Tomas" userId="20196479-9853-456c-b562-c216d7c27c9c" providerId="ADAL" clId="{512D0861-B8B1-4ABF-B1FA-478EF9F9EA92}" dt="2023-10-14T12:36:03.282" v="85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512D0861-B8B1-4ABF-B1FA-478EF9F9EA92}" dt="2023-10-14T12:36:13.304" v="87" actId="47"/>
        <pc:sldMkLst>
          <pc:docMk/>
          <pc:sldMk cId="1673524555" sldId="258"/>
        </pc:sldMkLst>
      </pc:sldChg>
      <pc:sldChg chg="del">
        <pc:chgData name="Krajca, Tomas" userId="20196479-9853-456c-b562-c216d7c27c9c" providerId="ADAL" clId="{512D0861-B8B1-4ABF-B1FA-478EF9F9EA92}" dt="2023-10-14T12:36:13.617" v="88" actId="47"/>
        <pc:sldMkLst>
          <pc:docMk/>
          <pc:sldMk cId="851342172" sldId="259"/>
        </pc:sldMkLst>
      </pc:sldChg>
      <pc:sldChg chg="del">
        <pc:chgData name="Krajca, Tomas" userId="20196479-9853-456c-b562-c216d7c27c9c" providerId="ADAL" clId="{512D0861-B8B1-4ABF-B1FA-478EF9F9EA92}" dt="2023-10-14T12:36:13.795" v="89" actId="47"/>
        <pc:sldMkLst>
          <pc:docMk/>
          <pc:sldMk cId="2864468632" sldId="260"/>
        </pc:sldMkLst>
      </pc:sldChg>
      <pc:sldChg chg="del">
        <pc:chgData name="Krajca, Tomas" userId="20196479-9853-456c-b562-c216d7c27c9c" providerId="ADAL" clId="{512D0861-B8B1-4ABF-B1FA-478EF9F9EA92}" dt="2023-10-14T12:36:13.968" v="90" actId="47"/>
        <pc:sldMkLst>
          <pc:docMk/>
          <pc:sldMk cId="2604873453" sldId="261"/>
        </pc:sldMkLst>
      </pc:sldChg>
      <pc:sldChg chg="del">
        <pc:chgData name="Krajca, Tomas" userId="20196479-9853-456c-b562-c216d7c27c9c" providerId="ADAL" clId="{512D0861-B8B1-4ABF-B1FA-478EF9F9EA92}" dt="2023-10-14T12:36:14.148" v="91" actId="47"/>
        <pc:sldMkLst>
          <pc:docMk/>
          <pc:sldMk cId="1635782993" sldId="262"/>
        </pc:sldMkLst>
      </pc:sldChg>
      <pc:sldChg chg="del">
        <pc:chgData name="Krajca, Tomas" userId="20196479-9853-456c-b562-c216d7c27c9c" providerId="ADAL" clId="{512D0861-B8B1-4ABF-B1FA-478EF9F9EA92}" dt="2023-10-14T12:36:14.371" v="92" actId="47"/>
        <pc:sldMkLst>
          <pc:docMk/>
          <pc:sldMk cId="3110383551" sldId="263"/>
        </pc:sldMkLst>
      </pc:sldChg>
      <pc:sldChg chg="del">
        <pc:chgData name="Krajca, Tomas" userId="20196479-9853-456c-b562-c216d7c27c9c" providerId="ADAL" clId="{512D0861-B8B1-4ABF-B1FA-478EF9F9EA92}" dt="2023-10-14T12:36:14.422" v="93" actId="47"/>
        <pc:sldMkLst>
          <pc:docMk/>
          <pc:sldMk cId="1482430249" sldId="264"/>
        </pc:sldMkLst>
      </pc:sldChg>
      <pc:sldChg chg="del">
        <pc:chgData name="Krajca, Tomas" userId="20196479-9853-456c-b562-c216d7c27c9c" providerId="ADAL" clId="{512D0861-B8B1-4ABF-B1FA-478EF9F9EA92}" dt="2023-10-14T12:36:14.561" v="94" actId="47"/>
        <pc:sldMkLst>
          <pc:docMk/>
          <pc:sldMk cId="774187158" sldId="265"/>
        </pc:sldMkLst>
      </pc:sldChg>
      <pc:sldChg chg="del">
        <pc:chgData name="Krajca, Tomas" userId="20196479-9853-456c-b562-c216d7c27c9c" providerId="ADAL" clId="{512D0861-B8B1-4ABF-B1FA-478EF9F9EA92}" dt="2023-10-14T12:36:12.945" v="86" actId="47"/>
        <pc:sldMkLst>
          <pc:docMk/>
          <pc:sldMk cId="245895946" sldId="266"/>
        </pc:sldMkLst>
      </pc:sldChg>
      <pc:sldChg chg="del">
        <pc:chgData name="Krajca, Tomas" userId="20196479-9853-456c-b562-c216d7c27c9c" providerId="ADAL" clId="{512D0861-B8B1-4ABF-B1FA-478EF9F9EA92}" dt="2023-10-14T12:36:14.735" v="95" actId="47"/>
        <pc:sldMkLst>
          <pc:docMk/>
          <pc:sldMk cId="2950167137" sldId="267"/>
        </pc:sldMkLst>
      </pc:sldChg>
    </pc:docChg>
  </pc:docChgLst>
  <pc:docChgLst>
    <pc:chgData name="Krajca, Tomas" userId="20196479-9853-456c-b562-c216d7c27c9c" providerId="ADAL" clId="{D8C3FA4D-16D3-4B8D-8CC1-0A4FBFEC65AF}"/>
    <pc:docChg chg="custSel delSld modSld">
      <pc:chgData name="Krajca, Tomas" userId="20196479-9853-456c-b562-c216d7c27c9c" providerId="ADAL" clId="{D8C3FA4D-16D3-4B8D-8CC1-0A4FBFEC65AF}" dt="2023-11-06T14:53:46.100" v="412" actId="20577"/>
      <pc:docMkLst>
        <pc:docMk/>
      </pc:docMkLst>
      <pc:sldChg chg="modSp mod">
        <pc:chgData name="Krajca, Tomas" userId="20196479-9853-456c-b562-c216d7c27c9c" providerId="ADAL" clId="{D8C3FA4D-16D3-4B8D-8CC1-0A4FBFEC65AF}" dt="2023-11-06T14:53:46.100" v="412" actId="20577"/>
        <pc:sldMkLst>
          <pc:docMk/>
          <pc:sldMk cId="3656829567" sldId="257"/>
        </pc:sldMkLst>
        <pc:spChg chg="mod">
          <ac:chgData name="Krajca, Tomas" userId="20196479-9853-456c-b562-c216d7c27c9c" providerId="ADAL" clId="{D8C3FA4D-16D3-4B8D-8CC1-0A4FBFEC65AF}" dt="2023-11-06T14:53:46.100" v="412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mod">
        <pc:chgData name="Krajca, Tomas" userId="20196479-9853-456c-b562-c216d7c27c9c" providerId="ADAL" clId="{D8C3FA4D-16D3-4B8D-8CC1-0A4FBFEC65AF}" dt="2023-11-06T13:27:18.193" v="327" actId="20577"/>
        <pc:sldMkLst>
          <pc:docMk/>
          <pc:sldMk cId="839227819" sldId="260"/>
        </pc:sldMkLst>
        <pc:spChg chg="mod">
          <ac:chgData name="Krajca, Tomas" userId="20196479-9853-456c-b562-c216d7c27c9c" providerId="ADAL" clId="{D8C3FA4D-16D3-4B8D-8CC1-0A4FBFEC65AF}" dt="2023-11-06T13:27:18.193" v="327" actId="20577"/>
          <ac:spMkLst>
            <pc:docMk/>
            <pc:sldMk cId="839227819" sldId="260"/>
            <ac:spMk id="3" creationId="{E4D3C324-4B85-D2FC-92A2-E5D65E09A8E8}"/>
          </ac:spMkLst>
        </pc:spChg>
      </pc:sldChg>
      <pc:sldChg chg="addSp delSp modSp mod">
        <pc:chgData name="Krajca, Tomas" userId="20196479-9853-456c-b562-c216d7c27c9c" providerId="ADAL" clId="{D8C3FA4D-16D3-4B8D-8CC1-0A4FBFEC65AF}" dt="2023-11-06T13:25:11.233" v="283" actId="167"/>
        <pc:sldMkLst>
          <pc:docMk/>
          <pc:sldMk cId="1895729601" sldId="261"/>
        </pc:sldMkLst>
        <pc:spChg chg="add del">
          <ac:chgData name="Krajca, Tomas" userId="20196479-9853-456c-b562-c216d7c27c9c" providerId="ADAL" clId="{D8C3FA4D-16D3-4B8D-8CC1-0A4FBFEC65AF}" dt="2023-11-06T13:04:06.259" v="109"/>
          <ac:spMkLst>
            <pc:docMk/>
            <pc:sldMk cId="1895729601" sldId="261"/>
            <ac:spMk id="2" creationId="{CE4F6CB0-1447-A8A3-6E05-CE7CF7839929}"/>
          </ac:spMkLst>
        </pc:spChg>
        <pc:spChg chg="mod">
          <ac:chgData name="Krajca, Tomas" userId="20196479-9853-456c-b562-c216d7c27c9c" providerId="ADAL" clId="{D8C3FA4D-16D3-4B8D-8CC1-0A4FBFEC65AF}" dt="2023-11-06T13:04:06.287" v="111"/>
          <ac:spMkLst>
            <pc:docMk/>
            <pc:sldMk cId="1895729601" sldId="261"/>
            <ac:spMk id="3" creationId="{FD949766-BCA8-B0F4-4A79-7072CC3F07AF}"/>
          </ac:spMkLst>
        </pc:spChg>
        <pc:picChg chg="ord">
          <ac:chgData name="Krajca, Tomas" userId="20196479-9853-456c-b562-c216d7c27c9c" providerId="ADAL" clId="{D8C3FA4D-16D3-4B8D-8CC1-0A4FBFEC65AF}" dt="2023-11-06T13:25:11.233" v="283" actId="167"/>
          <ac:picMkLst>
            <pc:docMk/>
            <pc:sldMk cId="1895729601" sldId="261"/>
            <ac:picMk id="7" creationId="{3D1C9210-5349-F198-6A38-D78AC7D1A0E4}"/>
          </ac:picMkLst>
        </pc:picChg>
      </pc:sldChg>
      <pc:sldChg chg="modSp mod">
        <pc:chgData name="Krajca, Tomas" userId="20196479-9853-456c-b562-c216d7c27c9c" providerId="ADAL" clId="{D8C3FA4D-16D3-4B8D-8CC1-0A4FBFEC65AF}" dt="2023-11-06T13:05:04.395" v="114" actId="27636"/>
        <pc:sldMkLst>
          <pc:docMk/>
          <pc:sldMk cId="992788617" sldId="262"/>
        </pc:sldMkLst>
        <pc:spChg chg="mod">
          <ac:chgData name="Krajca, Tomas" userId="20196479-9853-456c-b562-c216d7c27c9c" providerId="ADAL" clId="{D8C3FA4D-16D3-4B8D-8CC1-0A4FBFEC65AF}" dt="2023-11-06T13:05:04.395" v="114" actId="27636"/>
          <ac:spMkLst>
            <pc:docMk/>
            <pc:sldMk cId="992788617" sldId="262"/>
            <ac:spMk id="3" creationId="{82B4088E-59C4-273D-DA97-EED18EEE4C30}"/>
          </ac:spMkLst>
        </pc:spChg>
      </pc:sldChg>
      <pc:sldChg chg="modSp mod">
        <pc:chgData name="Krajca, Tomas" userId="20196479-9853-456c-b562-c216d7c27c9c" providerId="ADAL" clId="{D8C3FA4D-16D3-4B8D-8CC1-0A4FBFEC65AF}" dt="2023-11-06T13:32:47.719" v="331" actId="27636"/>
        <pc:sldMkLst>
          <pc:docMk/>
          <pc:sldMk cId="1567594656" sldId="263"/>
        </pc:sldMkLst>
        <pc:spChg chg="mod">
          <ac:chgData name="Krajca, Tomas" userId="20196479-9853-456c-b562-c216d7c27c9c" providerId="ADAL" clId="{D8C3FA4D-16D3-4B8D-8CC1-0A4FBFEC65AF}" dt="2023-11-06T13:32:47.719" v="331" actId="27636"/>
          <ac:spMkLst>
            <pc:docMk/>
            <pc:sldMk cId="1567594656" sldId="263"/>
            <ac:spMk id="3" creationId="{99608A22-824A-A0B3-654D-6F78FD6B079E}"/>
          </ac:spMkLst>
        </pc:spChg>
      </pc:sldChg>
      <pc:sldChg chg="modSp del mod">
        <pc:chgData name="Krajca, Tomas" userId="20196479-9853-456c-b562-c216d7c27c9c" providerId="ADAL" clId="{D8C3FA4D-16D3-4B8D-8CC1-0A4FBFEC65AF}" dt="2023-11-06T13:33:08.198" v="332" actId="47"/>
        <pc:sldMkLst>
          <pc:docMk/>
          <pc:sldMk cId="2881540156" sldId="264"/>
        </pc:sldMkLst>
        <pc:spChg chg="mod">
          <ac:chgData name="Krajca, Tomas" userId="20196479-9853-456c-b562-c216d7c27c9c" providerId="ADAL" clId="{D8C3FA4D-16D3-4B8D-8CC1-0A4FBFEC65AF}" dt="2023-11-06T13:32:44.906" v="328" actId="21"/>
          <ac:spMkLst>
            <pc:docMk/>
            <pc:sldMk cId="2881540156" sldId="264"/>
            <ac:spMk id="3" creationId="{4924A174-DEB3-BD08-E81B-F8878ED0FD1C}"/>
          </ac:spMkLst>
        </pc:spChg>
      </pc:sldChg>
      <pc:sldChg chg="modSp mod">
        <pc:chgData name="Krajca, Tomas" userId="20196479-9853-456c-b562-c216d7c27c9c" providerId="ADAL" clId="{D8C3FA4D-16D3-4B8D-8CC1-0A4FBFEC65AF}" dt="2023-11-06T14:42:10.383" v="346" actId="20577"/>
        <pc:sldMkLst>
          <pc:docMk/>
          <pc:sldMk cId="4237057819" sldId="266"/>
        </pc:sldMkLst>
        <pc:spChg chg="mod">
          <ac:chgData name="Krajca, Tomas" userId="20196479-9853-456c-b562-c216d7c27c9c" providerId="ADAL" clId="{D8C3FA4D-16D3-4B8D-8CC1-0A4FBFEC65AF}" dt="2023-11-06T14:42:10.383" v="346" actId="20577"/>
          <ac:spMkLst>
            <pc:docMk/>
            <pc:sldMk cId="4237057819" sldId="266"/>
            <ac:spMk id="3" creationId="{D5C949E8-5498-1159-B158-C5666A11DA95}"/>
          </ac:spMkLst>
        </pc:spChg>
      </pc:sldChg>
      <pc:sldChg chg="modSp mod">
        <pc:chgData name="Krajca, Tomas" userId="20196479-9853-456c-b562-c216d7c27c9c" providerId="ADAL" clId="{D8C3FA4D-16D3-4B8D-8CC1-0A4FBFEC65AF}" dt="2023-11-06T14:43:57.998" v="372" actId="20577"/>
        <pc:sldMkLst>
          <pc:docMk/>
          <pc:sldMk cId="141924783" sldId="270"/>
        </pc:sldMkLst>
        <pc:spChg chg="mod">
          <ac:chgData name="Krajca, Tomas" userId="20196479-9853-456c-b562-c216d7c27c9c" providerId="ADAL" clId="{D8C3FA4D-16D3-4B8D-8CC1-0A4FBFEC65AF}" dt="2023-11-06T14:43:57.998" v="372" actId="20577"/>
          <ac:spMkLst>
            <pc:docMk/>
            <pc:sldMk cId="141924783" sldId="270"/>
            <ac:spMk id="3" creationId="{75B4C3AC-3A61-A084-1D5D-EBB77CECA3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313C62-8FAE-9E8E-CEAB-6B94A58E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7C2129-F258-4167-361B-F6A04A63E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EB6C14-57D4-E4F5-81E4-E0547D35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BB2818-13EF-B781-61D9-122F027B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7185C3-D6F2-DFB5-5630-DA1DC9FE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801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C38C62-BBBA-C45F-94B2-ACE63DA4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960F14D-0294-D0B7-B11D-F7D75760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BE7506-A7BD-C2C2-7956-9457AB47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38E1F44-5BA8-89DA-A2BF-2F5B0F8F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D204E6-3416-6813-1316-E549B544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87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12EE73A-BD23-656A-9CDE-9B7960741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C3834F9-4A1C-3CC4-C2B3-3CACA5531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215B33-8351-3D14-8E98-8E9C8F6F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7DB77D-A643-7B60-7034-DF9B0ABD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C747B10-4384-8692-67FE-1C25A825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955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B32AB0-8950-0359-6EF3-B3AF1996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E1781-7177-5CFC-435A-885AF2EB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923BB5-2934-85B4-4174-71CF23B2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339E65F-092D-D84E-44BC-88DEA9FC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39960B-049B-3E13-D06C-329992E2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17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CCA3D1-FABF-5553-0BEB-D162C029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54BB53-9F5C-87F1-887E-5D9D75C5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45F96B-FB92-BEFA-724B-0C2D781D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521EA4-FCD2-7020-A3FE-C620E1E1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7AF7E52-2D5C-59F4-392E-7A3BB3C7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015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B1772A-C993-A7D6-C00A-1D47A00E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19BB6F-F783-7FAB-EA8B-744591964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4C1B5A6-D801-8F7A-51EB-6C7E08069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EB9A0B2-7210-2822-9ECA-7C6AAD92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A81EB8B-E6C1-9DE1-2554-FC787A4D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572F13A-96AD-0CC9-A43E-23D3756E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119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8AE61D-29BA-6ABE-AE98-A40AA3DA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0D9572-3435-F3D3-C16C-9695FC8D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6DD16DE-5D4D-CBDC-E1C5-2C2971F5E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9700257-A68B-4A3F-774A-A12B3E954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05A9FC8-8C40-813C-A691-3ADD0E6E9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CE4B724-E13D-325D-8135-2748D798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9E7B9D5-8625-838A-82A8-59100340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03E27CB-9C66-6309-754A-084146C5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657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3D696-BEAD-4AB6-11F2-002A603E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CCCF74D-BBF5-9717-01DA-6158D181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D582642-0EF3-0277-25E1-7EA2DBCD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1717BEF-6A44-6845-F00D-D418B344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705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578CC5A-3F65-86A0-CD48-FB63FCA6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BFE75FA-E2B9-3471-0F9D-D41F85E1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2570C6F-B551-FEB5-CA3A-432A6AE6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506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578307-79E4-7087-B0E7-CB08F3C5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4CBFA1-B284-81FF-24A6-44D423C7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7BCBF25-FEE4-983D-DFEA-966EB26B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A9D96E4-A526-BE2D-7B3E-81736DB7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B5A3336-3A3C-145D-E7C4-AA036FDB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D616D76-3EBE-D0F5-36C3-645FB7F9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38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F3C1F9-F298-03BD-6290-DF785379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1B30086-9C11-C608-6BF9-8CF4BC460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A8901A4-7435-7E53-864F-F9694135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2EA49C4-29F0-3825-69AB-27ECA4A9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2D5EFAC-7754-0417-66B6-7CF2AFEE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9317A1D-4FBE-8E90-94FC-E6FE46C4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571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3769F53-3F75-D97D-5824-8E1E4CC4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3D15B11-8E53-2932-F554-9AB3DF923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B7C84C-AB00-887A-B454-F79C79574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B832-492F-4F31-904E-F034ECB4BCC9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507C1DC-40A8-7495-115D-1D5C910B4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3B6618-D7A7-BCC2-09AE-19354021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870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0476DC-2350-427C-9F44-DEC39D821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F7MIOOP </a:t>
            </a:r>
            <a:br>
              <a:rPr lang="cs-CZ" dirty="0"/>
            </a:br>
            <a:r>
              <a:rPr lang="cs-CZ" dirty="0"/>
              <a:t>Objektově orientované 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5DCFA9-28E0-9E1B-C4F5-5E7F82D26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ZS 2023/2024		Ing. Tomáš Krajča</a:t>
            </a:r>
          </a:p>
        </p:txBody>
      </p:sp>
    </p:spTree>
    <p:extLst>
      <p:ext uri="{BB962C8B-B14F-4D97-AF65-F5344CB8AC3E}">
        <p14:creationId xmlns:p14="http://schemas.microsoft.com/office/powerpoint/2010/main" val="384791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8009E6-F228-1617-6DD3-A117CD9D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cs-CZ" dirty="0" err="1"/>
              <a:t>ědičnost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608A22-824A-A0B3-654D-6F78FD6B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2750" cy="4351338"/>
          </a:xfrm>
        </p:spPr>
        <p:txBody>
          <a:bodyPr>
            <a:normAutofit fontScale="92500"/>
          </a:bodyPr>
          <a:lstStyle/>
          <a:p>
            <a:r>
              <a:rPr lang="cs-CZ" dirty="0"/>
              <a:t>Třída B, která dědí od třídy A, má všechny atributy a operace jako třída A</a:t>
            </a:r>
          </a:p>
          <a:p>
            <a:r>
              <a:rPr lang="cs-CZ" dirty="0"/>
              <a:t>Třída B je specializací třídy A</a:t>
            </a:r>
          </a:p>
          <a:p>
            <a:r>
              <a:rPr lang="cs-CZ" dirty="0"/>
              <a:t>Třída A je zobecněním třídy B</a:t>
            </a:r>
          </a:p>
          <a:p>
            <a:r>
              <a:rPr lang="cs-CZ" dirty="0"/>
              <a:t>Pokud třída A definuje implementaci nějaké metody, tak je pak použita i pro třídu B (pokud ji </a:t>
            </a:r>
            <a:r>
              <a:rPr lang="cs-CZ" dirty="0" err="1"/>
              <a:t>neoverridneme</a:t>
            </a:r>
            <a:r>
              <a:rPr lang="cs-CZ" dirty="0"/>
              <a:t>)</a:t>
            </a:r>
          </a:p>
          <a:p>
            <a:r>
              <a:rPr lang="cs-CZ" dirty="0"/>
              <a:t>Dědičnost je tranzitivní. Dědí-li C od B, B od A, pak C dědí i A.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1476782-B5BE-4AD8-932B-0A285B8B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950" y="1825625"/>
            <a:ext cx="5781050" cy="402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9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A78796-7D82-FA16-95B6-E9383FD4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930" y="2766218"/>
            <a:ext cx="10515600" cy="1325563"/>
          </a:xfrm>
        </p:spPr>
        <p:txBody>
          <a:bodyPr/>
          <a:lstStyle/>
          <a:p>
            <a:r>
              <a:rPr lang="cs-CZ" dirty="0"/>
              <a:t>Generování grafu v </a:t>
            </a:r>
            <a:r>
              <a:rPr lang="cs-CZ" dirty="0" err="1"/>
              <a:t>IntelliJ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0890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347D8D-7720-E08E-6BFB-9B8EF43B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B4C3AC-3A61-A084-1D5D-EBB77CEC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Modelujte Zoo</a:t>
            </a:r>
          </a:p>
          <a:p>
            <a:r>
              <a:rPr lang="cs-CZ" dirty="0"/>
              <a:t>Třídy: Pavilon, Zvíře, Chovatel, Zaměstnanec</a:t>
            </a:r>
          </a:p>
          <a:p>
            <a:r>
              <a:rPr lang="cs-CZ" dirty="0"/>
              <a:t>Chovatel má přidělen výběh</a:t>
            </a:r>
          </a:p>
          <a:p>
            <a:r>
              <a:rPr lang="cs-CZ" dirty="0"/>
              <a:t>Evidujte zákl. parametry a 1-2 předpokládané metody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Modelujte Bojovníky</a:t>
            </a:r>
          </a:p>
          <a:p>
            <a:r>
              <a:rPr lang="cs-CZ" dirty="0"/>
              <a:t>Třída: Bojovník, Souboj, Šampionát</a:t>
            </a:r>
          </a:p>
          <a:p>
            <a:r>
              <a:rPr lang="cs-CZ" dirty="0"/>
              <a:t>Evidujte parametry a jejich typy + předpokládané metody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92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F6B7AF-D3FA-0D56-A287-8324E971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Genericita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C0074D-9220-4111-6417-65261ADF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cs-CZ" sz="1800" b="0" i="0" u="none" strike="noStrike" baseline="0" dirty="0">
                <a:latin typeface="HelveticaNeue"/>
              </a:rPr>
              <a:t>• přidává nám možnost dalších kompilačních kontrol a tím pádem lepšího odhalování chyb</a:t>
            </a:r>
          </a:p>
          <a:p>
            <a:pPr marL="0" indent="0" algn="l">
              <a:buNone/>
            </a:pPr>
            <a:r>
              <a:rPr lang="cs-CZ" sz="1800" b="0" i="0" u="none" strike="noStrike" baseline="0" dirty="0">
                <a:latin typeface="HelveticaNeue"/>
              </a:rPr>
              <a:t>• </a:t>
            </a:r>
            <a:r>
              <a:rPr lang="en-US" sz="1800" b="0" i="0" u="none" strike="noStrike" baseline="0" dirty="0" err="1">
                <a:latin typeface="HelveticaNeue"/>
              </a:rPr>
              <a:t>Koncept</a:t>
            </a:r>
            <a:r>
              <a:rPr lang="en-US" sz="1800" b="0" i="0" u="none" strike="noStrike" baseline="0" dirty="0">
                <a:latin typeface="HelveticaNeue"/>
              </a:rPr>
              <a:t>, </a:t>
            </a:r>
            <a:r>
              <a:rPr lang="cs-CZ" sz="1800" b="0" i="0" u="none" strike="noStrike" baseline="0" dirty="0">
                <a:latin typeface="HelveticaNeue"/>
              </a:rPr>
              <a:t>který umožňuje definování tříd, rozhraní a metod s typovými parametry. Tato typová bezpečnost umožňuje kód napsat s obecnými typy, které jsou specifikovány později při vytváření instancí objektů nebo volání metod. Tímto způsobem může být kód flexibilnější a bezpečnější, protože omezuje chyby týkající se typů na dobu kompilace.</a:t>
            </a:r>
            <a:endParaRPr lang="en-US" sz="1800" b="0" i="0" u="none" strike="noStrike" baseline="0" dirty="0">
              <a:latin typeface="HelveticaNeue"/>
            </a:endParaRPr>
          </a:p>
          <a:p>
            <a:pPr marL="0" indent="0" algn="l">
              <a:buNone/>
            </a:pPr>
            <a:r>
              <a:rPr lang="cs-CZ" sz="1800" b="0" i="0" u="none" strike="noStrike" baseline="0" dirty="0">
                <a:latin typeface="HelveticaNeue"/>
              </a:rPr>
              <a:t>• můžeme tedy vytvořit struktury obsahující dynamické typy</a:t>
            </a:r>
          </a:p>
          <a:p>
            <a:pPr marL="0" indent="0" algn="l">
              <a:buNone/>
            </a:pPr>
            <a:r>
              <a:rPr lang="cs-CZ" sz="1800" b="0" i="0" u="none" strike="noStrike" baseline="0" dirty="0">
                <a:latin typeface="HelveticaNeue"/>
              </a:rPr>
              <a:t>• příklad: List bez a s generikou</a:t>
            </a:r>
          </a:p>
          <a:p>
            <a:pPr marL="0" indent="0" algn="l">
              <a:buNone/>
            </a:pPr>
            <a:r>
              <a:rPr lang="cs-CZ" sz="1800" b="0" i="0" u="none" strike="noStrike" baseline="0" dirty="0">
                <a:latin typeface="HelveticaNeue"/>
              </a:rPr>
              <a:t>• příklad: </a:t>
            </a:r>
            <a:r>
              <a:rPr lang="cs-CZ" sz="1800" b="0" i="0" u="none" strike="noStrike" baseline="0" dirty="0" err="1">
                <a:latin typeface="HelveticaNeue"/>
              </a:rPr>
              <a:t>wrapper</a:t>
            </a:r>
            <a:r>
              <a:rPr lang="cs-CZ" sz="1800" b="0" i="0" u="none" strike="noStrike" baseline="0" dirty="0">
                <a:latin typeface="HelveticaNeue"/>
              </a:rPr>
              <a:t> objekt Box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HelveticaNeue"/>
              </a:rPr>
              <a:t>• Bounded </a:t>
            </a:r>
            <a:r>
              <a:rPr lang="en-US" sz="1800" b="0" i="0" u="none" strike="noStrike" baseline="0" dirty="0" err="1">
                <a:latin typeface="HelveticaNeue"/>
              </a:rPr>
              <a:t>parametry</a:t>
            </a:r>
            <a:r>
              <a:rPr lang="en-US" sz="1800" b="0" i="0" u="none" strike="noStrike" baseline="0" dirty="0">
                <a:latin typeface="HelveticaNeue"/>
              </a:rPr>
              <a:t> (T extends Type)</a:t>
            </a:r>
            <a:r>
              <a:rPr lang="cs-CZ" sz="1800" b="0" i="0" u="none" strike="noStrike" baseline="0" dirty="0">
                <a:latin typeface="HelveticaNeue"/>
              </a:rPr>
              <a:t> ()</a:t>
            </a:r>
            <a:endParaRPr lang="en-US" sz="1800" b="0" i="0" u="none" strike="noStrike" baseline="0" dirty="0">
              <a:latin typeface="HelveticaNeue"/>
            </a:endParaRPr>
          </a:p>
          <a:p>
            <a:pPr marL="0" indent="0" algn="l">
              <a:buNone/>
            </a:pPr>
            <a:r>
              <a:rPr lang="cs-CZ" sz="1800" b="0" i="0" u="none" strike="noStrike" baseline="0" dirty="0">
                <a:latin typeface="HelveticaNeue"/>
              </a:rPr>
              <a:t>• https://docs.oracle.com/javase/tutorial/java/generics/</a:t>
            </a:r>
          </a:p>
          <a:p>
            <a:pPr marL="0" indent="0" algn="l">
              <a:buNone/>
            </a:pPr>
            <a:r>
              <a:rPr lang="cs-CZ" sz="1800" b="0" i="0" u="none" strike="noStrike" baseline="0" dirty="0">
                <a:latin typeface="HelveticaNeue"/>
              </a:rPr>
              <a:t>index.html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0289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4B5168-307E-F2FC-A086-5AD5AB34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Predikát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E8290D-3581-A28D-4AA5-A81D4304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Predicate</a:t>
            </a:r>
            <a:r>
              <a:rPr lang="cs-CZ" dirty="0"/>
              <a:t>&lt;T&gt; je funkční rozhraní, což znamená, že se jedná o rozhraní s jedinou abstraktní metodou. Toto rozhraní a je často používáno pro vyhodnocení, zda daný objekt typu T splňuje nějakou podmínku.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// Vytvoření predikátu, který testuje, zda je číslo sudé</a:t>
            </a:r>
          </a:p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Predicate</a:t>
            </a:r>
            <a:r>
              <a:rPr lang="cs-CZ" dirty="0">
                <a:latin typeface="Consolas" panose="020B0609020204030204" pitchFamily="49" charset="0"/>
              </a:rPr>
              <a:t>&lt;</a:t>
            </a:r>
            <a:r>
              <a:rPr lang="cs-CZ" dirty="0" err="1">
                <a:latin typeface="Consolas" panose="020B0609020204030204" pitchFamily="49" charset="0"/>
              </a:rPr>
              <a:t>Integer</a:t>
            </a:r>
            <a:r>
              <a:rPr lang="cs-CZ" dirty="0">
                <a:latin typeface="Consolas" panose="020B0609020204030204" pitchFamily="49" charset="0"/>
              </a:rPr>
              <a:t>&gt; </a:t>
            </a:r>
            <a:r>
              <a:rPr lang="cs-CZ" dirty="0" err="1">
                <a:latin typeface="Consolas" panose="020B0609020204030204" pitchFamily="49" charset="0"/>
              </a:rPr>
              <a:t>isEven</a:t>
            </a:r>
            <a:r>
              <a:rPr lang="cs-CZ" dirty="0">
                <a:latin typeface="Consolas" panose="020B0609020204030204" pitchFamily="49" charset="0"/>
              </a:rPr>
              <a:t> = n -&gt; n % 2 == 0;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isSixEven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isEven.test</a:t>
            </a:r>
            <a:r>
              <a:rPr lang="en-US" dirty="0">
                <a:latin typeface="Consolas" panose="020B0609020204030204" pitchFamily="49" charset="0"/>
              </a:rPr>
              <a:t>(6);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System.out.println</a:t>
            </a:r>
            <a:r>
              <a:rPr lang="cs-CZ" dirty="0">
                <a:latin typeface="Consolas" panose="020B0609020204030204" pitchFamily="49" charset="0"/>
              </a:rPr>
              <a:t>("Je 6 sudé? " + </a:t>
            </a:r>
            <a:r>
              <a:rPr lang="cs-CZ" dirty="0" err="1">
                <a:latin typeface="Consolas" panose="020B0609020204030204" pitchFamily="49" charset="0"/>
              </a:rPr>
              <a:t>isSixEven</a:t>
            </a:r>
            <a:r>
              <a:rPr lang="cs-CZ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85305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1B154-8FE4-4877-50CE-AFA8EC23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Predikát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F65EFB-980D-CD6C-DED9-C292213BF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Predicate</a:t>
            </a:r>
            <a:r>
              <a:rPr lang="cs-CZ" dirty="0">
                <a:latin typeface="Consolas" panose="020B0609020204030204" pitchFamily="49" charset="0"/>
              </a:rPr>
              <a:t>&lt;</a:t>
            </a:r>
            <a:r>
              <a:rPr lang="cs-CZ" dirty="0" err="1">
                <a:latin typeface="Consolas" panose="020B0609020204030204" pitchFamily="49" charset="0"/>
              </a:rPr>
              <a:t>Integer</a:t>
            </a:r>
            <a:r>
              <a:rPr lang="cs-CZ" dirty="0">
                <a:latin typeface="Consolas" panose="020B0609020204030204" pitchFamily="49" charset="0"/>
              </a:rPr>
              <a:t>&gt; isGreaterThan10 = i -&gt; i &gt; 10;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List&lt;</a:t>
            </a:r>
            <a:r>
              <a:rPr lang="cs-CZ" dirty="0" err="1">
                <a:latin typeface="Consolas" panose="020B0609020204030204" pitchFamily="49" charset="0"/>
              </a:rPr>
              <a:t>Integer</a:t>
            </a:r>
            <a:r>
              <a:rPr lang="cs-CZ" dirty="0">
                <a:latin typeface="Consolas" panose="020B0609020204030204" pitchFamily="49" charset="0"/>
              </a:rPr>
              <a:t>&gt; </a:t>
            </a:r>
            <a:r>
              <a:rPr lang="cs-CZ" dirty="0" err="1">
                <a:latin typeface="Consolas" panose="020B0609020204030204" pitchFamily="49" charset="0"/>
              </a:rPr>
              <a:t>numbers</a:t>
            </a:r>
            <a:r>
              <a:rPr lang="cs-CZ" dirty="0">
                <a:latin typeface="Consolas" panose="020B0609020204030204" pitchFamily="49" charset="0"/>
              </a:rPr>
              <a:t> = </a:t>
            </a:r>
            <a:r>
              <a:rPr lang="cs-CZ" dirty="0" err="1">
                <a:latin typeface="Consolas" panose="020B0609020204030204" pitchFamily="49" charset="0"/>
              </a:rPr>
              <a:t>Arrays.asList</a:t>
            </a:r>
            <a:r>
              <a:rPr lang="cs-CZ" dirty="0">
                <a:latin typeface="Consolas" panose="020B0609020204030204" pitchFamily="49" charset="0"/>
              </a:rPr>
              <a:t>(1, 2, 3, 4, 5, 6, 7, 8, 9, 10);List&lt;</a:t>
            </a:r>
            <a:r>
              <a:rPr lang="cs-CZ" dirty="0" err="1">
                <a:latin typeface="Consolas" panose="020B0609020204030204" pitchFamily="49" charset="0"/>
              </a:rPr>
              <a:t>Integer</a:t>
            </a:r>
            <a:r>
              <a:rPr lang="cs-CZ" dirty="0">
                <a:latin typeface="Consolas" panose="020B0609020204030204" pitchFamily="49" charset="0"/>
              </a:rPr>
              <a:t>&gt; greaterThan10 = </a:t>
            </a:r>
            <a:r>
              <a:rPr lang="cs-CZ" dirty="0" err="1">
                <a:latin typeface="Consolas" panose="020B0609020204030204" pitchFamily="49" charset="0"/>
              </a:rPr>
              <a:t>numbers.stream</a:t>
            </a:r>
            <a:r>
              <a:rPr lang="cs-CZ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.</a:t>
            </a:r>
            <a:r>
              <a:rPr lang="cs-CZ" dirty="0" err="1">
                <a:latin typeface="Consolas" panose="020B0609020204030204" pitchFamily="49" charset="0"/>
              </a:rPr>
              <a:t>filter</a:t>
            </a:r>
            <a:r>
              <a:rPr lang="cs-CZ" dirty="0">
                <a:latin typeface="Consolas" panose="020B0609020204030204" pitchFamily="49" charset="0"/>
              </a:rPr>
              <a:t>(isGreaterThan10)    .</a:t>
            </a:r>
            <a:r>
              <a:rPr lang="cs-CZ" dirty="0" err="1">
                <a:latin typeface="Consolas" panose="020B0609020204030204" pitchFamily="49" charset="0"/>
              </a:rPr>
              <a:t>collect</a:t>
            </a:r>
            <a:r>
              <a:rPr lang="cs-CZ" dirty="0">
                <a:latin typeface="Consolas" panose="020B0609020204030204" pitchFamily="49" charset="0"/>
              </a:rPr>
              <a:t>(</a:t>
            </a:r>
            <a:r>
              <a:rPr lang="cs-CZ" dirty="0" err="1">
                <a:latin typeface="Consolas" panose="020B0609020204030204" pitchFamily="49" charset="0"/>
              </a:rPr>
              <a:t>Collectors.toList</a:t>
            </a:r>
            <a:r>
              <a:rPr lang="cs-CZ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System.out.println</a:t>
            </a:r>
            <a:r>
              <a:rPr lang="cs-CZ" dirty="0">
                <a:latin typeface="Consolas" panose="020B0609020204030204" pitchFamily="49" charset="0"/>
              </a:rPr>
              <a:t>(greaterThan10); // [10]</a:t>
            </a:r>
          </a:p>
        </p:txBody>
      </p:sp>
    </p:spTree>
    <p:extLst>
      <p:ext uri="{BB962C8B-B14F-4D97-AF65-F5344CB8AC3E}">
        <p14:creationId xmlns:p14="http://schemas.microsoft.com/office/powerpoint/2010/main" val="254757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373901-D5F1-233C-B389-275A40A8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Generika - příklady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3B087E-62D9-63AB-43D0-AFD5887BA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cs-CZ" sz="1800" b="0" i="0" u="none" strike="noStrike" baseline="0" dirty="0">
                <a:latin typeface="HelveticaNeue"/>
              </a:rPr>
              <a:t>• napište metodu, která vypíše počet prvků v Listu splňující danou podmínku (využijte třídu </a:t>
            </a:r>
            <a:r>
              <a:rPr lang="cs-CZ" sz="1800" b="0" i="0" u="none" strike="noStrike" baseline="0" dirty="0" err="1">
                <a:latin typeface="HelveticaNeue"/>
              </a:rPr>
              <a:t>Predicate</a:t>
            </a:r>
            <a:r>
              <a:rPr lang="cs-CZ" sz="1800" b="0" i="0" u="none" strike="noStrike" baseline="0" dirty="0">
                <a:latin typeface="HelveticaNeue"/>
              </a:rPr>
              <a:t>, nebo si napište vlastní generický predikát)</a:t>
            </a:r>
          </a:p>
          <a:p>
            <a:pPr marL="0" indent="0" algn="l">
              <a:buNone/>
            </a:pPr>
            <a:r>
              <a:rPr lang="cs-CZ" sz="1800" b="0" i="0" u="none" strike="noStrike" baseline="0" dirty="0">
                <a:latin typeface="HelveticaNeue"/>
              </a:rPr>
              <a:t>• </a:t>
            </a:r>
            <a:r>
              <a:rPr lang="cs-CZ" sz="1800" b="0" i="0" u="none" strike="noStrike" baseline="0" dirty="0" err="1">
                <a:latin typeface="HelveticaNeue"/>
              </a:rPr>
              <a:t>napiště</a:t>
            </a:r>
            <a:r>
              <a:rPr lang="cs-CZ" sz="1800" b="0" i="0" u="none" strike="noStrike" baseline="0" dirty="0">
                <a:latin typeface="HelveticaNeue"/>
              </a:rPr>
              <a:t> metodu, která dokáže vrátit list prvků, které splňují predikát</a:t>
            </a:r>
          </a:p>
          <a:p>
            <a:pPr marL="0" indent="0" algn="l">
              <a:buNone/>
            </a:pPr>
            <a:r>
              <a:rPr lang="cs-CZ" sz="1800" b="0" i="0" u="none" strike="noStrike" baseline="0" dirty="0">
                <a:latin typeface="HelveticaNeue"/>
              </a:rPr>
              <a:t>• napište metodu co dokáže sčítat různé potomky třídy </a:t>
            </a:r>
            <a:r>
              <a:rPr lang="cs-CZ" sz="1800" b="0" i="0" u="none" strike="noStrike" baseline="0" dirty="0" err="1">
                <a:latin typeface="HelveticaNeue"/>
              </a:rPr>
              <a:t>Number</a:t>
            </a:r>
            <a:r>
              <a:rPr lang="cs-CZ" sz="1800" b="0" i="0" u="none" strike="noStrike" baseline="0" dirty="0">
                <a:latin typeface="HelveticaNeue"/>
              </a:rPr>
              <a:t> a vrátit výsledek jako double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934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978AE0-16CF-0410-367D-80923ED4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Dnešní témata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775535-3C03-1812-FE65-CF29681E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Modelování</a:t>
            </a:r>
          </a:p>
          <a:p>
            <a:r>
              <a:rPr lang="cs-CZ" dirty="0" err="1"/>
              <a:t>Genericita</a:t>
            </a:r>
            <a:endParaRPr lang="cs-CZ" dirty="0"/>
          </a:p>
          <a:p>
            <a:r>
              <a:rPr lang="cs-CZ" dirty="0"/>
              <a:t>Predikát</a:t>
            </a:r>
          </a:p>
          <a:p>
            <a:r>
              <a:rPr lang="cs-CZ" dirty="0"/>
              <a:t>Testy – Příště</a:t>
            </a:r>
          </a:p>
          <a:p>
            <a:r>
              <a:rPr lang="cs-CZ" dirty="0" err="1"/>
              <a:t>Patterny</a:t>
            </a:r>
            <a:r>
              <a:rPr lang="cs-CZ" dirty="0"/>
              <a:t> + DÚ </a:t>
            </a:r>
            <a:r>
              <a:rPr lang="cs-CZ"/>
              <a:t>- Příště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682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9F6825-6882-5F94-4A3F-45320957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Modelování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24C2A3-AE62-5BC3-0421-43E30D9E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cs-CZ" sz="2400" b="0" i="0" u="none" strike="noStrike" baseline="0" dirty="0">
                <a:latin typeface="HelveticaNeue"/>
              </a:rPr>
              <a:t>jazyk UML (</a:t>
            </a:r>
            <a:r>
              <a:rPr lang="cs-CZ" sz="2400" b="0" i="1" u="none" strike="noStrike" baseline="0" dirty="0" err="1">
                <a:latin typeface="HelveticaNeue"/>
              </a:rPr>
              <a:t>Unified</a:t>
            </a:r>
            <a:r>
              <a:rPr lang="cs-CZ" sz="2400" b="0" i="1" u="none" strike="noStrike" baseline="0" dirty="0">
                <a:latin typeface="HelveticaNeue"/>
              </a:rPr>
              <a:t> Modeling </a:t>
            </a:r>
            <a:r>
              <a:rPr lang="cs-CZ" sz="2400" b="0" i="1" u="none" strike="noStrike" baseline="0" dirty="0" err="1">
                <a:latin typeface="HelveticaNeue"/>
              </a:rPr>
              <a:t>Language</a:t>
            </a:r>
            <a:r>
              <a:rPr lang="cs-CZ" sz="2400" b="0" i="0" u="none" strike="noStrike" baseline="0" dirty="0">
                <a:latin typeface="HelveticaNeue"/>
              </a:rPr>
              <a:t>)</a:t>
            </a:r>
          </a:p>
          <a:p>
            <a:pPr algn="l"/>
            <a:endParaRPr lang="cs-CZ" sz="2400" b="0" i="0" u="none" strike="noStrike" baseline="0" dirty="0">
              <a:latin typeface="HelveticaNeue"/>
            </a:endParaRPr>
          </a:p>
          <a:p>
            <a:pPr algn="l"/>
            <a:r>
              <a:rPr lang="cs-CZ" sz="2400" b="0" i="0" u="none" strike="noStrike" baseline="0" dirty="0">
                <a:latin typeface="HelveticaNeue"/>
              </a:rPr>
              <a:t>Základní typy diagramů</a:t>
            </a:r>
          </a:p>
          <a:p>
            <a:pPr lvl="1"/>
            <a:r>
              <a:rPr lang="cs-CZ" sz="2000" b="1" i="0" u="none" strike="noStrike" baseline="0" dirty="0" err="1">
                <a:latin typeface="HelveticaNeue-Bold"/>
              </a:rPr>
              <a:t>Class</a:t>
            </a:r>
            <a:r>
              <a:rPr lang="cs-CZ" sz="2000" b="1" i="0" u="none" strike="noStrike" baseline="0" dirty="0">
                <a:latin typeface="HelveticaNeue-Bold"/>
              </a:rPr>
              <a:t> Diagram</a:t>
            </a:r>
          </a:p>
          <a:p>
            <a:pPr lvl="1"/>
            <a:r>
              <a:rPr lang="cs-CZ" sz="2000" b="0" i="0" u="none" strike="noStrike" baseline="0" dirty="0" err="1">
                <a:latin typeface="HelveticaNeue"/>
              </a:rPr>
              <a:t>Sequence</a:t>
            </a:r>
            <a:r>
              <a:rPr lang="cs-CZ" sz="2000" b="0" i="0" u="none" strike="noStrike" baseline="0" dirty="0">
                <a:latin typeface="HelveticaNeue"/>
              </a:rPr>
              <a:t> Diagram</a:t>
            </a:r>
          </a:p>
          <a:p>
            <a:pPr lvl="1"/>
            <a:r>
              <a:rPr lang="cs-CZ" sz="2000" b="0" i="0" u="none" strike="noStrike" baseline="0" dirty="0">
                <a:latin typeface="HelveticaNeue"/>
              </a:rPr>
              <a:t>Use Case Diagram</a:t>
            </a:r>
          </a:p>
          <a:p>
            <a:pPr lvl="1"/>
            <a:r>
              <a:rPr lang="cs-CZ" sz="2000" b="0" i="0" u="none" strike="noStrike" baseline="0" dirty="0" err="1">
                <a:latin typeface="HelveticaNeue"/>
              </a:rPr>
              <a:t>State</a:t>
            </a:r>
            <a:r>
              <a:rPr lang="cs-CZ" sz="2000" b="0" i="0" u="none" strike="noStrike" baseline="0" dirty="0">
                <a:latin typeface="HelveticaNeue"/>
              </a:rPr>
              <a:t> </a:t>
            </a:r>
            <a:r>
              <a:rPr lang="cs-CZ" sz="2000" b="0" i="0" u="none" strike="noStrike" baseline="0" dirty="0" err="1">
                <a:latin typeface="HelveticaNeue"/>
              </a:rPr>
              <a:t>Machine</a:t>
            </a:r>
            <a:r>
              <a:rPr lang="cs-CZ" sz="2000" b="0" i="0" u="none" strike="noStrike" baseline="0" dirty="0">
                <a:latin typeface="HelveticaNeue"/>
              </a:rPr>
              <a:t> Diagram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1102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C1FFE4-F45F-FAD8-4C5B-E0F1D46B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 fontScale="90000"/>
          </a:bodyPr>
          <a:lstStyle/>
          <a:p>
            <a:r>
              <a:rPr lang="cs-CZ" dirty="0" err="1"/>
              <a:t>Class</a:t>
            </a:r>
            <a:r>
              <a:rPr lang="cs-CZ" dirty="0"/>
              <a:t> diagram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E7C838-A6D2-29A2-D27F-28680692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780"/>
            <a:ext cx="10515600" cy="5434095"/>
          </a:xfrm>
        </p:spPr>
        <p:txBody>
          <a:bodyPr>
            <a:normAutofit/>
          </a:bodyPr>
          <a:lstStyle/>
          <a:p>
            <a:r>
              <a:rPr lang="cs-CZ" sz="2400" dirty="0"/>
              <a:t>Zachycení modelované reality na úrovni tříd – ukazuje na jejich strukturu</a:t>
            </a:r>
          </a:p>
          <a:p>
            <a:r>
              <a:rPr lang="cs-CZ" sz="2400" dirty="0"/>
              <a:t>Obsahuje: třídy, atributy, </a:t>
            </a:r>
            <a:r>
              <a:rPr lang="en-US" sz="2400" dirty="0" err="1"/>
              <a:t>operace</a:t>
            </a:r>
            <a:r>
              <a:rPr lang="en-US" sz="2400" dirty="0"/>
              <a:t> (</a:t>
            </a:r>
            <a:r>
              <a:rPr lang="en-US" sz="2400" dirty="0" err="1"/>
              <a:t>metody</a:t>
            </a:r>
            <a:r>
              <a:rPr lang="en-US" sz="2400" dirty="0"/>
              <a:t>)</a:t>
            </a:r>
            <a:r>
              <a:rPr lang="cs-CZ" sz="2400" dirty="0"/>
              <a:t> a vztahy mezi těmito prvky</a:t>
            </a:r>
          </a:p>
          <a:p>
            <a:r>
              <a:rPr lang="cs-CZ" sz="2400" dirty="0"/>
              <a:t>Perspektivy (podle úrovně detailu)</a:t>
            </a:r>
          </a:p>
          <a:p>
            <a:pPr lvl="1"/>
            <a:r>
              <a:rPr lang="cs-CZ" sz="2000" dirty="0"/>
              <a:t>Konceptuální</a:t>
            </a:r>
          </a:p>
          <a:p>
            <a:pPr lvl="1"/>
            <a:endParaRPr lang="cs-CZ" sz="2000" dirty="0"/>
          </a:p>
          <a:p>
            <a:pPr lvl="1"/>
            <a:endParaRPr lang="cs-CZ" sz="2000" dirty="0"/>
          </a:p>
          <a:p>
            <a:pPr lvl="1"/>
            <a:endParaRPr lang="cs-CZ" sz="2000" dirty="0"/>
          </a:p>
          <a:p>
            <a:pPr lvl="1"/>
            <a:r>
              <a:rPr lang="cs-CZ" sz="2000" dirty="0"/>
              <a:t>Specifikační</a:t>
            </a:r>
          </a:p>
          <a:p>
            <a:pPr lvl="1"/>
            <a:endParaRPr lang="cs-CZ" sz="2000" dirty="0"/>
          </a:p>
          <a:p>
            <a:pPr lvl="1"/>
            <a:endParaRPr lang="cs-CZ" sz="2000" dirty="0"/>
          </a:p>
          <a:p>
            <a:pPr lvl="1"/>
            <a:endParaRPr lang="cs-CZ" sz="2000" dirty="0"/>
          </a:p>
          <a:p>
            <a:pPr lvl="1"/>
            <a:r>
              <a:rPr lang="cs-CZ" sz="2000" dirty="0"/>
              <a:t>Implementační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B5553C2-DCF1-CEE3-1123-956533C90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542" y="2002600"/>
            <a:ext cx="1677798" cy="1459684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5200B60-700B-31F2-68F6-FA58FDE87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927" y="3568887"/>
            <a:ext cx="2046914" cy="172813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7EA92747-3F1D-C9C5-3BE2-FD6CAA5C3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783" y="4285890"/>
            <a:ext cx="3389152" cy="24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9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ext, snímek obrazovky, diagram, řada/pruh&#10;&#10;Popis byl vytvořen automaticky">
            <a:extLst>
              <a:ext uri="{FF2B5EF4-FFF2-40B4-BE49-F238E27FC236}">
                <a16:creationId xmlns:a16="http://schemas.microsoft.com/office/drawing/2014/main" id="{5820F72F-BDD3-F8A8-4F95-47F5510D0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1927525"/>
            <a:ext cx="5219700" cy="332422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69D2F14-4221-733E-527E-3945BD62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diagram - vztahy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D3C324-4B85-D2FC-92A2-E5D65E09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978" y="1606250"/>
            <a:ext cx="6820930" cy="45707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cs-CZ" dirty="0"/>
              <a:t>• </a:t>
            </a:r>
            <a:r>
              <a:rPr lang="cs-CZ" dirty="0" err="1"/>
              <a:t>asociation</a:t>
            </a:r>
            <a:r>
              <a:rPr lang="cs-CZ" dirty="0"/>
              <a:t>, </a:t>
            </a:r>
            <a:r>
              <a:rPr lang="cs-CZ" dirty="0" err="1"/>
              <a:t>directed</a:t>
            </a:r>
            <a:r>
              <a:rPr lang="cs-CZ" dirty="0"/>
              <a:t> </a:t>
            </a:r>
            <a:r>
              <a:rPr lang="cs-CZ" dirty="0" err="1"/>
              <a:t>association</a:t>
            </a:r>
            <a:endParaRPr lang="cs-CZ" dirty="0"/>
          </a:p>
          <a:p>
            <a:pPr marL="0" indent="0">
              <a:lnSpc>
                <a:spcPct val="120000"/>
              </a:lnSpc>
              <a:buNone/>
            </a:pPr>
            <a:r>
              <a:rPr lang="cs-CZ" dirty="0"/>
              <a:t>	• vztah dvou tříd, směr asociace udává 	vlastníka vztahu</a:t>
            </a:r>
          </a:p>
          <a:p>
            <a:pPr marL="0" indent="0">
              <a:buNone/>
            </a:pPr>
            <a:r>
              <a:rPr lang="cs-CZ" dirty="0"/>
              <a:t>• </a:t>
            </a:r>
            <a:r>
              <a:rPr lang="cs-CZ" dirty="0" err="1"/>
              <a:t>aggregation</a:t>
            </a:r>
            <a:endParaRPr lang="cs-CZ" dirty="0"/>
          </a:p>
          <a:p>
            <a:pPr marL="0" indent="0">
              <a:lnSpc>
                <a:spcPct val="120000"/>
              </a:lnSpc>
              <a:buNone/>
            </a:pPr>
            <a:r>
              <a:rPr lang="cs-CZ" dirty="0"/>
              <a:t>	• nadřazená třída není exkluzivním 	vlastníkem té podřazené. Vztah mezi celkem a jeho částmi.</a:t>
            </a:r>
          </a:p>
          <a:p>
            <a:pPr marL="0" indent="0">
              <a:buNone/>
            </a:pPr>
            <a:r>
              <a:rPr lang="cs-CZ" dirty="0"/>
              <a:t>• </a:t>
            </a:r>
            <a:r>
              <a:rPr lang="cs-CZ" dirty="0" err="1"/>
              <a:t>composition</a:t>
            </a:r>
            <a:endParaRPr lang="cs-CZ" dirty="0"/>
          </a:p>
          <a:p>
            <a:pPr marL="0" indent="0">
              <a:lnSpc>
                <a:spcPct val="120000"/>
              </a:lnSpc>
              <a:buNone/>
            </a:pPr>
            <a:r>
              <a:rPr lang="cs-CZ" dirty="0"/>
              <a:t>	• instance třídy využívající kompozici jsou 	vlastněny nadřazenou třídou, měly by s ní 	společně i zaniknout - exkluzivita</a:t>
            </a:r>
          </a:p>
          <a:p>
            <a:pPr marL="0" indent="0">
              <a:buNone/>
            </a:pPr>
            <a:r>
              <a:rPr lang="cs-CZ" dirty="0"/>
              <a:t>• realizace (implementace) - třída implementuje interface (..</a:t>
            </a:r>
            <a:r>
              <a:rPr lang="en-US" dirty="0"/>
              <a:t>|&gt;</a:t>
            </a:r>
            <a:r>
              <a:rPr lang="cs-CZ" dirty="0"/>
              <a:t>)</a:t>
            </a:r>
          </a:p>
          <a:p>
            <a:pPr marL="0" indent="0">
              <a:buNone/>
            </a:pPr>
            <a:r>
              <a:rPr lang="cs-CZ" dirty="0"/>
              <a:t>• generalizace (dědičnost) (</a:t>
            </a:r>
            <a:r>
              <a:rPr lang="en-US" dirty="0" err="1"/>
              <a:t>Podt</a:t>
            </a:r>
            <a:r>
              <a:rPr lang="cs-CZ" dirty="0" err="1"/>
              <a:t>řída</a:t>
            </a:r>
            <a:r>
              <a:rPr lang="cs-CZ" dirty="0"/>
              <a:t> </a:t>
            </a:r>
            <a:r>
              <a:rPr lang="en-US" dirty="0">
                <a:sym typeface="Wingdings" panose="05000000000000000000" pitchFamily="2" charset="2"/>
              </a:rPr>
              <a:t>-- &gt; </a:t>
            </a:r>
            <a:r>
              <a:rPr lang="en-US" dirty="0" err="1">
                <a:sym typeface="Wingdings" panose="05000000000000000000" pitchFamily="2" charset="2"/>
              </a:rPr>
              <a:t>Nad</a:t>
            </a:r>
            <a:r>
              <a:rPr lang="cs-CZ" dirty="0">
                <a:sym typeface="Wingdings" panose="05000000000000000000" pitchFamily="2" charset="2"/>
              </a:rPr>
              <a:t>řazená třída</a:t>
            </a:r>
            <a:r>
              <a:rPr lang="cs-CZ" dirty="0"/>
              <a:t>)</a:t>
            </a:r>
          </a:p>
          <a:p>
            <a:pPr marL="0" indent="0">
              <a:buNone/>
            </a:pPr>
            <a:r>
              <a:rPr lang="cs-CZ" dirty="0"/>
              <a:t>• dependence (závislost)</a:t>
            </a:r>
            <a:r>
              <a:rPr lang="en-US" dirty="0"/>
              <a:t> (Z</a:t>
            </a:r>
            <a:r>
              <a:rPr lang="cs-CZ" dirty="0" err="1"/>
              <a:t>ávislá</a:t>
            </a:r>
            <a:r>
              <a:rPr lang="cs-CZ" dirty="0"/>
              <a:t> třída</a:t>
            </a:r>
            <a:r>
              <a:rPr lang="en-US" dirty="0"/>
              <a:t> ..&gt; Ne</a:t>
            </a:r>
            <a:r>
              <a:rPr lang="cs-CZ" dirty="0"/>
              <a:t>závislá třída</a:t>
            </a:r>
            <a:r>
              <a:rPr lang="en-US" dirty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922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Obsah obrázku text, snímek obrazovky, diagram, Písmo&#10;&#10;Popis byl vytvořen automaticky">
            <a:extLst>
              <a:ext uri="{FF2B5EF4-FFF2-40B4-BE49-F238E27FC236}">
                <a16:creationId xmlns:a16="http://schemas.microsoft.com/office/drawing/2014/main" id="{3D1C9210-5349-F198-6A38-D78AC7D1A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89" y="1813719"/>
            <a:ext cx="5179034" cy="3884276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949766-BCA8-B0F4-4A79-7072CC3F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47611" cy="5014912"/>
          </a:xfrm>
        </p:spPr>
        <p:txBody>
          <a:bodyPr>
            <a:normAutofit fontScale="92500"/>
          </a:bodyPr>
          <a:lstStyle/>
          <a:p>
            <a:r>
              <a:rPr lang="en-US" b="1" dirty="0" err="1"/>
              <a:t>Asociace</a:t>
            </a:r>
            <a:endParaRPr lang="en-US" b="1" dirty="0"/>
          </a:p>
          <a:p>
            <a:pPr lvl="1"/>
            <a:r>
              <a:rPr lang="cs-CZ" dirty="0"/>
              <a:t>Asociace je nejslabší formou vztahu a reprezentuje vazbu mezi dvěma nebo více třídami, kde objekty jedné třídy mohou znát objekty druhé třídy.</a:t>
            </a:r>
          </a:p>
          <a:p>
            <a:pPr lvl="1"/>
            <a:r>
              <a:rPr lang="cs-CZ" dirty="0"/>
              <a:t>Může být jednosměrná nebo obousměrná. Jednosměrná asociace znamená, že jedna třída ví o druhé, ale ne naopak. Obousměrná asociace znamená, že objekty obou tříd o sobě mohou vědět.</a:t>
            </a:r>
          </a:p>
          <a:p>
            <a:pPr lvl="1"/>
            <a:r>
              <a:rPr lang="cs-CZ" dirty="0"/>
              <a:t>Asociace může mít různé multiplicity, například "1:1", "1:m", "n:m", které určují, kolik instancí jedné třídy může být spojeno s instancemi druhé třídy.</a:t>
            </a:r>
          </a:p>
          <a:p>
            <a:pPr lvl="1"/>
            <a:r>
              <a:rPr lang="cs-CZ" dirty="0"/>
              <a:t>Př. Prodejce -- Zákazník</a:t>
            </a:r>
          </a:p>
          <a:p>
            <a:endParaRPr lang="cs-CZ" dirty="0"/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85A9936A-8C42-99E9-1B87-034240A67D3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Class diagram vztahy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9572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B4088E-59C4-273D-DA97-EED18EEE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2470" cy="435133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Agregace</a:t>
            </a:r>
          </a:p>
          <a:p>
            <a:pPr lvl="1"/>
            <a:r>
              <a:rPr lang="cs-CZ" dirty="0"/>
              <a:t>Agregace je speciální typ asociace, který reprezentuje vztah "celku" a "části".</a:t>
            </a:r>
          </a:p>
          <a:p>
            <a:pPr lvl="1"/>
            <a:r>
              <a:rPr lang="cs-CZ" dirty="0"/>
              <a:t>Tento typ vztahu naznačuje, že třída reprezentující "část" může existovat nezávisle na třídě reprezentující "celek".</a:t>
            </a:r>
          </a:p>
          <a:p>
            <a:pPr lvl="1"/>
            <a:r>
              <a:rPr lang="cs-CZ" dirty="0"/>
              <a:t>V diagramu je znázorněna pomocí prázdného diamantu na straně "celku".</a:t>
            </a:r>
          </a:p>
          <a:p>
            <a:pPr lvl="1"/>
            <a:r>
              <a:rPr lang="cs-CZ" dirty="0"/>
              <a:t>Př: Třída </a:t>
            </a:r>
            <a:r>
              <a:rPr lang="en-US" dirty="0"/>
              <a:t>&lt;&gt;-- Student</a:t>
            </a:r>
            <a:endParaRPr lang="cs-CZ" dirty="0"/>
          </a:p>
          <a:p>
            <a:pPr lvl="1"/>
            <a:r>
              <a:rPr lang="cs-CZ" dirty="0"/>
              <a:t>Univerzita &lt;&gt;-- Oddělení</a:t>
            </a:r>
          </a:p>
          <a:p>
            <a:endParaRPr lang="cs-CZ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B344042A-A5B7-7AE4-8BFE-372CFB67032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Class diagram vztahy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D645523-D0E8-A63C-9699-8530D197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140" y="2189592"/>
            <a:ext cx="6155860" cy="255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8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C949E8-5498-1159-B158-C5666A11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1259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Kompozice:</a:t>
            </a:r>
          </a:p>
          <a:p>
            <a:pPr lvl="1"/>
            <a:r>
              <a:rPr lang="cs-CZ" dirty="0"/>
              <a:t>Kompozice je nejsilnější formou agregace a reprezentuje velmi pevný vztah mezi "celek" a "částí".</a:t>
            </a:r>
          </a:p>
          <a:p>
            <a:pPr lvl="1"/>
            <a:r>
              <a:rPr lang="cs-CZ" dirty="0"/>
              <a:t>V tomto případě "část" nemůže existovat bez "celku". Pokud je "celek" zničen, "části" by měly být také zničeny.</a:t>
            </a:r>
          </a:p>
          <a:p>
            <a:pPr lvl="1"/>
            <a:r>
              <a:rPr lang="cs-CZ" dirty="0"/>
              <a:t>Kompozice je znázorněna pomocí vyplněného diamantu na straně "celku".</a:t>
            </a:r>
          </a:p>
          <a:p>
            <a:pPr lvl="1"/>
            <a:r>
              <a:rPr lang="cs-CZ" dirty="0"/>
              <a:t>Letadlo *-- Motor</a:t>
            </a:r>
          </a:p>
          <a:p>
            <a:pPr lvl="1"/>
            <a:r>
              <a:rPr lang="cs-CZ" dirty="0"/>
              <a:t>Dům *--Pokoj </a:t>
            </a:r>
          </a:p>
          <a:p>
            <a:pPr lvl="1"/>
            <a:endParaRPr lang="cs-CZ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143210BA-C74A-CD54-96C4-FCDD3D662E3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Class diagram vztahy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FF00079-A76F-99BF-0F07-E0249CB2A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43" y="1977189"/>
            <a:ext cx="5919567" cy="314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5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A3CCEC-B880-2653-A48E-764124AF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Multiplicita atributů a </a:t>
            </a:r>
            <a:r>
              <a:rPr lang="cs-CZ" dirty="0" err="1"/>
              <a:t>navigovatelnost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64638B-93B4-83E0-94BA-2D94EFAEE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3836" cy="5180656"/>
          </a:xfrm>
        </p:spPr>
        <p:txBody>
          <a:bodyPr>
            <a:normAutofit/>
          </a:bodyPr>
          <a:lstStyle/>
          <a:p>
            <a:r>
              <a:rPr lang="cs-CZ" sz="2000" b="1" dirty="0"/>
              <a:t>Kardinalita</a:t>
            </a:r>
          </a:p>
          <a:p>
            <a:pPr lvl="1"/>
            <a:r>
              <a:rPr lang="cs-CZ" sz="2000" dirty="0"/>
              <a:t>Vztahy 1:1, 1:N, M:N</a:t>
            </a:r>
          </a:p>
          <a:p>
            <a:pPr lvl="1"/>
            <a:r>
              <a:rPr lang="cs-CZ" sz="2000" dirty="0"/>
              <a:t>Stát má hlavní město – 1:1</a:t>
            </a:r>
          </a:p>
          <a:p>
            <a:pPr lvl="1"/>
            <a:r>
              <a:rPr lang="cs-CZ" sz="2000" dirty="0"/>
              <a:t>Federace má více států – 1:N</a:t>
            </a:r>
          </a:p>
          <a:p>
            <a:pPr lvl="1"/>
            <a:r>
              <a:rPr lang="cs-CZ" sz="2000" dirty="0"/>
              <a:t>Jeden herec může hrát ve více filmech a v jednom filmu může hrát více herců – M:N</a:t>
            </a:r>
          </a:p>
          <a:p>
            <a:r>
              <a:rPr lang="cs-CZ" sz="2000" b="1" dirty="0" err="1"/>
              <a:t>Navigovatelnost</a:t>
            </a:r>
            <a:endParaRPr lang="cs-CZ" sz="2000" b="1" dirty="0"/>
          </a:p>
          <a:p>
            <a:pPr lvl="1"/>
            <a:r>
              <a:rPr lang="cs-CZ" sz="2000" dirty="0"/>
              <a:t>Šipka ukazuje od třídy, kterou zná a naviguje k </a:t>
            </a:r>
            <a:r>
              <a:rPr lang="cs-CZ" sz="2000" dirty="0" err="1"/>
              <a:t>tříde</a:t>
            </a:r>
            <a:r>
              <a:rPr lang="cs-CZ" sz="2000" dirty="0"/>
              <a:t>, která je cílem.</a:t>
            </a:r>
          </a:p>
          <a:p>
            <a:pPr lvl="1"/>
            <a:r>
              <a:rPr lang="cs-CZ" sz="2000" dirty="0"/>
              <a:t>Šipka značí, že objekty tříd mají odkazy navzájem.</a:t>
            </a:r>
          </a:p>
          <a:p>
            <a:pPr lvl="1"/>
            <a:r>
              <a:rPr lang="cs-CZ" sz="2000" dirty="0"/>
              <a:t>Bez šipky není určená </a:t>
            </a:r>
            <a:r>
              <a:rPr lang="cs-CZ" sz="2000" dirty="0" err="1"/>
              <a:t>navigovatelnost</a:t>
            </a:r>
            <a:r>
              <a:rPr lang="cs-CZ" sz="2000" dirty="0"/>
              <a:t> mezi třídami/objekty.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21BB1A1-CD90-D321-2462-52F9CDB5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036" y="1825625"/>
            <a:ext cx="6379964" cy="405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879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963</Words>
  <Application>Microsoft Office PowerPoint</Application>
  <PresentationFormat>Širokoúhlá obrazovka</PresentationFormat>
  <Paragraphs>111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HelveticaNeue</vt:lpstr>
      <vt:lpstr>HelveticaNeue-Bold</vt:lpstr>
      <vt:lpstr>Motiv Office</vt:lpstr>
      <vt:lpstr>F7MIOOP  Objektově orientované programování</vt:lpstr>
      <vt:lpstr>Dnešní témata </vt:lpstr>
      <vt:lpstr>Modelování</vt:lpstr>
      <vt:lpstr>Class diagram</vt:lpstr>
      <vt:lpstr>Class diagram - vztahy</vt:lpstr>
      <vt:lpstr>Prezentace aplikace PowerPoint</vt:lpstr>
      <vt:lpstr>Prezentace aplikace PowerPoint</vt:lpstr>
      <vt:lpstr>Prezentace aplikace PowerPoint</vt:lpstr>
      <vt:lpstr>Multiplicita atributů a navigovatelnost</vt:lpstr>
      <vt:lpstr>Dědičnost</vt:lpstr>
      <vt:lpstr>Generování grafu v IntelliJ</vt:lpstr>
      <vt:lpstr>Příklad</vt:lpstr>
      <vt:lpstr>Genericita</vt:lpstr>
      <vt:lpstr>Predikát</vt:lpstr>
      <vt:lpstr>Predikát</vt:lpstr>
      <vt:lpstr>Generika - příklady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Krajca, Tomas</dc:creator>
  <cp:lastModifiedBy>Krajca, Tomas</cp:lastModifiedBy>
  <cp:revision>2</cp:revision>
  <dcterms:created xsi:type="dcterms:W3CDTF">2023-10-02T09:02:32Z</dcterms:created>
  <dcterms:modified xsi:type="dcterms:W3CDTF">2023-11-06T14:53:52Z</dcterms:modified>
</cp:coreProperties>
</file>