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70" r:id="rId6"/>
    <p:sldId id="267" r:id="rId7"/>
    <p:sldId id="268" r:id="rId8"/>
    <p:sldId id="272" r:id="rId9"/>
    <p:sldId id="273" r:id="rId10"/>
    <p:sldId id="274" r:id="rId11"/>
    <p:sldId id="271" r:id="rId12"/>
    <p:sldId id="275" r:id="rId13"/>
    <p:sldId id="276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B58AA-FB8C-4C96-B4D6-1C43D0A95984}" v="6" dt="2023-11-20T13:20:50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jca, Tomas" userId="20196479-9853-456c-b562-c216d7c27c9c" providerId="ADAL" clId="{6F27A23C-A426-4E92-A6CF-22CE419389B1}"/>
    <pc:docChg chg="addSld modSld">
      <pc:chgData name="Krajca, Tomas" userId="20196479-9853-456c-b562-c216d7c27c9c" providerId="ADAL" clId="{6F27A23C-A426-4E92-A6CF-22CE419389B1}" dt="2023-10-09T13:52:32.521" v="154" actId="20577"/>
      <pc:docMkLst>
        <pc:docMk/>
      </pc:docMkLst>
      <pc:sldChg chg="modSp mod">
        <pc:chgData name="Krajca, Tomas" userId="20196479-9853-456c-b562-c216d7c27c9c" providerId="ADAL" clId="{6F27A23C-A426-4E92-A6CF-22CE419389B1}" dt="2023-10-09T12:29:44.558" v="23" actId="20577"/>
        <pc:sldMkLst>
          <pc:docMk/>
          <pc:sldMk cId="3110383551" sldId="263"/>
        </pc:sldMkLst>
        <pc:spChg chg="mod">
          <ac:chgData name="Krajca, Tomas" userId="20196479-9853-456c-b562-c216d7c27c9c" providerId="ADAL" clId="{6F27A23C-A426-4E92-A6CF-22CE419389B1}" dt="2023-10-09T12:29:44.558" v="23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addSp delSp modSp mod">
        <pc:chgData name="Krajca, Tomas" userId="20196479-9853-456c-b562-c216d7c27c9c" providerId="ADAL" clId="{6F27A23C-A426-4E92-A6CF-22CE419389B1}" dt="2023-10-09T12:35:32.741" v="75" actId="14100"/>
        <pc:sldMkLst>
          <pc:docMk/>
          <pc:sldMk cId="1482430249" sldId="264"/>
        </pc:sldMkLst>
        <pc:spChg chg="mod">
          <ac:chgData name="Krajca, Tomas" userId="20196479-9853-456c-b562-c216d7c27c9c" providerId="ADAL" clId="{6F27A23C-A426-4E92-A6CF-22CE419389B1}" dt="2023-10-09T12:34:56.088" v="61" actId="1076"/>
          <ac:spMkLst>
            <pc:docMk/>
            <pc:sldMk cId="1482430249" sldId="264"/>
            <ac:spMk id="3" creationId="{F8E15D0F-0B92-1178-4609-E76450F8DA48}"/>
          </ac:spMkLst>
        </pc:spChg>
        <pc:spChg chg="add del mod">
          <ac:chgData name="Krajca, Tomas" userId="20196479-9853-456c-b562-c216d7c27c9c" providerId="ADAL" clId="{6F27A23C-A426-4E92-A6CF-22CE419389B1}" dt="2023-10-09T12:34:56.493" v="62"/>
          <ac:spMkLst>
            <pc:docMk/>
            <pc:sldMk cId="1482430249" sldId="264"/>
            <ac:spMk id="4" creationId="{4E3ACED8-3DFD-4AFE-5929-BCA1743A842B}"/>
          </ac:spMkLst>
        </pc:spChg>
        <pc:spChg chg="add del mod">
          <ac:chgData name="Krajca, Tomas" userId="20196479-9853-456c-b562-c216d7c27c9c" providerId="ADAL" clId="{6F27A23C-A426-4E92-A6CF-22CE419389B1}" dt="2023-10-09T12:35:20.360" v="71"/>
          <ac:spMkLst>
            <pc:docMk/>
            <pc:sldMk cId="1482430249" sldId="264"/>
            <ac:spMk id="5" creationId="{E87E8231-7DCA-114C-D2EC-C50AAAAF9B6B}"/>
          </ac:spMkLst>
        </pc:spChg>
        <pc:spChg chg="add del">
          <ac:chgData name="Krajca, Tomas" userId="20196479-9853-456c-b562-c216d7c27c9c" providerId="ADAL" clId="{6F27A23C-A426-4E92-A6CF-22CE419389B1}" dt="2023-10-09T12:35:20.338" v="69" actId="478"/>
          <ac:spMkLst>
            <pc:docMk/>
            <pc:sldMk cId="1482430249" sldId="264"/>
            <ac:spMk id="6" creationId="{7F535C29-C10C-952F-08A7-8BD4FE738652}"/>
          </ac:spMkLst>
        </pc:spChg>
        <pc:spChg chg="add mod">
          <ac:chgData name="Krajca, Tomas" userId="20196479-9853-456c-b562-c216d7c27c9c" providerId="ADAL" clId="{6F27A23C-A426-4E92-A6CF-22CE419389B1}" dt="2023-10-09T12:35:32.741" v="75" actId="14100"/>
          <ac:spMkLst>
            <pc:docMk/>
            <pc:sldMk cId="1482430249" sldId="264"/>
            <ac:spMk id="7" creationId="{3F1E8457-0846-0D19-A57C-EEC2B1B80B86}"/>
          </ac:spMkLst>
        </pc:spChg>
      </pc:sldChg>
      <pc:sldChg chg="modSp new mod">
        <pc:chgData name="Krajca, Tomas" userId="20196479-9853-456c-b562-c216d7c27c9c" providerId="ADAL" clId="{6F27A23C-A426-4E92-A6CF-22CE419389B1}" dt="2023-10-09T13:52:32.521" v="154" actId="20577"/>
        <pc:sldMkLst>
          <pc:docMk/>
          <pc:sldMk cId="2950167137" sldId="267"/>
        </pc:sldMkLst>
        <pc:spChg chg="mod">
          <ac:chgData name="Krajca, Tomas" userId="20196479-9853-456c-b562-c216d7c27c9c" providerId="ADAL" clId="{6F27A23C-A426-4E92-A6CF-22CE419389B1}" dt="2023-10-09T13:52:13.415" v="110" actId="20577"/>
          <ac:spMkLst>
            <pc:docMk/>
            <pc:sldMk cId="2950167137" sldId="267"/>
            <ac:spMk id="2" creationId="{DFD72AEA-14A7-62FF-4FB4-3020F769542D}"/>
          </ac:spMkLst>
        </pc:spChg>
        <pc:spChg chg="mod">
          <ac:chgData name="Krajca, Tomas" userId="20196479-9853-456c-b562-c216d7c27c9c" providerId="ADAL" clId="{6F27A23C-A426-4E92-A6CF-22CE419389B1}" dt="2023-10-09T13:52:32.521" v="154" actId="20577"/>
          <ac:spMkLst>
            <pc:docMk/>
            <pc:sldMk cId="2950167137" sldId="267"/>
            <ac:spMk id="3" creationId="{C57076F8-8C94-EBD9-EDCF-E2EE43A72AF7}"/>
          </ac:spMkLst>
        </pc:spChg>
      </pc:sldChg>
    </pc:docChg>
  </pc:docChgLst>
  <pc:docChgLst>
    <pc:chgData name="Krajca, Tomas" userId="20196479-9853-456c-b562-c216d7c27c9c" providerId="ADAL" clId="{5B328AFF-5D36-4FDA-AEA6-2DE31DF062E3}"/>
    <pc:docChg chg="custSel addSld delSld modSld">
      <pc:chgData name="Krajca, Tomas" userId="20196479-9853-456c-b562-c216d7c27c9c" providerId="ADAL" clId="{5B328AFF-5D36-4FDA-AEA6-2DE31DF062E3}" dt="2023-10-09T11:51:29.871" v="2088" actId="20577"/>
      <pc:docMkLst>
        <pc:docMk/>
      </pc:docMkLst>
      <pc:sldChg chg="del">
        <pc:chgData name="Krajca, Tomas" userId="20196479-9853-456c-b562-c216d7c27c9c" providerId="ADAL" clId="{5B328AFF-5D36-4FDA-AEA6-2DE31DF062E3}" dt="2023-10-09T08:10:14.884" v="0" actId="47"/>
        <pc:sldMkLst>
          <pc:docMk/>
          <pc:sldMk cId="3050629504" sldId="257"/>
        </pc:sldMkLst>
      </pc:sldChg>
      <pc:sldChg chg="modSp new mod">
        <pc:chgData name="Krajca, Tomas" userId="20196479-9853-456c-b562-c216d7c27c9c" providerId="ADAL" clId="{5B328AFF-5D36-4FDA-AEA6-2DE31DF062E3}" dt="2023-10-09T08:11:09.700" v="1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B328AFF-5D36-4FDA-AEA6-2DE31DF062E3}" dt="2023-10-09T08:10:34.194" v="20" actId="20577"/>
          <ac:spMkLst>
            <pc:docMk/>
            <pc:sldMk cId="3656829567" sldId="257"/>
            <ac:spMk id="2" creationId="{E9978AE0-16CF-0410-367D-80923ED4869B}"/>
          </ac:spMkLst>
        </pc:spChg>
        <pc:spChg chg="mod">
          <ac:chgData name="Krajca, Tomas" userId="20196479-9853-456c-b562-c216d7c27c9c" providerId="ADAL" clId="{5B328AFF-5D36-4FDA-AEA6-2DE31DF062E3}" dt="2023-10-09T08:11:09.700" v="1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B328AFF-5D36-4FDA-AEA6-2DE31DF062E3}" dt="2023-10-09T08:10:16.054" v="1" actId="47"/>
        <pc:sldMkLst>
          <pc:docMk/>
          <pc:sldMk cId="449211984" sldId="258"/>
        </pc:sldMkLst>
      </pc:sldChg>
      <pc:sldChg chg="modSp new mod">
        <pc:chgData name="Krajca, Tomas" userId="20196479-9853-456c-b562-c216d7c27c9c" providerId="ADAL" clId="{5B328AFF-5D36-4FDA-AEA6-2DE31DF062E3}" dt="2023-10-09T08:16:05.273" v="524" actId="20577"/>
        <pc:sldMkLst>
          <pc:docMk/>
          <pc:sldMk cId="1673524555" sldId="258"/>
        </pc:sldMkLst>
        <pc:spChg chg="mod">
          <ac:chgData name="Krajca, Tomas" userId="20196479-9853-456c-b562-c216d7c27c9c" providerId="ADAL" clId="{5B328AFF-5D36-4FDA-AEA6-2DE31DF062E3}" dt="2023-10-09T08:11:15.752" v="122" actId="20577"/>
          <ac:spMkLst>
            <pc:docMk/>
            <pc:sldMk cId="1673524555" sldId="258"/>
            <ac:spMk id="2" creationId="{B36B2056-ECE4-06F7-D534-BF0505E0B9C9}"/>
          </ac:spMkLst>
        </pc:spChg>
        <pc:spChg chg="mod">
          <ac:chgData name="Krajca, Tomas" userId="20196479-9853-456c-b562-c216d7c27c9c" providerId="ADAL" clId="{5B328AFF-5D36-4FDA-AEA6-2DE31DF062E3}" dt="2023-10-09T08:16:05.273" v="524" actId="20577"/>
          <ac:spMkLst>
            <pc:docMk/>
            <pc:sldMk cId="1673524555" sldId="258"/>
            <ac:spMk id="3" creationId="{83FB2194-F2F0-5223-1076-A844CAB7E2C3}"/>
          </ac:spMkLst>
        </pc:spChg>
      </pc:sldChg>
      <pc:sldChg chg="modSp new mod">
        <pc:chgData name="Krajca, Tomas" userId="20196479-9853-456c-b562-c216d7c27c9c" providerId="ADAL" clId="{5B328AFF-5D36-4FDA-AEA6-2DE31DF062E3}" dt="2023-10-09T08:16:59.763" v="625" actId="20577"/>
        <pc:sldMkLst>
          <pc:docMk/>
          <pc:sldMk cId="851342172" sldId="259"/>
        </pc:sldMkLst>
        <pc:spChg chg="mod">
          <ac:chgData name="Krajca, Tomas" userId="20196479-9853-456c-b562-c216d7c27c9c" providerId="ADAL" clId="{5B328AFF-5D36-4FDA-AEA6-2DE31DF062E3}" dt="2023-10-09T08:14:33.859" v="412" actId="20577"/>
          <ac:spMkLst>
            <pc:docMk/>
            <pc:sldMk cId="851342172" sldId="259"/>
            <ac:spMk id="2" creationId="{208F9DA9-EA06-8EC4-893E-E3DE36AD9140}"/>
          </ac:spMkLst>
        </pc:spChg>
        <pc:spChg chg="mod">
          <ac:chgData name="Krajca, Tomas" userId="20196479-9853-456c-b562-c216d7c27c9c" providerId="ADAL" clId="{5B328AFF-5D36-4FDA-AEA6-2DE31DF062E3}" dt="2023-10-09T08:16:59.763" v="625" actId="20577"/>
          <ac:spMkLst>
            <pc:docMk/>
            <pc:sldMk cId="851342172" sldId="259"/>
            <ac:spMk id="3" creationId="{1B9F3DA0-CA8A-F778-B547-21B1AB6B87DE}"/>
          </ac:spMkLst>
        </pc:spChg>
      </pc:sldChg>
      <pc:sldChg chg="del">
        <pc:chgData name="Krajca, Tomas" userId="20196479-9853-456c-b562-c216d7c27c9c" providerId="ADAL" clId="{5B328AFF-5D36-4FDA-AEA6-2DE31DF062E3}" dt="2023-10-09T08:10:16.737" v="2" actId="47"/>
        <pc:sldMkLst>
          <pc:docMk/>
          <pc:sldMk cId="3164547664" sldId="259"/>
        </pc:sldMkLst>
      </pc:sldChg>
      <pc:sldChg chg="del">
        <pc:chgData name="Krajca, Tomas" userId="20196479-9853-456c-b562-c216d7c27c9c" providerId="ADAL" clId="{5B328AFF-5D36-4FDA-AEA6-2DE31DF062E3}" dt="2023-10-09T08:10:18.405" v="4" actId="47"/>
        <pc:sldMkLst>
          <pc:docMk/>
          <pc:sldMk cId="1476132482" sldId="260"/>
        </pc:sldMkLst>
      </pc:sldChg>
      <pc:sldChg chg="modSp new mod">
        <pc:chgData name="Krajca, Tomas" userId="20196479-9853-456c-b562-c216d7c27c9c" providerId="ADAL" clId="{5B328AFF-5D36-4FDA-AEA6-2DE31DF062E3}" dt="2023-10-09T08:19:50.075" v="835" actId="20577"/>
        <pc:sldMkLst>
          <pc:docMk/>
          <pc:sldMk cId="2864468632" sldId="260"/>
        </pc:sldMkLst>
        <pc:spChg chg="mod">
          <ac:chgData name="Krajca, Tomas" userId="20196479-9853-456c-b562-c216d7c27c9c" providerId="ADAL" clId="{5B328AFF-5D36-4FDA-AEA6-2DE31DF062E3}" dt="2023-10-09T08:17:27.984" v="643" actId="20577"/>
          <ac:spMkLst>
            <pc:docMk/>
            <pc:sldMk cId="2864468632" sldId="260"/>
            <ac:spMk id="2" creationId="{BFDBE011-F147-2FC7-3C9D-5113256D0BEA}"/>
          </ac:spMkLst>
        </pc:spChg>
        <pc:spChg chg="mod">
          <ac:chgData name="Krajca, Tomas" userId="20196479-9853-456c-b562-c216d7c27c9c" providerId="ADAL" clId="{5B328AFF-5D36-4FDA-AEA6-2DE31DF062E3}" dt="2023-10-09T08:19:50.075" v="835" actId="20577"/>
          <ac:spMkLst>
            <pc:docMk/>
            <pc:sldMk cId="2864468632" sldId="260"/>
            <ac:spMk id="3" creationId="{E0B596C0-613C-F729-3BE3-F945199E56A2}"/>
          </ac:spMkLst>
        </pc:spChg>
      </pc:sldChg>
      <pc:sldChg chg="del">
        <pc:chgData name="Krajca, Tomas" userId="20196479-9853-456c-b562-c216d7c27c9c" providerId="ADAL" clId="{5B328AFF-5D36-4FDA-AEA6-2DE31DF062E3}" dt="2023-10-09T08:10:19.976" v="5" actId="47"/>
        <pc:sldMkLst>
          <pc:docMk/>
          <pc:sldMk cId="2427044236" sldId="261"/>
        </pc:sldMkLst>
      </pc:sldChg>
      <pc:sldChg chg="modSp new mod">
        <pc:chgData name="Krajca, Tomas" userId="20196479-9853-456c-b562-c216d7c27c9c" providerId="ADAL" clId="{5B328AFF-5D36-4FDA-AEA6-2DE31DF062E3}" dt="2023-10-09T08:21:23.585" v="961" actId="20577"/>
        <pc:sldMkLst>
          <pc:docMk/>
          <pc:sldMk cId="2604873453" sldId="261"/>
        </pc:sldMkLst>
        <pc:spChg chg="mod">
          <ac:chgData name="Krajca, Tomas" userId="20196479-9853-456c-b562-c216d7c27c9c" providerId="ADAL" clId="{5B328AFF-5D36-4FDA-AEA6-2DE31DF062E3}" dt="2023-10-09T08:20:12.074" v="855" actId="20577"/>
          <ac:spMkLst>
            <pc:docMk/>
            <pc:sldMk cId="2604873453" sldId="261"/>
            <ac:spMk id="2" creationId="{847934D7-7248-1755-579E-DEFA23D75E28}"/>
          </ac:spMkLst>
        </pc:spChg>
        <pc:spChg chg="mod">
          <ac:chgData name="Krajca, Tomas" userId="20196479-9853-456c-b562-c216d7c27c9c" providerId="ADAL" clId="{5B328AFF-5D36-4FDA-AEA6-2DE31DF062E3}" dt="2023-10-09T08:21:23.585" v="961" actId="20577"/>
          <ac:spMkLst>
            <pc:docMk/>
            <pc:sldMk cId="2604873453" sldId="261"/>
            <ac:spMk id="3" creationId="{E796C8ED-141F-BA1C-F123-EAC4BB8F477A}"/>
          </ac:spMkLst>
        </pc:spChg>
      </pc:sldChg>
      <pc:sldChg chg="modSp new mod">
        <pc:chgData name="Krajca, Tomas" userId="20196479-9853-456c-b562-c216d7c27c9c" providerId="ADAL" clId="{5B328AFF-5D36-4FDA-AEA6-2DE31DF062E3}" dt="2023-10-09T08:32:52.226" v="1669" actId="20577"/>
        <pc:sldMkLst>
          <pc:docMk/>
          <pc:sldMk cId="1635782993" sldId="262"/>
        </pc:sldMkLst>
        <pc:spChg chg="mod">
          <ac:chgData name="Krajca, Tomas" userId="20196479-9853-456c-b562-c216d7c27c9c" providerId="ADAL" clId="{5B328AFF-5D36-4FDA-AEA6-2DE31DF062E3}" dt="2023-10-09T08:23:04.522" v="1072" actId="20577"/>
          <ac:spMkLst>
            <pc:docMk/>
            <pc:sldMk cId="1635782993" sldId="262"/>
            <ac:spMk id="2" creationId="{AA6FE67A-FF47-1125-B431-7F614ACCD037}"/>
          </ac:spMkLst>
        </pc:spChg>
        <pc:spChg chg="mod">
          <ac:chgData name="Krajca, Tomas" userId="20196479-9853-456c-b562-c216d7c27c9c" providerId="ADAL" clId="{5B328AFF-5D36-4FDA-AEA6-2DE31DF062E3}" dt="2023-10-09T08:32:52.226" v="1669" actId="20577"/>
          <ac:spMkLst>
            <pc:docMk/>
            <pc:sldMk cId="1635782993" sldId="262"/>
            <ac:spMk id="3" creationId="{E35EEF21-EB24-C98E-04F6-EA3659DF2C48}"/>
          </ac:spMkLst>
        </pc:spChg>
      </pc:sldChg>
      <pc:sldChg chg="del">
        <pc:chgData name="Krajca, Tomas" userId="20196479-9853-456c-b562-c216d7c27c9c" providerId="ADAL" clId="{5B328AFF-5D36-4FDA-AEA6-2DE31DF062E3}" dt="2023-10-09T08:10:17.372" v="3" actId="47"/>
        <pc:sldMkLst>
          <pc:docMk/>
          <pc:sldMk cId="4178333452" sldId="262"/>
        </pc:sldMkLst>
      </pc:sldChg>
      <pc:sldChg chg="modSp new mod">
        <pc:chgData name="Krajca, Tomas" userId="20196479-9853-456c-b562-c216d7c27c9c" providerId="ADAL" clId="{5B328AFF-5D36-4FDA-AEA6-2DE31DF062E3}" dt="2023-10-09T08:31:44.395" v="1629" actId="20577"/>
        <pc:sldMkLst>
          <pc:docMk/>
          <pc:sldMk cId="3110383551" sldId="263"/>
        </pc:sldMkLst>
        <pc:spChg chg="mod">
          <ac:chgData name="Krajca, Tomas" userId="20196479-9853-456c-b562-c216d7c27c9c" providerId="ADAL" clId="{5B328AFF-5D36-4FDA-AEA6-2DE31DF062E3}" dt="2023-10-09T08:25:37.366" v="1311" actId="20577"/>
          <ac:spMkLst>
            <pc:docMk/>
            <pc:sldMk cId="3110383551" sldId="263"/>
            <ac:spMk id="2" creationId="{B34F4976-FF32-5B14-AD6D-F389B10F8F0F}"/>
          </ac:spMkLst>
        </pc:spChg>
        <pc:spChg chg="mod">
          <ac:chgData name="Krajca, Tomas" userId="20196479-9853-456c-b562-c216d7c27c9c" providerId="ADAL" clId="{5B328AFF-5D36-4FDA-AEA6-2DE31DF062E3}" dt="2023-10-09T08:31:44.395" v="1629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modSp new mod">
        <pc:chgData name="Krajca, Tomas" userId="20196479-9853-456c-b562-c216d7c27c9c" providerId="ADAL" clId="{5B328AFF-5D36-4FDA-AEA6-2DE31DF062E3}" dt="2023-10-09T08:33:07.275" v="1677" actId="20577"/>
        <pc:sldMkLst>
          <pc:docMk/>
          <pc:sldMk cId="1482430249" sldId="264"/>
        </pc:sldMkLst>
        <pc:spChg chg="mod">
          <ac:chgData name="Krajca, Tomas" userId="20196479-9853-456c-b562-c216d7c27c9c" providerId="ADAL" clId="{5B328AFF-5D36-4FDA-AEA6-2DE31DF062E3}" dt="2023-10-09T08:33:07.275" v="1677" actId="20577"/>
          <ac:spMkLst>
            <pc:docMk/>
            <pc:sldMk cId="1482430249" sldId="264"/>
            <ac:spMk id="2" creationId="{A0BF4C25-880A-2C63-8E80-B89A1CA128C7}"/>
          </ac:spMkLst>
        </pc:spChg>
      </pc:sldChg>
      <pc:sldChg chg="modSp new mod">
        <pc:chgData name="Krajca, Tomas" userId="20196479-9853-456c-b562-c216d7c27c9c" providerId="ADAL" clId="{5B328AFF-5D36-4FDA-AEA6-2DE31DF062E3}" dt="2023-10-09T10:14:40.569" v="2009" actId="120"/>
        <pc:sldMkLst>
          <pc:docMk/>
          <pc:sldMk cId="774187158" sldId="265"/>
        </pc:sldMkLst>
        <pc:spChg chg="mod">
          <ac:chgData name="Krajca, Tomas" userId="20196479-9853-456c-b562-c216d7c27c9c" providerId="ADAL" clId="{5B328AFF-5D36-4FDA-AEA6-2DE31DF062E3}" dt="2023-10-09T08:33:16.312" v="1694" actId="20577"/>
          <ac:spMkLst>
            <pc:docMk/>
            <pc:sldMk cId="774187158" sldId="265"/>
            <ac:spMk id="2" creationId="{47B219DD-2EB6-97C3-35B3-437413892EA7}"/>
          </ac:spMkLst>
        </pc:spChg>
        <pc:spChg chg="mod">
          <ac:chgData name="Krajca, Tomas" userId="20196479-9853-456c-b562-c216d7c27c9c" providerId="ADAL" clId="{5B328AFF-5D36-4FDA-AEA6-2DE31DF062E3}" dt="2023-10-09T10:14:40.569" v="2009" actId="120"/>
          <ac:spMkLst>
            <pc:docMk/>
            <pc:sldMk cId="774187158" sldId="265"/>
            <ac:spMk id="3" creationId="{EC800240-C49A-9827-5F16-91C673B9BF8A}"/>
          </ac:spMkLst>
        </pc:spChg>
      </pc:sldChg>
      <pc:sldChg chg="modSp new mod">
        <pc:chgData name="Krajca, Tomas" userId="20196479-9853-456c-b562-c216d7c27c9c" providerId="ADAL" clId="{5B328AFF-5D36-4FDA-AEA6-2DE31DF062E3}" dt="2023-10-09T11:51:29.871" v="2088" actId="20577"/>
        <pc:sldMkLst>
          <pc:docMk/>
          <pc:sldMk cId="245895946" sldId="266"/>
        </pc:sldMkLst>
        <pc:spChg chg="mod">
          <ac:chgData name="Krajca, Tomas" userId="20196479-9853-456c-b562-c216d7c27c9c" providerId="ADAL" clId="{5B328AFF-5D36-4FDA-AEA6-2DE31DF062E3}" dt="2023-10-09T10:12:49.537" v="1812" actId="20577"/>
          <ac:spMkLst>
            <pc:docMk/>
            <pc:sldMk cId="245895946" sldId="266"/>
            <ac:spMk id="2" creationId="{8851E49E-B56F-7E00-4CC2-2156044CBD12}"/>
          </ac:spMkLst>
        </pc:spChg>
        <pc:spChg chg="mod">
          <ac:chgData name="Krajca, Tomas" userId="20196479-9853-456c-b562-c216d7c27c9c" providerId="ADAL" clId="{5B328AFF-5D36-4FDA-AEA6-2DE31DF062E3}" dt="2023-10-09T11:51:29.871" v="2088" actId="20577"/>
          <ac:spMkLst>
            <pc:docMk/>
            <pc:sldMk cId="245895946" sldId="266"/>
            <ac:spMk id="3" creationId="{2CCA141C-7FAB-FDD7-2EBC-6CD5F0E0D574}"/>
          </ac:spMkLst>
        </pc:spChg>
      </pc:sldChg>
    </pc:docChg>
  </pc:docChgLst>
  <pc:docChgLst>
    <pc:chgData name="Krajca, Tomas" userId="20196479-9853-456c-b562-c216d7c27c9c" providerId="ADAL" clId="{48E8DAC4-3B2F-47C2-95B2-50BCCBBAB06E}"/>
    <pc:docChg chg="undo custSel addSld modSld">
      <pc:chgData name="Krajca, Tomas" userId="20196479-9853-456c-b562-c216d7c27c9c" providerId="ADAL" clId="{48E8DAC4-3B2F-47C2-95B2-50BCCBBAB06E}" dt="2023-10-16T13:35:34.269" v="1903" actId="20577"/>
      <pc:docMkLst>
        <pc:docMk/>
      </pc:docMkLst>
      <pc:sldChg chg="modSp mod">
        <pc:chgData name="Krajca, Tomas" userId="20196479-9853-456c-b562-c216d7c27c9c" providerId="ADAL" clId="{48E8DAC4-3B2F-47C2-95B2-50BCCBBAB06E}" dt="2023-10-16T13:27:09.235" v="15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48E8DAC4-3B2F-47C2-95B2-50BCCBBAB06E}" dt="2023-10-16T13:27:09.235" v="15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48E8DAC4-3B2F-47C2-95B2-50BCCBBAB06E}" dt="2023-10-16T11:15:20.265" v="355" actId="20577"/>
        <pc:sldMkLst>
          <pc:docMk/>
          <pc:sldMk cId="3819146266" sldId="258"/>
        </pc:sldMkLst>
        <pc:spChg chg="mod">
          <ac:chgData name="Krajca, Tomas" userId="20196479-9853-456c-b562-c216d7c27c9c" providerId="ADAL" clId="{48E8DAC4-3B2F-47C2-95B2-50BCCBBAB06E}" dt="2023-10-16T11:04:12.564" v="200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48E8DAC4-3B2F-47C2-95B2-50BCCBBAB06E}" dt="2023-10-16T11:15:20.265" v="355" actId="20577"/>
          <ac:spMkLst>
            <pc:docMk/>
            <pc:sldMk cId="3819146266" sldId="258"/>
            <ac:spMk id="3" creationId="{8A37CFBF-624D-B461-285E-B7A3526FAEA5}"/>
          </ac:spMkLst>
        </pc:spChg>
      </pc:sldChg>
      <pc:sldChg chg="modSp new mod">
        <pc:chgData name="Krajca, Tomas" userId="20196479-9853-456c-b562-c216d7c27c9c" providerId="ADAL" clId="{48E8DAC4-3B2F-47C2-95B2-50BCCBBAB06E}" dt="2023-10-16T11:27:22.862" v="836" actId="27636"/>
        <pc:sldMkLst>
          <pc:docMk/>
          <pc:sldMk cId="131683802" sldId="259"/>
        </pc:sldMkLst>
        <pc:spChg chg="mod">
          <ac:chgData name="Krajca, Tomas" userId="20196479-9853-456c-b562-c216d7c27c9c" providerId="ADAL" clId="{48E8DAC4-3B2F-47C2-95B2-50BCCBBAB06E}" dt="2023-10-16T11:04:51.484" v="264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48E8DAC4-3B2F-47C2-95B2-50BCCBBAB06E}" dt="2023-10-16T11:27:22.862" v="836" actId="27636"/>
          <ac:spMkLst>
            <pc:docMk/>
            <pc:sldMk cId="131683802" sldId="259"/>
            <ac:spMk id="3" creationId="{C87991CF-EAA5-688B-FD5D-51FA6D56EDC4}"/>
          </ac:spMkLst>
        </pc:spChg>
      </pc:sldChg>
      <pc:sldChg chg="modSp new mod">
        <pc:chgData name="Krajca, Tomas" userId="20196479-9853-456c-b562-c216d7c27c9c" providerId="ADAL" clId="{48E8DAC4-3B2F-47C2-95B2-50BCCBBAB06E}" dt="2023-10-16T13:16:54.181" v="1436" actId="20577"/>
        <pc:sldMkLst>
          <pc:docMk/>
          <pc:sldMk cId="3243310772" sldId="260"/>
        </pc:sldMkLst>
        <pc:spChg chg="mod">
          <ac:chgData name="Krajca, Tomas" userId="20196479-9853-456c-b562-c216d7c27c9c" providerId="ADAL" clId="{48E8DAC4-3B2F-47C2-95B2-50BCCBBAB06E}" dt="2023-10-16T11:27:39.329" v="871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48E8DAC4-3B2F-47C2-95B2-50BCCBBAB06E}" dt="2023-10-16T13:16:54.181" v="1436" actId="20577"/>
          <ac:spMkLst>
            <pc:docMk/>
            <pc:sldMk cId="3243310772" sldId="260"/>
            <ac:spMk id="3" creationId="{89F38E02-2192-14E6-B090-3CBD519B5966}"/>
          </ac:spMkLst>
        </pc:spChg>
      </pc:sldChg>
      <pc:sldChg chg="modSp new mod">
        <pc:chgData name="Krajca, Tomas" userId="20196479-9853-456c-b562-c216d7c27c9c" providerId="ADAL" clId="{48E8DAC4-3B2F-47C2-95B2-50BCCBBAB06E}" dt="2023-10-16T13:13:16.465" v="1422" actId="20577"/>
        <pc:sldMkLst>
          <pc:docMk/>
          <pc:sldMk cId="903812497" sldId="261"/>
        </pc:sldMkLst>
        <pc:spChg chg="mod">
          <ac:chgData name="Krajca, Tomas" userId="20196479-9853-456c-b562-c216d7c27c9c" providerId="ADAL" clId="{48E8DAC4-3B2F-47C2-95B2-50BCCBBAB06E}" dt="2023-10-16T11:51:33.792" v="1014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48E8DAC4-3B2F-47C2-95B2-50BCCBBAB06E}" dt="2023-10-16T13:13:16.465" v="1422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modSp new mod">
        <pc:chgData name="Krajca, Tomas" userId="20196479-9853-456c-b562-c216d7c27c9c" providerId="ADAL" clId="{48E8DAC4-3B2F-47C2-95B2-50BCCBBAB06E}" dt="2023-10-16T12:00:17.808" v="1293" actId="20577"/>
        <pc:sldMkLst>
          <pc:docMk/>
          <pc:sldMk cId="3439517126" sldId="262"/>
        </pc:sldMkLst>
        <pc:spChg chg="mod">
          <ac:chgData name="Krajca, Tomas" userId="20196479-9853-456c-b562-c216d7c27c9c" providerId="ADAL" clId="{48E8DAC4-3B2F-47C2-95B2-50BCCBBAB06E}" dt="2023-10-16T11:51:48.495" v="1058" actId="20577"/>
          <ac:spMkLst>
            <pc:docMk/>
            <pc:sldMk cId="3439517126" sldId="262"/>
            <ac:spMk id="2" creationId="{67CD8720-1D6B-0FA7-5840-77CF0D629905}"/>
          </ac:spMkLst>
        </pc:spChg>
        <pc:spChg chg="mod">
          <ac:chgData name="Krajca, Tomas" userId="20196479-9853-456c-b562-c216d7c27c9c" providerId="ADAL" clId="{48E8DAC4-3B2F-47C2-95B2-50BCCBBAB06E}" dt="2023-10-16T12:00:17.808" v="1293" actId="20577"/>
          <ac:spMkLst>
            <pc:docMk/>
            <pc:sldMk cId="3439517126" sldId="262"/>
            <ac:spMk id="3" creationId="{715A2A7A-2FB3-9F91-0B2E-DEE2338DF431}"/>
          </ac:spMkLst>
        </pc:spChg>
      </pc:sldChg>
      <pc:sldChg chg="modSp new mod">
        <pc:chgData name="Krajca, Tomas" userId="20196479-9853-456c-b562-c216d7c27c9c" providerId="ADAL" clId="{48E8DAC4-3B2F-47C2-95B2-50BCCBBAB06E}" dt="2023-10-16T13:35:34.269" v="1903" actId="20577"/>
        <pc:sldMkLst>
          <pc:docMk/>
          <pc:sldMk cId="1228734712" sldId="263"/>
        </pc:sldMkLst>
        <pc:spChg chg="mod">
          <ac:chgData name="Krajca, Tomas" userId="20196479-9853-456c-b562-c216d7c27c9c" providerId="ADAL" clId="{48E8DAC4-3B2F-47C2-95B2-50BCCBBAB06E}" dt="2023-10-16T13:32:43.344" v="1520" actId="20577"/>
          <ac:spMkLst>
            <pc:docMk/>
            <pc:sldMk cId="1228734712" sldId="263"/>
            <ac:spMk id="2" creationId="{27080276-CBC9-5FE0-29DD-BBC564002EA9}"/>
          </ac:spMkLst>
        </pc:spChg>
        <pc:spChg chg="mod">
          <ac:chgData name="Krajca, Tomas" userId="20196479-9853-456c-b562-c216d7c27c9c" providerId="ADAL" clId="{48E8DAC4-3B2F-47C2-95B2-50BCCBBAB06E}" dt="2023-10-16T13:35:34.269" v="1903" actId="20577"/>
          <ac:spMkLst>
            <pc:docMk/>
            <pc:sldMk cId="1228734712" sldId="263"/>
            <ac:spMk id="3" creationId="{0D1D3EDF-FA60-4811-2B21-CE4EAE95F081}"/>
          </ac:spMkLst>
        </pc:spChg>
      </pc:sldChg>
    </pc:docChg>
  </pc:docChgLst>
  <pc:docChgLst>
    <pc:chgData name="Krajca, Tomas" userId="20196479-9853-456c-b562-c216d7c27c9c" providerId="ADAL" clId="{2F7328C6-3E7B-4AB0-A395-EFB2B9B48AA1}"/>
    <pc:docChg chg="custSel addSld delSld modSld sldOrd">
      <pc:chgData name="Krajca, Tomas" userId="20196479-9853-456c-b562-c216d7c27c9c" providerId="ADAL" clId="{2F7328C6-3E7B-4AB0-A395-EFB2B9B48AA1}" dt="2023-10-23T15:08:08.625" v="1205" actId="47"/>
      <pc:docMkLst>
        <pc:docMk/>
      </pc:docMkLst>
      <pc:sldChg chg="modSp mod">
        <pc:chgData name="Krajca, Tomas" userId="20196479-9853-456c-b562-c216d7c27c9c" providerId="ADAL" clId="{2F7328C6-3E7B-4AB0-A395-EFB2B9B48AA1}" dt="2023-10-23T11:00:09.658" v="10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2F7328C6-3E7B-4AB0-A395-EFB2B9B48AA1}" dt="2023-10-23T11:00:09.658" v="10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20:58.963" v="134" actId="20577"/>
        <pc:sldMkLst>
          <pc:docMk/>
          <pc:sldMk cId="3819146266" sldId="258"/>
        </pc:sldMkLst>
        <pc:spChg chg="mod">
          <ac:chgData name="Krajca, Tomas" userId="20196479-9853-456c-b562-c216d7c27c9c" providerId="ADAL" clId="{2F7328C6-3E7B-4AB0-A395-EFB2B9B48AA1}" dt="2023-10-23T11:00:13.306" v="109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2F7328C6-3E7B-4AB0-A395-EFB2B9B48AA1}" dt="2023-10-23T11:20:58.963" v="134" actId="20577"/>
          <ac:spMkLst>
            <pc:docMk/>
            <pc:sldMk cId="3819146266" sldId="258"/>
            <ac:spMk id="3" creationId="{8A37CFBF-624D-B461-285E-B7A3526FAEA5}"/>
          </ac:spMkLst>
        </pc:spChg>
        <pc:spChg chg="add del">
          <ac:chgData name="Krajca, Tomas" userId="20196479-9853-456c-b562-c216d7c27c9c" providerId="ADAL" clId="{2F7328C6-3E7B-4AB0-A395-EFB2B9B48AA1}" dt="2023-10-23T11:20:38.782" v="111"/>
          <ac:spMkLst>
            <pc:docMk/>
            <pc:sldMk cId="3819146266" sldId="258"/>
            <ac:spMk id="4" creationId="{1DE3FA99-CD54-96BE-137A-A068B1263CCE}"/>
          </ac:spMkLst>
        </pc:spChg>
        <pc:spChg chg="add del">
          <ac:chgData name="Krajca, Tomas" userId="20196479-9853-456c-b562-c216d7c27c9c" providerId="ADAL" clId="{2F7328C6-3E7B-4AB0-A395-EFB2B9B48AA1}" dt="2023-10-23T11:20:41.059" v="113"/>
          <ac:spMkLst>
            <pc:docMk/>
            <pc:sldMk cId="3819146266" sldId="258"/>
            <ac:spMk id="5" creationId="{D2143D07-860E-3023-5B28-1529857BF198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40:58.525" v="373" actId="14100"/>
        <pc:sldMkLst>
          <pc:docMk/>
          <pc:sldMk cId="131683802" sldId="259"/>
        </pc:sldMkLst>
        <pc:spChg chg="mod">
          <ac:chgData name="Krajca, Tomas" userId="20196479-9853-456c-b562-c216d7c27c9c" providerId="ADAL" clId="{2F7328C6-3E7B-4AB0-A395-EFB2B9B48AA1}" dt="2023-10-23T11:33:17.361" v="161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2F7328C6-3E7B-4AB0-A395-EFB2B9B48AA1}" dt="2023-10-23T11:38:39.688" v="172" actId="27636"/>
          <ac:spMkLst>
            <pc:docMk/>
            <pc:sldMk cId="131683802" sldId="259"/>
            <ac:spMk id="3" creationId="{C87991CF-EAA5-688B-FD5D-51FA6D56EDC4}"/>
          </ac:spMkLst>
        </pc:spChg>
        <pc:spChg chg="add del">
          <ac:chgData name="Krajca, Tomas" userId="20196479-9853-456c-b562-c216d7c27c9c" providerId="ADAL" clId="{2F7328C6-3E7B-4AB0-A395-EFB2B9B48AA1}" dt="2023-10-23T11:33:21.147" v="163"/>
          <ac:spMkLst>
            <pc:docMk/>
            <pc:sldMk cId="131683802" sldId="259"/>
            <ac:spMk id="4" creationId="{B225C291-6DCE-A816-E2B5-0BCE727DEDF5}"/>
          </ac:spMkLst>
        </pc:spChg>
        <pc:spChg chg="add mod">
          <ac:chgData name="Krajca, Tomas" userId="20196479-9853-456c-b562-c216d7c27c9c" providerId="ADAL" clId="{2F7328C6-3E7B-4AB0-A395-EFB2B9B48AA1}" dt="2023-10-23T11:39:41.559" v="257" actId="20577"/>
          <ac:spMkLst>
            <pc:docMk/>
            <pc:sldMk cId="131683802" sldId="259"/>
            <ac:spMk id="5" creationId="{09BDCA06-D2D1-E9FF-EE4D-339C21C2F67B}"/>
          </ac:spMkLst>
        </pc:spChg>
        <pc:spChg chg="add mod">
          <ac:chgData name="Krajca, Tomas" userId="20196479-9853-456c-b562-c216d7c27c9c" providerId="ADAL" clId="{2F7328C6-3E7B-4AB0-A395-EFB2B9B48AA1}" dt="2023-10-23T11:40:58.525" v="373" actId="14100"/>
          <ac:spMkLst>
            <pc:docMk/>
            <pc:sldMk cId="131683802" sldId="259"/>
            <ac:spMk id="6" creationId="{53BE5CF0-A657-4DE0-C631-9B781A7BE37C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57:19.510" v="434" actId="20577"/>
        <pc:sldMkLst>
          <pc:docMk/>
          <pc:sldMk cId="3243310772" sldId="260"/>
        </pc:sldMkLst>
        <pc:spChg chg="mod">
          <ac:chgData name="Krajca, Tomas" userId="20196479-9853-456c-b562-c216d7c27c9c" providerId="ADAL" clId="{2F7328C6-3E7B-4AB0-A395-EFB2B9B48AA1}" dt="2023-10-23T11:57:19.510" v="434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2F7328C6-3E7B-4AB0-A395-EFB2B9B48AA1}" dt="2023-10-23T11:56:45.367" v="405" actId="20577"/>
          <ac:spMkLst>
            <pc:docMk/>
            <pc:sldMk cId="3243310772" sldId="260"/>
            <ac:spMk id="3" creationId="{89F38E02-2192-14E6-B090-3CBD519B5966}"/>
          </ac:spMkLst>
        </pc:spChg>
        <pc:spChg chg="add del">
          <ac:chgData name="Krajca, Tomas" userId="20196479-9853-456c-b562-c216d7c27c9c" providerId="ADAL" clId="{2F7328C6-3E7B-4AB0-A395-EFB2B9B48AA1}" dt="2023-10-23T11:56:15.184" v="384"/>
          <ac:spMkLst>
            <pc:docMk/>
            <pc:sldMk cId="3243310772" sldId="260"/>
            <ac:spMk id="4" creationId="{42B67CE5-9893-CCBC-ABB4-5D46BAC6B9BB}"/>
          </ac:spMkLst>
        </pc:spChg>
      </pc:sldChg>
      <pc:sldChg chg="modSp mod">
        <pc:chgData name="Krajca, Tomas" userId="20196479-9853-456c-b562-c216d7c27c9c" providerId="ADAL" clId="{2F7328C6-3E7B-4AB0-A395-EFB2B9B48AA1}" dt="2023-10-23T13:43:00.316" v="493" actId="20577"/>
        <pc:sldMkLst>
          <pc:docMk/>
          <pc:sldMk cId="903812497" sldId="261"/>
        </pc:sldMkLst>
        <pc:spChg chg="mod">
          <ac:chgData name="Krajca, Tomas" userId="20196479-9853-456c-b562-c216d7c27c9c" providerId="ADAL" clId="{2F7328C6-3E7B-4AB0-A395-EFB2B9B48AA1}" dt="2023-10-23T13:42:44.643" v="471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2F7328C6-3E7B-4AB0-A395-EFB2B9B48AA1}" dt="2023-10-23T13:43:00.316" v="493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del">
        <pc:chgData name="Krajca, Tomas" userId="20196479-9853-456c-b562-c216d7c27c9c" providerId="ADAL" clId="{2F7328C6-3E7B-4AB0-A395-EFB2B9B48AA1}" dt="2023-10-23T13:43:08.602" v="494" actId="47"/>
        <pc:sldMkLst>
          <pc:docMk/>
          <pc:sldMk cId="3439517126" sldId="262"/>
        </pc:sldMkLst>
      </pc:sldChg>
      <pc:sldChg chg="ord">
        <pc:chgData name="Krajca, Tomas" userId="20196479-9853-456c-b562-c216d7c27c9c" providerId="ADAL" clId="{2F7328C6-3E7B-4AB0-A395-EFB2B9B48AA1}" dt="2023-10-23T13:43:11.893" v="496"/>
        <pc:sldMkLst>
          <pc:docMk/>
          <pc:sldMk cId="1228734712" sldId="263"/>
        </pc:sldMkLst>
      </pc:sldChg>
      <pc:sldChg chg="modSp new mod">
        <pc:chgData name="Krajca, Tomas" userId="20196479-9853-456c-b562-c216d7c27c9c" providerId="ADAL" clId="{2F7328C6-3E7B-4AB0-A395-EFB2B9B48AA1}" dt="2023-10-23T13:43:39.407" v="522" actId="20577"/>
        <pc:sldMkLst>
          <pc:docMk/>
          <pc:sldMk cId="1674982260" sldId="264"/>
        </pc:sldMkLst>
        <pc:spChg chg="mod">
          <ac:chgData name="Krajca, Tomas" userId="20196479-9853-456c-b562-c216d7c27c9c" providerId="ADAL" clId="{2F7328C6-3E7B-4AB0-A395-EFB2B9B48AA1}" dt="2023-10-23T13:43:23.585" v="518" actId="20577"/>
          <ac:spMkLst>
            <pc:docMk/>
            <pc:sldMk cId="1674982260" sldId="264"/>
            <ac:spMk id="2" creationId="{D7469CD7-668F-1992-BA8A-00102DA5C817}"/>
          </ac:spMkLst>
        </pc:spChg>
        <pc:spChg chg="mod">
          <ac:chgData name="Krajca, Tomas" userId="20196479-9853-456c-b562-c216d7c27c9c" providerId="ADAL" clId="{2F7328C6-3E7B-4AB0-A395-EFB2B9B48AA1}" dt="2023-10-23T13:43:39.407" v="522" actId="20577"/>
          <ac:spMkLst>
            <pc:docMk/>
            <pc:sldMk cId="1674982260" sldId="264"/>
            <ac:spMk id="3" creationId="{937AE834-134B-57C3-2B29-65EA85D003FB}"/>
          </ac:spMkLst>
        </pc:spChg>
      </pc:sldChg>
      <pc:sldChg chg="modSp new mod">
        <pc:chgData name="Krajca, Tomas" userId="20196479-9853-456c-b562-c216d7c27c9c" providerId="ADAL" clId="{2F7328C6-3E7B-4AB0-A395-EFB2B9B48AA1}" dt="2023-10-23T15:06:18.886" v="1064" actId="20577"/>
        <pc:sldMkLst>
          <pc:docMk/>
          <pc:sldMk cId="2655060471" sldId="265"/>
        </pc:sldMkLst>
        <pc:spChg chg="mod">
          <ac:chgData name="Krajca, Tomas" userId="20196479-9853-456c-b562-c216d7c27c9c" providerId="ADAL" clId="{2F7328C6-3E7B-4AB0-A395-EFB2B9B48AA1}" dt="2023-10-23T13:44:17.723" v="635" actId="20577"/>
          <ac:spMkLst>
            <pc:docMk/>
            <pc:sldMk cId="2655060471" sldId="265"/>
            <ac:spMk id="2" creationId="{4038FE5A-BF4F-DFA1-41D8-FF2F1E5BD97A}"/>
          </ac:spMkLst>
        </pc:spChg>
        <pc:spChg chg="mod">
          <ac:chgData name="Krajca, Tomas" userId="20196479-9853-456c-b562-c216d7c27c9c" providerId="ADAL" clId="{2F7328C6-3E7B-4AB0-A395-EFB2B9B48AA1}" dt="2023-10-23T15:06:18.886" v="1064" actId="20577"/>
          <ac:spMkLst>
            <pc:docMk/>
            <pc:sldMk cId="2655060471" sldId="265"/>
            <ac:spMk id="3" creationId="{E69570B8-1FF7-ECA1-C55A-D92081FF3AAF}"/>
          </ac:spMkLst>
        </pc:spChg>
      </pc:sldChg>
      <pc:sldChg chg="modSp new del mod">
        <pc:chgData name="Krajca, Tomas" userId="20196479-9853-456c-b562-c216d7c27c9c" providerId="ADAL" clId="{2F7328C6-3E7B-4AB0-A395-EFB2B9B48AA1}" dt="2023-10-23T15:08:08.625" v="1205" actId="47"/>
        <pc:sldMkLst>
          <pc:docMk/>
          <pc:sldMk cId="2707142495" sldId="266"/>
        </pc:sldMkLst>
        <pc:spChg chg="mod">
          <ac:chgData name="Krajca, Tomas" userId="20196479-9853-456c-b562-c216d7c27c9c" providerId="ADAL" clId="{2F7328C6-3E7B-4AB0-A395-EFB2B9B48AA1}" dt="2023-10-23T15:06:57.306" v="1103" actId="20577"/>
          <ac:spMkLst>
            <pc:docMk/>
            <pc:sldMk cId="2707142495" sldId="266"/>
            <ac:spMk id="2" creationId="{B62639CF-44DA-75FA-DC11-4260B34FAE7A}"/>
          </ac:spMkLst>
        </pc:spChg>
        <pc:spChg chg="mod">
          <ac:chgData name="Krajca, Tomas" userId="20196479-9853-456c-b562-c216d7c27c9c" providerId="ADAL" clId="{2F7328C6-3E7B-4AB0-A395-EFB2B9B48AA1}" dt="2023-10-23T15:08:05.925" v="1204" actId="5793"/>
          <ac:spMkLst>
            <pc:docMk/>
            <pc:sldMk cId="2707142495" sldId="266"/>
            <ac:spMk id="3" creationId="{761F15AC-CEBF-E300-A36F-27B52220CC02}"/>
          </ac:spMkLst>
        </pc:spChg>
      </pc:sldChg>
    </pc:docChg>
  </pc:docChgLst>
  <pc:docChgLst>
    <pc:chgData name="Krajca, Tomas" userId="20196479-9853-456c-b562-c216d7c27c9c" providerId="ADAL" clId="{6132EA36-DB8D-46B5-B4D2-CFC783CF16BD}"/>
    <pc:docChg chg="undo redo custSel addSld delSld modSld">
      <pc:chgData name="Krajca, Tomas" userId="20196479-9853-456c-b562-c216d7c27c9c" providerId="ADAL" clId="{6132EA36-DB8D-46B5-B4D2-CFC783CF16BD}" dt="2023-10-30T14:29:49.034" v="2066" actId="20577"/>
      <pc:docMkLst>
        <pc:docMk/>
      </pc:docMkLst>
      <pc:sldChg chg="modSp mod">
        <pc:chgData name="Krajca, Tomas" userId="20196479-9853-456c-b562-c216d7c27c9c" providerId="ADAL" clId="{6132EA36-DB8D-46B5-B4D2-CFC783CF16BD}" dt="2023-10-30T14:29:49.034" v="2066" actId="20577"/>
        <pc:sldMkLst>
          <pc:docMk/>
          <pc:sldMk cId="3656829567" sldId="257"/>
        </pc:sldMkLst>
        <pc:spChg chg="mod">
          <ac:chgData name="Krajca, Tomas" userId="20196479-9853-456c-b562-c216d7c27c9c" providerId="ADAL" clId="{6132EA36-DB8D-46B5-B4D2-CFC783CF16BD}" dt="2023-10-30T14:29:49.034" v="2066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6132EA36-DB8D-46B5-B4D2-CFC783CF16BD}" dt="2023-10-30T11:59:40.447" v="528" actId="20577"/>
        <pc:sldMkLst>
          <pc:docMk/>
          <pc:sldMk cId="3550260796" sldId="258"/>
        </pc:sldMkLst>
        <pc:spChg chg="mod">
          <ac:chgData name="Krajca, Tomas" userId="20196479-9853-456c-b562-c216d7c27c9c" providerId="ADAL" clId="{6132EA36-DB8D-46B5-B4D2-CFC783CF16BD}" dt="2023-10-30T11:36:21.522" v="146" actId="20577"/>
          <ac:spMkLst>
            <pc:docMk/>
            <pc:sldMk cId="3550260796" sldId="258"/>
            <ac:spMk id="2" creationId="{C9344678-6089-4CA0-643A-6F4753B89875}"/>
          </ac:spMkLst>
        </pc:spChg>
        <pc:spChg chg="mod">
          <ac:chgData name="Krajca, Tomas" userId="20196479-9853-456c-b562-c216d7c27c9c" providerId="ADAL" clId="{6132EA36-DB8D-46B5-B4D2-CFC783CF16BD}" dt="2023-10-30T11:59:40.447" v="528" actId="20577"/>
          <ac:spMkLst>
            <pc:docMk/>
            <pc:sldMk cId="3550260796" sldId="258"/>
            <ac:spMk id="3" creationId="{96F3036A-5953-9051-772B-A772FA192F84}"/>
          </ac:spMkLst>
        </pc:spChg>
      </pc:sldChg>
      <pc:sldChg chg="del">
        <pc:chgData name="Krajca, Tomas" userId="20196479-9853-456c-b562-c216d7c27c9c" providerId="ADAL" clId="{6132EA36-DB8D-46B5-B4D2-CFC783CF16BD}" dt="2023-10-30T11:26:52.439" v="34" actId="47"/>
        <pc:sldMkLst>
          <pc:docMk/>
          <pc:sldMk cId="3819146266" sldId="258"/>
        </pc:sldMkLst>
      </pc:sldChg>
      <pc:sldChg chg="del">
        <pc:chgData name="Krajca, Tomas" userId="20196479-9853-456c-b562-c216d7c27c9c" providerId="ADAL" clId="{6132EA36-DB8D-46B5-B4D2-CFC783CF16BD}" dt="2023-10-30T11:26:53.313" v="35" actId="47"/>
        <pc:sldMkLst>
          <pc:docMk/>
          <pc:sldMk cId="131683802" sldId="259"/>
        </pc:sldMkLst>
      </pc:sldChg>
      <pc:sldChg chg="modSp new mod">
        <pc:chgData name="Krajca, Tomas" userId="20196479-9853-456c-b562-c216d7c27c9c" providerId="ADAL" clId="{6132EA36-DB8D-46B5-B4D2-CFC783CF16BD}" dt="2023-10-30T12:44:17.734" v="1692" actId="20577"/>
        <pc:sldMkLst>
          <pc:docMk/>
          <pc:sldMk cId="1011343846" sldId="259"/>
        </pc:sldMkLst>
        <pc:spChg chg="mod">
          <ac:chgData name="Krajca, Tomas" userId="20196479-9853-456c-b562-c216d7c27c9c" providerId="ADAL" clId="{6132EA36-DB8D-46B5-B4D2-CFC783CF16BD}" dt="2023-10-30T11:35:36.577" v="80" actId="20577"/>
          <ac:spMkLst>
            <pc:docMk/>
            <pc:sldMk cId="1011343846" sldId="259"/>
            <ac:spMk id="2" creationId="{A1161939-2EEF-6D7C-1120-D976BFDF56BF}"/>
          </ac:spMkLst>
        </pc:spChg>
        <pc:spChg chg="mod">
          <ac:chgData name="Krajca, Tomas" userId="20196479-9853-456c-b562-c216d7c27c9c" providerId="ADAL" clId="{6132EA36-DB8D-46B5-B4D2-CFC783CF16BD}" dt="2023-10-30T12:44:17.734" v="1692" actId="20577"/>
          <ac:spMkLst>
            <pc:docMk/>
            <pc:sldMk cId="1011343846" sldId="259"/>
            <ac:spMk id="3" creationId="{CA1F319B-A1BE-DCB0-7809-99B599971FBD}"/>
          </ac:spMkLst>
        </pc:spChg>
      </pc:sldChg>
      <pc:sldChg chg="modSp new mod">
        <pc:chgData name="Krajca, Tomas" userId="20196479-9853-456c-b562-c216d7c27c9c" providerId="ADAL" clId="{6132EA36-DB8D-46B5-B4D2-CFC783CF16BD}" dt="2023-10-30T12:13:34.999" v="1473" actId="255"/>
        <pc:sldMkLst>
          <pc:docMk/>
          <pc:sldMk cId="3174080148" sldId="260"/>
        </pc:sldMkLst>
        <pc:spChg chg="mod">
          <ac:chgData name="Krajca, Tomas" userId="20196479-9853-456c-b562-c216d7c27c9c" providerId="ADAL" clId="{6132EA36-DB8D-46B5-B4D2-CFC783CF16BD}" dt="2023-10-30T12:11:57.911" v="1250" actId="20577"/>
          <ac:spMkLst>
            <pc:docMk/>
            <pc:sldMk cId="3174080148" sldId="260"/>
            <ac:spMk id="2" creationId="{A0CD2881-5999-C1CD-2D47-1A33BB42B426}"/>
          </ac:spMkLst>
        </pc:spChg>
        <pc:spChg chg="mod">
          <ac:chgData name="Krajca, Tomas" userId="20196479-9853-456c-b562-c216d7c27c9c" providerId="ADAL" clId="{6132EA36-DB8D-46B5-B4D2-CFC783CF16BD}" dt="2023-10-30T12:13:34.999" v="1473" actId="255"/>
          <ac:spMkLst>
            <pc:docMk/>
            <pc:sldMk cId="3174080148" sldId="260"/>
            <ac:spMk id="3" creationId="{196D358C-B4D6-BD24-8AFB-51F8C2CB8156}"/>
          </ac:spMkLst>
        </pc:spChg>
      </pc:sldChg>
      <pc:sldChg chg="del">
        <pc:chgData name="Krajca, Tomas" userId="20196479-9853-456c-b562-c216d7c27c9c" providerId="ADAL" clId="{6132EA36-DB8D-46B5-B4D2-CFC783CF16BD}" dt="2023-10-30T11:28:08.596" v="36" actId="47"/>
        <pc:sldMkLst>
          <pc:docMk/>
          <pc:sldMk cId="3243310772" sldId="260"/>
        </pc:sldMkLst>
      </pc:sldChg>
      <pc:sldChg chg="del">
        <pc:chgData name="Krajca, Tomas" userId="20196479-9853-456c-b562-c216d7c27c9c" providerId="ADAL" clId="{6132EA36-DB8D-46B5-B4D2-CFC783CF16BD}" dt="2023-10-30T11:28:09.359" v="38" actId="47"/>
        <pc:sldMkLst>
          <pc:docMk/>
          <pc:sldMk cId="903812497" sldId="261"/>
        </pc:sldMkLst>
      </pc:sldChg>
      <pc:sldChg chg="modSp new del mod">
        <pc:chgData name="Krajca, Tomas" userId="20196479-9853-456c-b562-c216d7c27c9c" providerId="ADAL" clId="{6132EA36-DB8D-46B5-B4D2-CFC783CF16BD}" dt="2023-10-30T14:29:31.556" v="2057" actId="47"/>
        <pc:sldMkLst>
          <pc:docMk/>
          <pc:sldMk cId="3963789754" sldId="261"/>
        </pc:sldMkLst>
        <pc:spChg chg="mod">
          <ac:chgData name="Krajca, Tomas" userId="20196479-9853-456c-b562-c216d7c27c9c" providerId="ADAL" clId="{6132EA36-DB8D-46B5-B4D2-CFC783CF16BD}" dt="2023-10-30T12:11:48.368" v="1241" actId="20577"/>
          <ac:spMkLst>
            <pc:docMk/>
            <pc:sldMk cId="3963789754" sldId="261"/>
            <ac:spMk id="2" creationId="{F986763E-46DC-8660-D887-DA4697610405}"/>
          </ac:spMkLst>
        </pc:spChg>
      </pc:sldChg>
      <pc:sldChg chg="modSp new mod">
        <pc:chgData name="Krajca, Tomas" userId="20196479-9853-456c-b562-c216d7c27c9c" providerId="ADAL" clId="{6132EA36-DB8D-46B5-B4D2-CFC783CF16BD}" dt="2023-10-30T13:02:27.562" v="1932"/>
        <pc:sldMkLst>
          <pc:docMk/>
          <pc:sldMk cId="3724449515" sldId="262"/>
        </pc:sldMkLst>
        <pc:spChg chg="mod">
          <ac:chgData name="Krajca, Tomas" userId="20196479-9853-456c-b562-c216d7c27c9c" providerId="ADAL" clId="{6132EA36-DB8D-46B5-B4D2-CFC783CF16BD}" dt="2023-10-30T12:58:15.059" v="1702" actId="20577"/>
          <ac:spMkLst>
            <pc:docMk/>
            <pc:sldMk cId="3724449515" sldId="262"/>
            <ac:spMk id="2" creationId="{A86F8E72-CE35-77B9-7855-BEEE1084B176}"/>
          </ac:spMkLst>
        </pc:spChg>
        <pc:spChg chg="mod">
          <ac:chgData name="Krajca, Tomas" userId="20196479-9853-456c-b562-c216d7c27c9c" providerId="ADAL" clId="{6132EA36-DB8D-46B5-B4D2-CFC783CF16BD}" dt="2023-10-30T13:02:27.562" v="1932"/>
          <ac:spMkLst>
            <pc:docMk/>
            <pc:sldMk cId="3724449515" sldId="262"/>
            <ac:spMk id="3" creationId="{B8F09077-92DA-310F-B65C-6630D289BFA5}"/>
          </ac:spMkLst>
        </pc:spChg>
      </pc:sldChg>
      <pc:sldChg chg="del">
        <pc:chgData name="Krajca, Tomas" userId="20196479-9853-456c-b562-c216d7c27c9c" providerId="ADAL" clId="{6132EA36-DB8D-46B5-B4D2-CFC783CF16BD}" dt="2023-10-30T11:28:08.922" v="37" actId="47"/>
        <pc:sldMkLst>
          <pc:docMk/>
          <pc:sldMk cId="1228734712" sldId="263"/>
        </pc:sldMkLst>
      </pc:sldChg>
      <pc:sldChg chg="addSp delSp modSp new mod">
        <pc:chgData name="Krajca, Tomas" userId="20196479-9853-456c-b562-c216d7c27c9c" providerId="ADAL" clId="{6132EA36-DB8D-46B5-B4D2-CFC783CF16BD}" dt="2023-10-30T14:28:49.383" v="2056" actId="20577"/>
        <pc:sldMkLst>
          <pc:docMk/>
          <pc:sldMk cId="2773884466" sldId="263"/>
        </pc:sldMkLst>
        <pc:spChg chg="mod">
          <ac:chgData name="Krajca, Tomas" userId="20196479-9853-456c-b562-c216d7c27c9c" providerId="ADAL" clId="{6132EA36-DB8D-46B5-B4D2-CFC783CF16BD}" dt="2023-10-30T14:25:06.435" v="1965" actId="20577"/>
          <ac:spMkLst>
            <pc:docMk/>
            <pc:sldMk cId="2773884466" sldId="263"/>
            <ac:spMk id="2" creationId="{045F4C90-F785-CC38-FE72-EB830CE4AB56}"/>
          </ac:spMkLst>
        </pc:spChg>
        <pc:spChg chg="add del mod">
          <ac:chgData name="Krajca, Tomas" userId="20196479-9853-456c-b562-c216d7c27c9c" providerId="ADAL" clId="{6132EA36-DB8D-46B5-B4D2-CFC783CF16BD}" dt="2023-10-30T14:25:11.741" v="1966"/>
          <ac:spMkLst>
            <pc:docMk/>
            <pc:sldMk cId="2773884466" sldId="263"/>
            <ac:spMk id="3" creationId="{F7A2B356-29D8-6226-F7FE-D60519624271}"/>
          </ac:spMkLst>
        </pc:spChg>
        <pc:spChg chg="add del mod">
          <ac:chgData name="Krajca, Tomas" userId="20196479-9853-456c-b562-c216d7c27c9c" providerId="ADAL" clId="{6132EA36-DB8D-46B5-B4D2-CFC783CF16BD}" dt="2023-10-30T14:24:57.176" v="1952"/>
          <ac:spMkLst>
            <pc:docMk/>
            <pc:sldMk cId="2773884466" sldId="263"/>
            <ac:spMk id="4" creationId="{1CBB2647-C16F-DA1F-640F-DE8651B9B678}"/>
          </ac:spMkLst>
        </pc:spChg>
        <pc:spChg chg="add mod">
          <ac:chgData name="Krajca, Tomas" userId="20196479-9853-456c-b562-c216d7c27c9c" providerId="ADAL" clId="{6132EA36-DB8D-46B5-B4D2-CFC783CF16BD}" dt="2023-10-30T14:28:49.383" v="2056" actId="20577"/>
          <ac:spMkLst>
            <pc:docMk/>
            <pc:sldMk cId="2773884466" sldId="263"/>
            <ac:spMk id="5" creationId="{2762F710-CD85-DD23-DED7-259908BA8E1F}"/>
          </ac:spMkLst>
        </pc:spChg>
        <pc:spChg chg="add del">
          <ac:chgData name="Krajca, Tomas" userId="20196479-9853-456c-b562-c216d7c27c9c" providerId="ADAL" clId="{6132EA36-DB8D-46B5-B4D2-CFC783CF16BD}" dt="2023-10-30T14:26:40.760" v="2004"/>
          <ac:spMkLst>
            <pc:docMk/>
            <pc:sldMk cId="2773884466" sldId="263"/>
            <ac:spMk id="6" creationId="{CEADBB61-6865-0548-7FAE-16EF739D674B}"/>
          </ac:spMkLst>
        </pc:spChg>
        <pc:spChg chg="add del">
          <ac:chgData name="Krajca, Tomas" userId="20196479-9853-456c-b562-c216d7c27c9c" providerId="ADAL" clId="{6132EA36-DB8D-46B5-B4D2-CFC783CF16BD}" dt="2023-10-30T14:27:33.265" v="2028"/>
          <ac:spMkLst>
            <pc:docMk/>
            <pc:sldMk cId="2773884466" sldId="263"/>
            <ac:spMk id="7" creationId="{43EC16AC-0326-404D-D6B8-E967E2B34ED0}"/>
          </ac:spMkLst>
        </pc:spChg>
        <pc:spChg chg="add del">
          <ac:chgData name="Krajca, Tomas" userId="20196479-9853-456c-b562-c216d7c27c9c" providerId="ADAL" clId="{6132EA36-DB8D-46B5-B4D2-CFC783CF16BD}" dt="2023-10-30T14:27:39.911" v="2030"/>
          <ac:spMkLst>
            <pc:docMk/>
            <pc:sldMk cId="2773884466" sldId="263"/>
            <ac:spMk id="8" creationId="{1FFED57A-CAB8-9D74-39B1-B80AEA394E1C}"/>
          </ac:spMkLst>
        </pc:spChg>
      </pc:sldChg>
      <pc:sldChg chg="del">
        <pc:chgData name="Krajca, Tomas" userId="20196479-9853-456c-b562-c216d7c27c9c" providerId="ADAL" clId="{6132EA36-DB8D-46B5-B4D2-CFC783CF16BD}" dt="2023-10-30T11:28:09.770" v="39" actId="47"/>
        <pc:sldMkLst>
          <pc:docMk/>
          <pc:sldMk cId="1674982260" sldId="264"/>
        </pc:sldMkLst>
      </pc:sldChg>
      <pc:sldChg chg="del">
        <pc:chgData name="Krajca, Tomas" userId="20196479-9853-456c-b562-c216d7c27c9c" providerId="ADAL" clId="{6132EA36-DB8D-46B5-B4D2-CFC783CF16BD}" dt="2023-10-30T11:28:10.209" v="40" actId="47"/>
        <pc:sldMkLst>
          <pc:docMk/>
          <pc:sldMk cId="2655060471" sldId="265"/>
        </pc:sldMkLst>
      </pc:sldChg>
    </pc:docChg>
  </pc:docChgLst>
  <pc:docChgLst>
    <pc:chgData name="Krajca, Tomas" userId="20196479-9853-456c-b562-c216d7c27c9c" providerId="ADAL" clId="{BD956C55-E516-451A-BD23-5C157FBA0BE6}"/>
    <pc:docChg chg="undo redo custSel addSld delSld modSld sldOrd">
      <pc:chgData name="Krajca, Tomas" userId="20196479-9853-456c-b562-c216d7c27c9c" providerId="ADAL" clId="{BD956C55-E516-451A-BD23-5C157FBA0BE6}" dt="2023-11-13T15:11:06.741" v="849" actId="27636"/>
      <pc:docMkLst>
        <pc:docMk/>
      </pc:docMkLst>
      <pc:sldChg chg="modSp mod">
        <pc:chgData name="Krajca, Tomas" userId="20196479-9853-456c-b562-c216d7c27c9c" providerId="ADAL" clId="{BD956C55-E516-451A-BD23-5C157FBA0BE6}" dt="2023-11-13T12:51:35.722" v="806" actId="20577"/>
        <pc:sldMkLst>
          <pc:docMk/>
          <pc:sldMk cId="3656829567" sldId="257"/>
        </pc:sldMkLst>
        <pc:spChg chg="mod">
          <ac:chgData name="Krajca, Tomas" userId="20196479-9853-456c-b562-c216d7c27c9c" providerId="ADAL" clId="{BD956C55-E516-451A-BD23-5C157FBA0BE6}" dt="2023-11-13T12:51:35.722" v="806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BD956C55-E516-451A-BD23-5C157FBA0BE6}" dt="2023-11-13T11:58:50.689" v="77" actId="20577"/>
        <pc:sldMkLst>
          <pc:docMk/>
          <pc:sldMk cId="1962908522" sldId="258"/>
        </pc:sldMkLst>
        <pc:spChg chg="mod">
          <ac:chgData name="Krajca, Tomas" userId="20196479-9853-456c-b562-c216d7c27c9c" providerId="ADAL" clId="{BD956C55-E516-451A-BD23-5C157FBA0BE6}" dt="2023-11-13T11:58:26.759" v="70" actId="20577"/>
          <ac:spMkLst>
            <pc:docMk/>
            <pc:sldMk cId="1962908522" sldId="258"/>
            <ac:spMk id="2" creationId="{44A28CBA-66D2-8561-CAF3-5B526AC6F2EE}"/>
          </ac:spMkLst>
        </pc:spChg>
        <pc:spChg chg="mod">
          <ac:chgData name="Krajca, Tomas" userId="20196479-9853-456c-b562-c216d7c27c9c" providerId="ADAL" clId="{BD956C55-E516-451A-BD23-5C157FBA0BE6}" dt="2023-11-13T11:58:50.689" v="77" actId="20577"/>
          <ac:spMkLst>
            <pc:docMk/>
            <pc:sldMk cId="1962908522" sldId="258"/>
            <ac:spMk id="3" creationId="{B6723CEE-4DA4-D9B3-0430-0A9DCAED50CC}"/>
          </ac:spMkLst>
        </pc:spChg>
      </pc:sldChg>
      <pc:sldChg chg="del">
        <pc:chgData name="Krajca, Tomas" userId="20196479-9853-456c-b562-c216d7c27c9c" providerId="ADAL" clId="{BD956C55-E516-451A-BD23-5C157FBA0BE6}" dt="2023-11-13T11:57:41.295" v="24" actId="47"/>
        <pc:sldMkLst>
          <pc:docMk/>
          <pc:sldMk cId="4110235614" sldId="258"/>
        </pc:sldMkLst>
      </pc:sldChg>
      <pc:sldChg chg="modSp new mod">
        <pc:chgData name="Krajca, Tomas" userId="20196479-9853-456c-b562-c216d7c27c9c" providerId="ADAL" clId="{BD956C55-E516-451A-BD23-5C157FBA0BE6}" dt="2023-11-13T12:08:23.514" v="564" actId="15"/>
        <pc:sldMkLst>
          <pc:docMk/>
          <pc:sldMk cId="1840492731" sldId="259"/>
        </pc:sldMkLst>
        <pc:spChg chg="mod">
          <ac:chgData name="Krajca, Tomas" userId="20196479-9853-456c-b562-c216d7c27c9c" providerId="ADAL" clId="{BD956C55-E516-451A-BD23-5C157FBA0BE6}" dt="2023-11-13T11:58:12.087" v="66" actId="20577"/>
          <ac:spMkLst>
            <pc:docMk/>
            <pc:sldMk cId="1840492731" sldId="259"/>
            <ac:spMk id="2" creationId="{12ACFBBB-BC4F-1E42-CEF5-8861F3FB38F9}"/>
          </ac:spMkLst>
        </pc:spChg>
        <pc:spChg chg="mod">
          <ac:chgData name="Krajca, Tomas" userId="20196479-9853-456c-b562-c216d7c27c9c" providerId="ADAL" clId="{BD956C55-E516-451A-BD23-5C157FBA0BE6}" dt="2023-11-13T12:08:23.514" v="564" actId="15"/>
          <ac:spMkLst>
            <pc:docMk/>
            <pc:sldMk cId="1840492731" sldId="259"/>
            <ac:spMk id="3" creationId="{8ACD417B-AFFA-CB79-3BA6-22EB8082F54A}"/>
          </ac:spMkLst>
        </pc:spChg>
      </pc:sldChg>
      <pc:sldChg chg="del">
        <pc:chgData name="Krajca, Tomas" userId="20196479-9853-456c-b562-c216d7c27c9c" providerId="ADAL" clId="{BD956C55-E516-451A-BD23-5C157FBA0BE6}" dt="2023-11-13T11:57:41.888" v="25" actId="47"/>
        <pc:sldMkLst>
          <pc:docMk/>
          <pc:sldMk cId="2088796605" sldId="259"/>
        </pc:sldMkLst>
      </pc:sldChg>
      <pc:sldChg chg="del">
        <pc:chgData name="Krajca, Tomas" userId="20196479-9853-456c-b562-c216d7c27c9c" providerId="ADAL" clId="{BD956C55-E516-451A-BD23-5C157FBA0BE6}" dt="2023-11-13T11:57:42.065" v="26" actId="47"/>
        <pc:sldMkLst>
          <pc:docMk/>
          <pc:sldMk cId="839227819" sldId="260"/>
        </pc:sldMkLst>
      </pc:sldChg>
      <pc:sldChg chg="modSp new mod">
        <pc:chgData name="Krajca, Tomas" userId="20196479-9853-456c-b562-c216d7c27c9c" providerId="ADAL" clId="{BD956C55-E516-451A-BD23-5C157FBA0BE6}" dt="2023-11-13T12:06:06.577" v="536" actId="20577"/>
        <pc:sldMkLst>
          <pc:docMk/>
          <pc:sldMk cId="1444012767" sldId="260"/>
        </pc:sldMkLst>
        <pc:spChg chg="mod">
          <ac:chgData name="Krajca, Tomas" userId="20196479-9853-456c-b562-c216d7c27c9c" providerId="ADAL" clId="{BD956C55-E516-451A-BD23-5C157FBA0BE6}" dt="2023-11-13T11:59:21.570" v="81"/>
          <ac:spMkLst>
            <pc:docMk/>
            <pc:sldMk cId="1444012767" sldId="260"/>
            <ac:spMk id="2" creationId="{79C84351-5536-33EC-BEF1-1ED51641BE69}"/>
          </ac:spMkLst>
        </pc:spChg>
        <pc:spChg chg="mod">
          <ac:chgData name="Krajca, Tomas" userId="20196479-9853-456c-b562-c216d7c27c9c" providerId="ADAL" clId="{BD956C55-E516-451A-BD23-5C157FBA0BE6}" dt="2023-11-13T12:06:06.577" v="536" actId="20577"/>
          <ac:spMkLst>
            <pc:docMk/>
            <pc:sldMk cId="1444012767" sldId="260"/>
            <ac:spMk id="3" creationId="{4846C946-B958-5CDF-3038-85417F16BE39}"/>
          </ac:spMkLst>
        </pc:spChg>
      </pc:sldChg>
      <pc:sldChg chg="del">
        <pc:chgData name="Krajca, Tomas" userId="20196479-9853-456c-b562-c216d7c27c9c" providerId="ADAL" clId="{BD956C55-E516-451A-BD23-5C157FBA0BE6}" dt="2023-11-13T11:57:42.296" v="27" actId="47"/>
        <pc:sldMkLst>
          <pc:docMk/>
          <pc:sldMk cId="1895729601" sldId="261"/>
        </pc:sldMkLst>
      </pc:sldChg>
      <pc:sldChg chg="modSp new del mod ord">
        <pc:chgData name="Krajca, Tomas" userId="20196479-9853-456c-b562-c216d7c27c9c" providerId="ADAL" clId="{BD956C55-E516-451A-BD23-5C157FBA0BE6}" dt="2023-11-13T14:51:55.563" v="807" actId="47"/>
        <pc:sldMkLst>
          <pc:docMk/>
          <pc:sldMk cId="4199386077" sldId="261"/>
        </pc:sldMkLst>
        <pc:spChg chg="mod">
          <ac:chgData name="Krajca, Tomas" userId="20196479-9853-456c-b562-c216d7c27c9c" providerId="ADAL" clId="{BD956C55-E516-451A-BD23-5C157FBA0BE6}" dt="2023-11-13T12:08:41.152" v="574" actId="20577"/>
          <ac:spMkLst>
            <pc:docMk/>
            <pc:sldMk cId="4199386077" sldId="261"/>
            <ac:spMk id="2" creationId="{A1D981E5-9876-EA09-F301-AAB4BE5A6156}"/>
          </ac:spMkLst>
        </pc:spChg>
        <pc:spChg chg="mod">
          <ac:chgData name="Krajca, Tomas" userId="20196479-9853-456c-b562-c216d7c27c9c" providerId="ADAL" clId="{BD956C55-E516-451A-BD23-5C157FBA0BE6}" dt="2023-11-13T12:37:37.587" v="598" actId="20577"/>
          <ac:spMkLst>
            <pc:docMk/>
            <pc:sldMk cId="4199386077" sldId="261"/>
            <ac:spMk id="3" creationId="{34892BBE-7109-748F-F766-67741AE8CD49}"/>
          </ac:spMkLst>
        </pc:spChg>
      </pc:sldChg>
      <pc:sldChg chg="del">
        <pc:chgData name="Krajca, Tomas" userId="20196479-9853-456c-b562-c216d7c27c9c" providerId="ADAL" clId="{BD956C55-E516-451A-BD23-5C157FBA0BE6}" dt="2023-11-13T11:57:42.487" v="28" actId="47"/>
        <pc:sldMkLst>
          <pc:docMk/>
          <pc:sldMk cId="992788617" sldId="262"/>
        </pc:sldMkLst>
      </pc:sldChg>
      <pc:sldChg chg="modSp new mod">
        <pc:chgData name="Krajca, Tomas" userId="20196479-9853-456c-b562-c216d7c27c9c" providerId="ADAL" clId="{BD956C55-E516-451A-BD23-5C157FBA0BE6}" dt="2023-11-13T12:39:33.539" v="709" actId="255"/>
        <pc:sldMkLst>
          <pc:docMk/>
          <pc:sldMk cId="3334574927" sldId="262"/>
        </pc:sldMkLst>
        <pc:spChg chg="mod">
          <ac:chgData name="Krajca, Tomas" userId="20196479-9853-456c-b562-c216d7c27c9c" providerId="ADAL" clId="{BD956C55-E516-451A-BD23-5C157FBA0BE6}" dt="2023-11-13T12:38:46.737" v="674" actId="20577"/>
          <ac:spMkLst>
            <pc:docMk/>
            <pc:sldMk cId="3334574927" sldId="262"/>
            <ac:spMk id="2" creationId="{FA5DD4F1-6729-6250-38F3-E72B0103BBE2}"/>
          </ac:spMkLst>
        </pc:spChg>
        <pc:spChg chg="mod">
          <ac:chgData name="Krajca, Tomas" userId="20196479-9853-456c-b562-c216d7c27c9c" providerId="ADAL" clId="{BD956C55-E516-451A-BD23-5C157FBA0BE6}" dt="2023-11-13T12:39:33.539" v="709" actId="255"/>
          <ac:spMkLst>
            <pc:docMk/>
            <pc:sldMk cId="3334574927" sldId="262"/>
            <ac:spMk id="3" creationId="{82263F38-2EA5-6C23-62A6-8D28FB8B3D14}"/>
          </ac:spMkLst>
        </pc:spChg>
      </pc:sldChg>
      <pc:sldChg chg="addSp delSp modSp new mod">
        <pc:chgData name="Krajca, Tomas" userId="20196479-9853-456c-b562-c216d7c27c9c" providerId="ADAL" clId="{BD956C55-E516-451A-BD23-5C157FBA0BE6}" dt="2023-11-13T12:51:16.755" v="787" actId="20577"/>
        <pc:sldMkLst>
          <pc:docMk/>
          <pc:sldMk cId="802020213" sldId="263"/>
        </pc:sldMkLst>
        <pc:spChg chg="mod">
          <ac:chgData name="Krajca, Tomas" userId="20196479-9853-456c-b562-c216d7c27c9c" providerId="ADAL" clId="{BD956C55-E516-451A-BD23-5C157FBA0BE6}" dt="2023-11-13T12:51:16.755" v="787" actId="20577"/>
          <ac:spMkLst>
            <pc:docMk/>
            <pc:sldMk cId="802020213" sldId="263"/>
            <ac:spMk id="2" creationId="{FDF5DA14-25F1-3F0C-5002-9D5DF4763706}"/>
          </ac:spMkLst>
        </pc:spChg>
        <pc:spChg chg="mod">
          <ac:chgData name="Krajca, Tomas" userId="20196479-9853-456c-b562-c216d7c27c9c" providerId="ADAL" clId="{BD956C55-E516-451A-BD23-5C157FBA0BE6}" dt="2023-11-13T12:40:14.275" v="734" actId="20577"/>
          <ac:spMkLst>
            <pc:docMk/>
            <pc:sldMk cId="802020213" sldId="263"/>
            <ac:spMk id="3" creationId="{FC9A92D1-7105-CBB0-CCFF-5C5B8F42889C}"/>
          </ac:spMkLst>
        </pc:spChg>
        <pc:spChg chg="add del">
          <ac:chgData name="Krajca, Tomas" userId="20196479-9853-456c-b562-c216d7c27c9c" providerId="ADAL" clId="{BD956C55-E516-451A-BD23-5C157FBA0BE6}" dt="2023-11-13T12:39:43.748" v="712" actId="22"/>
          <ac:spMkLst>
            <pc:docMk/>
            <pc:sldMk cId="802020213" sldId="263"/>
            <ac:spMk id="5" creationId="{4F1A485F-7007-DDB4-6BF6-5E32BEDE173B}"/>
          </ac:spMkLst>
        </pc:spChg>
      </pc:sldChg>
      <pc:sldChg chg="del">
        <pc:chgData name="Krajca, Tomas" userId="20196479-9853-456c-b562-c216d7c27c9c" providerId="ADAL" clId="{BD956C55-E516-451A-BD23-5C157FBA0BE6}" dt="2023-11-13T11:57:43.030" v="31" actId="47"/>
        <pc:sldMkLst>
          <pc:docMk/>
          <pc:sldMk cId="1567594656" sldId="263"/>
        </pc:sldMkLst>
      </pc:sldChg>
      <pc:sldChg chg="modSp new mod">
        <pc:chgData name="Krajca, Tomas" userId="20196479-9853-456c-b562-c216d7c27c9c" providerId="ADAL" clId="{BD956C55-E516-451A-BD23-5C157FBA0BE6}" dt="2023-11-13T12:41:33.331" v="776" actId="20577"/>
        <pc:sldMkLst>
          <pc:docMk/>
          <pc:sldMk cId="3544561483" sldId="264"/>
        </pc:sldMkLst>
        <pc:spChg chg="mod">
          <ac:chgData name="Krajca, Tomas" userId="20196479-9853-456c-b562-c216d7c27c9c" providerId="ADAL" clId="{BD956C55-E516-451A-BD23-5C157FBA0BE6}" dt="2023-11-13T12:40:32.267" v="738"/>
          <ac:spMkLst>
            <pc:docMk/>
            <pc:sldMk cId="3544561483" sldId="264"/>
            <ac:spMk id="2" creationId="{F95DF153-55DF-0973-458F-C8DACEE47134}"/>
          </ac:spMkLst>
        </pc:spChg>
        <pc:spChg chg="mod">
          <ac:chgData name="Krajca, Tomas" userId="20196479-9853-456c-b562-c216d7c27c9c" providerId="ADAL" clId="{BD956C55-E516-451A-BD23-5C157FBA0BE6}" dt="2023-11-13T12:41:33.331" v="776" actId="20577"/>
          <ac:spMkLst>
            <pc:docMk/>
            <pc:sldMk cId="3544561483" sldId="264"/>
            <ac:spMk id="3" creationId="{9D190772-D021-33FE-D01E-74B27F6C43BA}"/>
          </ac:spMkLst>
        </pc:spChg>
      </pc:sldChg>
      <pc:sldChg chg="del">
        <pc:chgData name="Krajca, Tomas" userId="20196479-9853-456c-b562-c216d7c27c9c" providerId="ADAL" clId="{BD956C55-E516-451A-BD23-5C157FBA0BE6}" dt="2023-11-13T11:57:42.840" v="30" actId="47"/>
        <pc:sldMkLst>
          <pc:docMk/>
          <pc:sldMk cId="2071787927" sldId="265"/>
        </pc:sldMkLst>
      </pc:sldChg>
      <pc:sldChg chg="addSp delSp modSp new mod">
        <pc:chgData name="Krajca, Tomas" userId="20196479-9853-456c-b562-c216d7c27c9c" providerId="ADAL" clId="{BD956C55-E516-451A-BD23-5C157FBA0BE6}" dt="2023-11-13T15:11:06.741" v="849" actId="27636"/>
        <pc:sldMkLst>
          <pc:docMk/>
          <pc:sldMk cId="3781849334" sldId="265"/>
        </pc:sldMkLst>
        <pc:spChg chg="mod">
          <ac:chgData name="Krajca, Tomas" userId="20196479-9853-456c-b562-c216d7c27c9c" providerId="ADAL" clId="{BD956C55-E516-451A-BD23-5C157FBA0BE6}" dt="2023-11-13T14:52:27.809" v="843" actId="20577"/>
          <ac:spMkLst>
            <pc:docMk/>
            <pc:sldMk cId="3781849334" sldId="265"/>
            <ac:spMk id="2" creationId="{8F6118D1-C338-E15F-A823-5A15D0B7DFCB}"/>
          </ac:spMkLst>
        </pc:spChg>
        <pc:spChg chg="add del mod">
          <ac:chgData name="Krajca, Tomas" userId="20196479-9853-456c-b562-c216d7c27c9c" providerId="ADAL" clId="{BD956C55-E516-451A-BD23-5C157FBA0BE6}" dt="2023-11-13T15:11:06.741" v="849" actId="27636"/>
          <ac:spMkLst>
            <pc:docMk/>
            <pc:sldMk cId="3781849334" sldId="265"/>
            <ac:spMk id="3" creationId="{3577995D-CB4E-08A4-C72B-BF9C0151A44C}"/>
          </ac:spMkLst>
        </pc:spChg>
        <pc:spChg chg="add del mod">
          <ac:chgData name="Krajca, Tomas" userId="20196479-9853-456c-b562-c216d7c27c9c" providerId="ADAL" clId="{BD956C55-E516-451A-BD23-5C157FBA0BE6}" dt="2023-11-13T15:11:06.643" v="846"/>
          <ac:spMkLst>
            <pc:docMk/>
            <pc:sldMk cId="3781849334" sldId="265"/>
            <ac:spMk id="4" creationId="{F2EFD888-0588-0EA3-D26D-B1AA20557899}"/>
          </ac:spMkLst>
        </pc:spChg>
      </pc:sldChg>
      <pc:sldChg chg="del">
        <pc:chgData name="Krajca, Tomas" userId="20196479-9853-456c-b562-c216d7c27c9c" providerId="ADAL" clId="{BD956C55-E516-451A-BD23-5C157FBA0BE6}" dt="2023-11-13T11:57:42.665" v="29" actId="47"/>
        <pc:sldMkLst>
          <pc:docMk/>
          <pc:sldMk cId="4237057819" sldId="266"/>
        </pc:sldMkLst>
      </pc:sldChg>
      <pc:sldChg chg="del">
        <pc:chgData name="Krajca, Tomas" userId="20196479-9853-456c-b562-c216d7c27c9c" providerId="ADAL" clId="{BD956C55-E516-451A-BD23-5C157FBA0BE6}" dt="2023-11-13T11:57:43.214" v="32" actId="47"/>
        <pc:sldMkLst>
          <pc:docMk/>
          <pc:sldMk cId="2080890645" sldId="267"/>
        </pc:sldMkLst>
      </pc:sldChg>
      <pc:sldChg chg="del">
        <pc:chgData name="Krajca, Tomas" userId="20196479-9853-456c-b562-c216d7c27c9c" providerId="ADAL" clId="{BD956C55-E516-451A-BD23-5C157FBA0BE6}" dt="2023-11-13T11:57:43.574" v="34" actId="47"/>
        <pc:sldMkLst>
          <pc:docMk/>
          <pc:sldMk cId="1400289366" sldId="268"/>
        </pc:sldMkLst>
      </pc:sldChg>
      <pc:sldChg chg="del">
        <pc:chgData name="Krajca, Tomas" userId="20196479-9853-456c-b562-c216d7c27c9c" providerId="ADAL" clId="{BD956C55-E516-451A-BD23-5C157FBA0BE6}" dt="2023-11-13T11:57:43.391" v="33" actId="47"/>
        <pc:sldMkLst>
          <pc:docMk/>
          <pc:sldMk cId="141924783" sldId="270"/>
        </pc:sldMkLst>
      </pc:sldChg>
      <pc:sldChg chg="del">
        <pc:chgData name="Krajca, Tomas" userId="20196479-9853-456c-b562-c216d7c27c9c" providerId="ADAL" clId="{BD956C55-E516-451A-BD23-5C157FBA0BE6}" dt="2023-11-13T11:57:44.878" v="37" actId="47"/>
        <pc:sldMkLst>
          <pc:docMk/>
          <pc:sldMk cId="2629346019" sldId="271"/>
        </pc:sldMkLst>
      </pc:sldChg>
      <pc:sldChg chg="del">
        <pc:chgData name="Krajca, Tomas" userId="20196479-9853-456c-b562-c216d7c27c9c" providerId="ADAL" clId="{BD956C55-E516-451A-BD23-5C157FBA0BE6}" dt="2023-11-13T11:57:44.010" v="35" actId="47"/>
        <pc:sldMkLst>
          <pc:docMk/>
          <pc:sldMk cId="2185305864" sldId="272"/>
        </pc:sldMkLst>
      </pc:sldChg>
      <pc:sldChg chg="del">
        <pc:chgData name="Krajca, Tomas" userId="20196479-9853-456c-b562-c216d7c27c9c" providerId="ADAL" clId="{BD956C55-E516-451A-BD23-5C157FBA0BE6}" dt="2023-11-13T11:57:44.454" v="36" actId="47"/>
        <pc:sldMkLst>
          <pc:docMk/>
          <pc:sldMk cId="2547575497" sldId="273"/>
        </pc:sldMkLst>
      </pc:sldChg>
    </pc:docChg>
  </pc:docChgLst>
  <pc:docChgLst>
    <pc:chgData name="Krajca, Tomas" userId="20196479-9853-456c-b562-c216d7c27c9c" providerId="ADAL" clId="{78025E76-04B2-43B3-9C7D-EEE66572E378}"/>
    <pc:docChg chg="undo redo custSel addSld delSld modSld sldOrd">
      <pc:chgData name="Krajca, Tomas" userId="20196479-9853-456c-b562-c216d7c27c9c" providerId="ADAL" clId="{78025E76-04B2-43B3-9C7D-EEE66572E378}" dt="2023-11-06T13:11:08.913" v="2344" actId="20577"/>
      <pc:docMkLst>
        <pc:docMk/>
      </pc:docMkLst>
      <pc:sldChg chg="modSp mod">
        <pc:chgData name="Krajca, Tomas" userId="20196479-9853-456c-b562-c216d7c27c9c" providerId="ADAL" clId="{78025E76-04B2-43B3-9C7D-EEE66572E378}" dt="2023-11-06T13:11:08.913" v="2344" actId="20577"/>
        <pc:sldMkLst>
          <pc:docMk/>
          <pc:sldMk cId="3656829567" sldId="257"/>
        </pc:sldMkLst>
        <pc:spChg chg="mod">
          <ac:chgData name="Krajca, Tomas" userId="20196479-9853-456c-b562-c216d7c27c9c" providerId="ADAL" clId="{78025E76-04B2-43B3-9C7D-EEE66572E378}" dt="2023-11-06T13:11:08.913" v="2344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78025E76-04B2-43B3-9C7D-EEE66572E378}" dt="2023-11-05T19:48:08.611" v="22" actId="47"/>
        <pc:sldMkLst>
          <pc:docMk/>
          <pc:sldMk cId="3550260796" sldId="258"/>
        </pc:sldMkLst>
      </pc:sldChg>
      <pc:sldChg chg="modSp new mod">
        <pc:chgData name="Krajca, Tomas" userId="20196479-9853-456c-b562-c216d7c27c9c" providerId="ADAL" clId="{78025E76-04B2-43B3-9C7D-EEE66572E378}" dt="2023-11-05T19:49:05.162" v="66" actId="20577"/>
        <pc:sldMkLst>
          <pc:docMk/>
          <pc:sldMk cId="4110235614" sldId="258"/>
        </pc:sldMkLst>
        <pc:spChg chg="mod">
          <ac:chgData name="Krajca, Tomas" userId="20196479-9853-456c-b562-c216d7c27c9c" providerId="ADAL" clId="{78025E76-04B2-43B3-9C7D-EEE66572E378}" dt="2023-11-05T19:48:14.165" v="37" actId="20577"/>
          <ac:spMkLst>
            <pc:docMk/>
            <pc:sldMk cId="4110235614" sldId="258"/>
            <ac:spMk id="2" creationId="{319F6825-6882-5F94-4A3F-45320957DF68}"/>
          </ac:spMkLst>
        </pc:spChg>
        <pc:spChg chg="mod">
          <ac:chgData name="Krajca, Tomas" userId="20196479-9853-456c-b562-c216d7c27c9c" providerId="ADAL" clId="{78025E76-04B2-43B3-9C7D-EEE66572E378}" dt="2023-11-05T19:49:05.162" v="66" actId="20577"/>
          <ac:spMkLst>
            <pc:docMk/>
            <pc:sldMk cId="4110235614" sldId="258"/>
            <ac:spMk id="3" creationId="{DF24C2A3-AE62-5BC3-0421-43E30D9EAE60}"/>
          </ac:spMkLst>
        </pc:spChg>
      </pc:sldChg>
      <pc:sldChg chg="del">
        <pc:chgData name="Krajca, Tomas" userId="20196479-9853-456c-b562-c216d7c27c9c" providerId="ADAL" clId="{78025E76-04B2-43B3-9C7D-EEE66572E378}" dt="2023-11-05T19:48:08.954" v="23" actId="47"/>
        <pc:sldMkLst>
          <pc:docMk/>
          <pc:sldMk cId="1011343846" sldId="259"/>
        </pc:sldMkLst>
      </pc:sldChg>
      <pc:sldChg chg="addSp modSp new mod">
        <pc:chgData name="Krajca, Tomas" userId="20196479-9853-456c-b562-c216d7c27c9c" providerId="ADAL" clId="{78025E76-04B2-43B3-9C7D-EEE66572E378}" dt="2023-11-05T20:22:55.302" v="532" actId="20577"/>
        <pc:sldMkLst>
          <pc:docMk/>
          <pc:sldMk cId="2088796605" sldId="259"/>
        </pc:sldMkLst>
        <pc:spChg chg="mod">
          <ac:chgData name="Krajca, Tomas" userId="20196479-9853-456c-b562-c216d7c27c9c" providerId="ADAL" clId="{78025E76-04B2-43B3-9C7D-EEE66572E378}" dt="2023-11-05T19:52:14.091" v="368" actId="27636"/>
          <ac:spMkLst>
            <pc:docMk/>
            <pc:sldMk cId="2088796605" sldId="259"/>
            <ac:spMk id="2" creationId="{9EC1FFE4-F45F-FAD8-4C5B-E0F1D46B3071}"/>
          </ac:spMkLst>
        </pc:spChg>
        <pc:spChg chg="mod">
          <ac:chgData name="Krajca, Tomas" userId="20196479-9853-456c-b562-c216d7c27c9c" providerId="ADAL" clId="{78025E76-04B2-43B3-9C7D-EEE66572E378}" dt="2023-11-05T20:22:55.302" v="532" actId="20577"/>
          <ac:spMkLst>
            <pc:docMk/>
            <pc:sldMk cId="2088796605" sldId="259"/>
            <ac:spMk id="3" creationId="{0AE7C838-A6D2-29A2-D27F-2868069274C8}"/>
          </ac:spMkLst>
        </pc:spChg>
        <pc:picChg chg="add mod">
          <ac:chgData name="Krajca, Tomas" userId="20196479-9853-456c-b562-c216d7c27c9c" providerId="ADAL" clId="{78025E76-04B2-43B3-9C7D-EEE66572E378}" dt="2023-11-05T19:53:01.791" v="385" actId="1076"/>
          <ac:picMkLst>
            <pc:docMk/>
            <pc:sldMk cId="2088796605" sldId="259"/>
            <ac:picMk id="5" creationId="{6B5553C2-DCF1-CEE3-1123-956533C90944}"/>
          </ac:picMkLst>
        </pc:picChg>
        <pc:picChg chg="add mod">
          <ac:chgData name="Krajca, Tomas" userId="20196479-9853-456c-b562-c216d7c27c9c" providerId="ADAL" clId="{78025E76-04B2-43B3-9C7D-EEE66572E378}" dt="2023-11-05T19:52:54.496" v="384" actId="1076"/>
          <ac:picMkLst>
            <pc:docMk/>
            <pc:sldMk cId="2088796605" sldId="259"/>
            <ac:picMk id="7" creationId="{55200B60-700B-31F2-68F6-FA58FDE873CC}"/>
          </ac:picMkLst>
        </pc:picChg>
        <pc:picChg chg="add mod">
          <ac:chgData name="Krajca, Tomas" userId="20196479-9853-456c-b562-c216d7c27c9c" providerId="ADAL" clId="{78025E76-04B2-43B3-9C7D-EEE66572E378}" dt="2023-11-05T19:52:50.991" v="383" actId="1076"/>
          <ac:picMkLst>
            <pc:docMk/>
            <pc:sldMk cId="2088796605" sldId="259"/>
            <ac:picMk id="9" creationId="{7EA92747-3F1D-C9C5-3BE2-FD6CAA5C3C7E}"/>
          </ac:picMkLst>
        </pc:picChg>
      </pc:sldChg>
      <pc:sldChg chg="addSp modSp new mod">
        <pc:chgData name="Krajca, Tomas" userId="20196479-9853-456c-b562-c216d7c27c9c" providerId="ADAL" clId="{78025E76-04B2-43B3-9C7D-EEE66572E378}" dt="2023-11-05T19:56:02.080" v="480" actId="20577"/>
        <pc:sldMkLst>
          <pc:docMk/>
          <pc:sldMk cId="839227819" sldId="260"/>
        </pc:sldMkLst>
        <pc:spChg chg="mod">
          <ac:chgData name="Krajca, Tomas" userId="20196479-9853-456c-b562-c216d7c27c9c" providerId="ADAL" clId="{78025E76-04B2-43B3-9C7D-EEE66572E378}" dt="2023-11-05T19:53:18.410" v="407" actId="20577"/>
          <ac:spMkLst>
            <pc:docMk/>
            <pc:sldMk cId="839227819" sldId="260"/>
            <ac:spMk id="2" creationId="{D69D2F14-4221-733E-527E-3945BD625AEB}"/>
          </ac:spMkLst>
        </pc:spChg>
        <pc:spChg chg="mod">
          <ac:chgData name="Krajca, Tomas" userId="20196479-9853-456c-b562-c216d7c27c9c" providerId="ADAL" clId="{78025E76-04B2-43B3-9C7D-EEE66572E378}" dt="2023-11-05T19:56:02.080" v="480" actId="20577"/>
          <ac:spMkLst>
            <pc:docMk/>
            <pc:sldMk cId="839227819" sldId="260"/>
            <ac:spMk id="3" creationId="{E4D3C324-4B85-D2FC-92A2-E5D65E09A8E8}"/>
          </ac:spMkLst>
        </pc:spChg>
        <pc:picChg chg="add mod ord">
          <ac:chgData name="Krajca, Tomas" userId="20196479-9853-456c-b562-c216d7c27c9c" providerId="ADAL" clId="{78025E76-04B2-43B3-9C7D-EEE66572E378}" dt="2023-11-05T19:55:09.381" v="464" actId="167"/>
          <ac:picMkLst>
            <pc:docMk/>
            <pc:sldMk cId="839227819" sldId="260"/>
            <ac:picMk id="5" creationId="{5820F72F-BDD3-F8A8-4F95-47F5510D06DF}"/>
          </ac:picMkLst>
        </pc:picChg>
      </pc:sldChg>
      <pc:sldChg chg="del">
        <pc:chgData name="Krajca, Tomas" userId="20196479-9853-456c-b562-c216d7c27c9c" providerId="ADAL" clId="{78025E76-04B2-43B3-9C7D-EEE66572E378}" dt="2023-11-05T19:48:09.237" v="24" actId="47"/>
        <pc:sldMkLst>
          <pc:docMk/>
          <pc:sldMk cId="3174080148" sldId="260"/>
        </pc:sldMkLst>
      </pc:sldChg>
      <pc:sldChg chg="addSp delSp modSp new mod">
        <pc:chgData name="Krajca, Tomas" userId="20196479-9853-456c-b562-c216d7c27c9c" providerId="ADAL" clId="{78025E76-04B2-43B3-9C7D-EEE66572E378}" dt="2023-11-05T20:30:09.279" v="1281" actId="113"/>
        <pc:sldMkLst>
          <pc:docMk/>
          <pc:sldMk cId="1895729601" sldId="261"/>
        </pc:sldMkLst>
        <pc:spChg chg="del mod">
          <ac:chgData name="Krajca, Tomas" userId="20196479-9853-456c-b562-c216d7c27c9c" providerId="ADAL" clId="{78025E76-04B2-43B3-9C7D-EEE66572E378}" dt="2023-11-05T20:29:40.157" v="1262" actId="478"/>
          <ac:spMkLst>
            <pc:docMk/>
            <pc:sldMk cId="1895729601" sldId="261"/>
            <ac:spMk id="2" creationId="{7DC06C94-B66F-186E-8549-F8DE88B74BBA}"/>
          </ac:spMkLst>
        </pc:spChg>
        <pc:spChg chg="mod">
          <ac:chgData name="Krajca, Tomas" userId="20196479-9853-456c-b562-c216d7c27c9c" providerId="ADAL" clId="{78025E76-04B2-43B3-9C7D-EEE66572E378}" dt="2023-11-05T20:30:09.279" v="1281" actId="113"/>
          <ac:spMkLst>
            <pc:docMk/>
            <pc:sldMk cId="1895729601" sldId="261"/>
            <ac:spMk id="3" creationId="{FD949766-BCA8-B0F4-4A79-7072CC3F07AF}"/>
          </ac:spMkLst>
        </pc:spChg>
        <pc:spChg chg="add del mod">
          <ac:chgData name="Krajca, Tomas" userId="20196479-9853-456c-b562-c216d7c27c9c" providerId="ADAL" clId="{78025E76-04B2-43B3-9C7D-EEE66572E378}" dt="2023-11-05T20:29:43.067" v="1264" actId="478"/>
          <ac:spMkLst>
            <pc:docMk/>
            <pc:sldMk cId="1895729601" sldId="261"/>
            <ac:spMk id="9" creationId="{D690364F-77EA-3C42-35C2-21A2771112A1}"/>
          </ac:spMkLst>
        </pc:spChg>
        <pc:spChg chg="add mod">
          <ac:chgData name="Krajca, Tomas" userId="20196479-9853-456c-b562-c216d7c27c9c" providerId="ADAL" clId="{78025E76-04B2-43B3-9C7D-EEE66572E378}" dt="2023-11-05T20:29:40.464" v="1263"/>
          <ac:spMkLst>
            <pc:docMk/>
            <pc:sldMk cId="1895729601" sldId="261"/>
            <ac:spMk id="10" creationId="{85A9936A-8C42-99E9-1B87-034240A67D34}"/>
          </ac:spMkLst>
        </pc:spChg>
        <pc:picChg chg="add del mod">
          <ac:chgData name="Krajca, Tomas" userId="20196479-9853-456c-b562-c216d7c27c9c" providerId="ADAL" clId="{78025E76-04B2-43B3-9C7D-EEE66572E378}" dt="2023-11-05T20:22:07.689" v="497" actId="478"/>
          <ac:picMkLst>
            <pc:docMk/>
            <pc:sldMk cId="1895729601" sldId="261"/>
            <ac:picMk id="5" creationId="{035CDDD1-E03B-236F-2A2A-BA6FCA87C3C3}"/>
          </ac:picMkLst>
        </pc:picChg>
        <pc:picChg chg="add mod">
          <ac:chgData name="Krajca, Tomas" userId="20196479-9853-456c-b562-c216d7c27c9c" providerId="ADAL" clId="{78025E76-04B2-43B3-9C7D-EEE66572E378}" dt="2023-11-05T20:22:28.353" v="510" actId="1076"/>
          <ac:picMkLst>
            <pc:docMk/>
            <pc:sldMk cId="1895729601" sldId="261"/>
            <ac:picMk id="7" creationId="{3D1C9210-5349-F198-6A38-D78AC7D1A0E4}"/>
          </ac:picMkLst>
        </pc:picChg>
      </pc:sldChg>
      <pc:sldChg chg="addSp delSp modSp new mod">
        <pc:chgData name="Krajca, Tomas" userId="20196479-9853-456c-b562-c216d7c27c9c" providerId="ADAL" clId="{78025E76-04B2-43B3-9C7D-EEE66572E378}" dt="2023-11-05T20:34:04.886" v="1400" actId="14100"/>
        <pc:sldMkLst>
          <pc:docMk/>
          <pc:sldMk cId="992788617" sldId="262"/>
        </pc:sldMkLst>
        <pc:spChg chg="del">
          <ac:chgData name="Krajca, Tomas" userId="20196479-9853-456c-b562-c216d7c27c9c" providerId="ADAL" clId="{78025E76-04B2-43B3-9C7D-EEE66572E378}" dt="2023-11-05T20:29:30.735" v="1259" actId="478"/>
          <ac:spMkLst>
            <pc:docMk/>
            <pc:sldMk cId="992788617" sldId="262"/>
            <ac:spMk id="2" creationId="{42DEA9AE-DFF0-6994-CD22-E24E7639606A}"/>
          </ac:spMkLst>
        </pc:spChg>
        <pc:spChg chg="mod">
          <ac:chgData name="Krajca, Tomas" userId="20196479-9853-456c-b562-c216d7c27c9c" providerId="ADAL" clId="{78025E76-04B2-43B3-9C7D-EEE66572E378}" dt="2023-11-05T20:30:07.614" v="1280" actId="113"/>
          <ac:spMkLst>
            <pc:docMk/>
            <pc:sldMk cId="992788617" sldId="262"/>
            <ac:spMk id="3" creationId="{82B4088E-59C4-273D-DA97-EED18EEE4C30}"/>
          </ac:spMkLst>
        </pc:spChg>
        <pc:spChg chg="add mod">
          <ac:chgData name="Krajca, Tomas" userId="20196479-9853-456c-b562-c216d7c27c9c" providerId="ADAL" clId="{78025E76-04B2-43B3-9C7D-EEE66572E378}" dt="2023-11-05T20:29:28.419" v="1258"/>
          <ac:spMkLst>
            <pc:docMk/>
            <pc:sldMk cId="992788617" sldId="262"/>
            <ac:spMk id="4" creationId="{B344042A-A5B7-7AE4-8BFE-372CFB670328}"/>
          </ac:spMkLst>
        </pc:spChg>
        <pc:picChg chg="add mod">
          <ac:chgData name="Krajca, Tomas" userId="20196479-9853-456c-b562-c216d7c27c9c" providerId="ADAL" clId="{78025E76-04B2-43B3-9C7D-EEE66572E378}" dt="2023-11-05T20:34:04.886" v="1400" actId="14100"/>
          <ac:picMkLst>
            <pc:docMk/>
            <pc:sldMk cId="992788617" sldId="262"/>
            <ac:picMk id="6" creationId="{ED645523-D0E8-A63C-9699-8530D197B6E9}"/>
          </ac:picMkLst>
        </pc:picChg>
      </pc:sldChg>
      <pc:sldChg chg="del">
        <pc:chgData name="Krajca, Tomas" userId="20196479-9853-456c-b562-c216d7c27c9c" providerId="ADAL" clId="{78025E76-04B2-43B3-9C7D-EEE66572E378}" dt="2023-11-05T19:48:09.500" v="25" actId="47"/>
        <pc:sldMkLst>
          <pc:docMk/>
          <pc:sldMk cId="3724449515" sldId="262"/>
        </pc:sldMkLst>
      </pc:sldChg>
      <pc:sldChg chg="addSp modSp new mod">
        <pc:chgData name="Krajca, Tomas" userId="20196479-9853-456c-b562-c216d7c27c9c" providerId="ADAL" clId="{78025E76-04B2-43B3-9C7D-EEE66572E378}" dt="2023-11-05T20:26:28.243" v="859" actId="20577"/>
        <pc:sldMkLst>
          <pc:docMk/>
          <pc:sldMk cId="1567594656" sldId="263"/>
        </pc:sldMkLst>
        <pc:spChg chg="mod">
          <ac:chgData name="Krajca, Tomas" userId="20196479-9853-456c-b562-c216d7c27c9c" providerId="ADAL" clId="{78025E76-04B2-43B3-9C7D-EEE66572E378}" dt="2023-11-05T20:23:21.374" v="550" actId="20577"/>
          <ac:spMkLst>
            <pc:docMk/>
            <pc:sldMk cId="1567594656" sldId="263"/>
            <ac:spMk id="2" creationId="{FA8009E6-F228-1617-6DD3-A117CD9D0A4B}"/>
          </ac:spMkLst>
        </pc:spChg>
        <pc:spChg chg="mod">
          <ac:chgData name="Krajca, Tomas" userId="20196479-9853-456c-b562-c216d7c27c9c" providerId="ADAL" clId="{78025E76-04B2-43B3-9C7D-EEE66572E378}" dt="2023-11-05T20:26:28.243" v="859" actId="20577"/>
          <ac:spMkLst>
            <pc:docMk/>
            <pc:sldMk cId="1567594656" sldId="263"/>
            <ac:spMk id="3" creationId="{99608A22-824A-A0B3-654D-6F78FD6B079E}"/>
          </ac:spMkLst>
        </pc:spChg>
        <pc:picChg chg="add mod">
          <ac:chgData name="Krajca, Tomas" userId="20196479-9853-456c-b562-c216d7c27c9c" providerId="ADAL" clId="{78025E76-04B2-43B3-9C7D-EEE66572E378}" dt="2023-11-05T20:23:49.477" v="554" actId="1076"/>
          <ac:picMkLst>
            <pc:docMk/>
            <pc:sldMk cId="1567594656" sldId="263"/>
            <ac:picMk id="5" creationId="{21476782-B5BE-4AD8-932B-0A285B8B2C4B}"/>
          </ac:picMkLst>
        </pc:picChg>
      </pc:sldChg>
      <pc:sldChg chg="del">
        <pc:chgData name="Krajca, Tomas" userId="20196479-9853-456c-b562-c216d7c27c9c" providerId="ADAL" clId="{78025E76-04B2-43B3-9C7D-EEE66572E378}" dt="2023-11-05T19:48:09.945" v="26" actId="47"/>
        <pc:sldMkLst>
          <pc:docMk/>
          <pc:sldMk cId="2773884466" sldId="263"/>
        </pc:sldMkLst>
      </pc:sldChg>
      <pc:sldChg chg="modSp new mod">
        <pc:chgData name="Krajca, Tomas" userId="20196479-9853-456c-b562-c216d7c27c9c" providerId="ADAL" clId="{78025E76-04B2-43B3-9C7D-EEE66572E378}" dt="2023-11-05T20:28:14.991" v="1222" actId="20577"/>
        <pc:sldMkLst>
          <pc:docMk/>
          <pc:sldMk cId="2881540156" sldId="264"/>
        </pc:sldMkLst>
        <pc:spChg chg="mod">
          <ac:chgData name="Krajca, Tomas" userId="20196479-9853-456c-b562-c216d7c27c9c" providerId="ADAL" clId="{78025E76-04B2-43B3-9C7D-EEE66572E378}" dt="2023-11-05T20:26:52.388" v="872" actId="20577"/>
          <ac:spMkLst>
            <pc:docMk/>
            <pc:sldMk cId="2881540156" sldId="264"/>
            <ac:spMk id="2" creationId="{24A15D16-A37C-7330-33E8-73273F8B1659}"/>
          </ac:spMkLst>
        </pc:spChg>
        <pc:spChg chg="mod">
          <ac:chgData name="Krajca, Tomas" userId="20196479-9853-456c-b562-c216d7c27c9c" providerId="ADAL" clId="{78025E76-04B2-43B3-9C7D-EEE66572E378}" dt="2023-11-05T20:28:14.991" v="1222" actId="20577"/>
          <ac:spMkLst>
            <pc:docMk/>
            <pc:sldMk cId="2881540156" sldId="264"/>
            <ac:spMk id="3" creationId="{4924A174-DEB3-BD08-E81B-F8878ED0FD1C}"/>
          </ac:spMkLst>
        </pc:spChg>
      </pc:sldChg>
      <pc:sldChg chg="addSp modSp new mod ord">
        <pc:chgData name="Krajca, Tomas" userId="20196479-9853-456c-b562-c216d7c27c9c" providerId="ADAL" clId="{78025E76-04B2-43B3-9C7D-EEE66572E378}" dt="2023-11-05T20:42:30.740" v="1814" actId="20577"/>
        <pc:sldMkLst>
          <pc:docMk/>
          <pc:sldMk cId="2071787927" sldId="265"/>
        </pc:sldMkLst>
        <pc:spChg chg="mod">
          <ac:chgData name="Krajca, Tomas" userId="20196479-9853-456c-b562-c216d7c27c9c" providerId="ADAL" clId="{78025E76-04B2-43B3-9C7D-EEE66572E378}" dt="2023-11-05T20:32:00.029" v="1363" actId="20577"/>
          <ac:spMkLst>
            <pc:docMk/>
            <pc:sldMk cId="2071787927" sldId="265"/>
            <ac:spMk id="2" creationId="{94A3CCEC-B880-2653-A48E-764124AFC253}"/>
          </ac:spMkLst>
        </pc:spChg>
        <pc:spChg chg="mod">
          <ac:chgData name="Krajca, Tomas" userId="20196479-9853-456c-b562-c216d7c27c9c" providerId="ADAL" clId="{78025E76-04B2-43B3-9C7D-EEE66572E378}" dt="2023-11-05T20:42:30.740" v="1814" actId="20577"/>
          <ac:spMkLst>
            <pc:docMk/>
            <pc:sldMk cId="2071787927" sldId="265"/>
            <ac:spMk id="3" creationId="{AF64638B-93B4-83E0-94BA-2D94EFAEE6FC}"/>
          </ac:spMkLst>
        </pc:spChg>
        <pc:picChg chg="add mod">
          <ac:chgData name="Krajca, Tomas" userId="20196479-9853-456c-b562-c216d7c27c9c" providerId="ADAL" clId="{78025E76-04B2-43B3-9C7D-EEE66572E378}" dt="2023-11-05T20:32:36.710" v="1366" actId="14100"/>
          <ac:picMkLst>
            <pc:docMk/>
            <pc:sldMk cId="2071787927" sldId="265"/>
            <ac:picMk id="5" creationId="{721BB1A1-CD90-D321-2462-52F9CDB55769}"/>
          </ac:picMkLst>
        </pc:picChg>
      </pc:sldChg>
      <pc:sldChg chg="addSp delSp modSp new mod">
        <pc:chgData name="Krajca, Tomas" userId="20196479-9853-456c-b562-c216d7c27c9c" providerId="ADAL" clId="{78025E76-04B2-43B3-9C7D-EEE66572E378}" dt="2023-11-05T20:35:18.772" v="1404" actId="1076"/>
        <pc:sldMkLst>
          <pc:docMk/>
          <pc:sldMk cId="4237057819" sldId="266"/>
        </pc:sldMkLst>
        <pc:spChg chg="del">
          <ac:chgData name="Krajca, Tomas" userId="20196479-9853-456c-b562-c216d7c27c9c" providerId="ADAL" clId="{78025E76-04B2-43B3-9C7D-EEE66572E378}" dt="2023-11-05T20:29:36.993" v="1261" actId="478"/>
          <ac:spMkLst>
            <pc:docMk/>
            <pc:sldMk cId="4237057819" sldId="266"/>
            <ac:spMk id="2" creationId="{BF98A7A5-70F0-63B7-7EB1-B708CD8CE096}"/>
          </ac:spMkLst>
        </pc:spChg>
        <pc:spChg chg="mod">
          <ac:chgData name="Krajca, Tomas" userId="20196479-9853-456c-b562-c216d7c27c9c" providerId="ADAL" clId="{78025E76-04B2-43B3-9C7D-EEE66572E378}" dt="2023-11-05T20:30:06.075" v="1279" actId="113"/>
          <ac:spMkLst>
            <pc:docMk/>
            <pc:sldMk cId="4237057819" sldId="266"/>
            <ac:spMk id="3" creationId="{D5C949E8-5498-1159-B158-C5666A11DA95}"/>
          </ac:spMkLst>
        </pc:spChg>
        <pc:spChg chg="add mod">
          <ac:chgData name="Krajca, Tomas" userId="20196479-9853-456c-b562-c216d7c27c9c" providerId="ADAL" clId="{78025E76-04B2-43B3-9C7D-EEE66572E378}" dt="2023-11-05T20:29:34.840" v="1260"/>
          <ac:spMkLst>
            <pc:docMk/>
            <pc:sldMk cId="4237057819" sldId="266"/>
            <ac:spMk id="4" creationId="{143210BA-C74A-CD54-96C4-FCDD3D662E38}"/>
          </ac:spMkLst>
        </pc:spChg>
        <pc:picChg chg="add mod">
          <ac:chgData name="Krajca, Tomas" userId="20196479-9853-456c-b562-c216d7c27c9c" providerId="ADAL" clId="{78025E76-04B2-43B3-9C7D-EEE66572E378}" dt="2023-11-05T20:35:18.772" v="1404" actId="1076"/>
          <ac:picMkLst>
            <pc:docMk/>
            <pc:sldMk cId="4237057819" sldId="266"/>
            <ac:picMk id="6" creationId="{4FF00079-A76F-99BF-0F07-E0249CB2A5C5}"/>
          </ac:picMkLst>
        </pc:picChg>
      </pc:sldChg>
      <pc:sldChg chg="delSp modSp new mod">
        <pc:chgData name="Krajca, Tomas" userId="20196479-9853-456c-b562-c216d7c27c9c" providerId="ADAL" clId="{78025E76-04B2-43B3-9C7D-EEE66572E378}" dt="2023-11-05T21:03:29.337" v="1844" actId="1076"/>
        <pc:sldMkLst>
          <pc:docMk/>
          <pc:sldMk cId="2080890645" sldId="267"/>
        </pc:sldMkLst>
        <pc:spChg chg="mod">
          <ac:chgData name="Krajca, Tomas" userId="20196479-9853-456c-b562-c216d7c27c9c" providerId="ADAL" clId="{78025E76-04B2-43B3-9C7D-EEE66572E378}" dt="2023-11-05T21:03:29.337" v="1844" actId="1076"/>
          <ac:spMkLst>
            <pc:docMk/>
            <pc:sldMk cId="2080890645" sldId="267"/>
            <ac:spMk id="2" creationId="{11A78796-7D82-FA16-95B6-E9383FD41578}"/>
          </ac:spMkLst>
        </pc:spChg>
        <pc:spChg chg="del">
          <ac:chgData name="Krajca, Tomas" userId="20196479-9853-456c-b562-c216d7c27c9c" providerId="ADAL" clId="{78025E76-04B2-43B3-9C7D-EEE66572E378}" dt="2023-11-05T21:03:22.064" v="1843" actId="478"/>
          <ac:spMkLst>
            <pc:docMk/>
            <pc:sldMk cId="2080890645" sldId="267"/>
            <ac:spMk id="3" creationId="{13B15D83-142A-7F8A-FBF6-BA2B7E7F759F}"/>
          </ac:spMkLst>
        </pc:spChg>
      </pc:sldChg>
      <pc:sldChg chg="modSp new mod">
        <pc:chgData name="Krajca, Tomas" userId="20196479-9853-456c-b562-c216d7c27c9c" providerId="ADAL" clId="{78025E76-04B2-43B3-9C7D-EEE66572E378}" dt="2023-11-06T12:46:47.752" v="2078" actId="20577"/>
        <pc:sldMkLst>
          <pc:docMk/>
          <pc:sldMk cId="1400289366" sldId="268"/>
        </pc:sldMkLst>
        <pc:spChg chg="mod">
          <ac:chgData name="Krajca, Tomas" userId="20196479-9853-456c-b562-c216d7c27c9c" providerId="ADAL" clId="{78025E76-04B2-43B3-9C7D-EEE66572E378}" dt="2023-11-05T21:03:42.729" v="1858" actId="20577"/>
          <ac:spMkLst>
            <pc:docMk/>
            <pc:sldMk cId="1400289366" sldId="268"/>
            <ac:spMk id="2" creationId="{B5F6B7AF-D3FA-0D56-A287-8324E9711459}"/>
          </ac:spMkLst>
        </pc:spChg>
        <pc:spChg chg="mod">
          <ac:chgData name="Krajca, Tomas" userId="20196479-9853-456c-b562-c216d7c27c9c" providerId="ADAL" clId="{78025E76-04B2-43B3-9C7D-EEE66572E378}" dt="2023-11-06T12:46:47.752" v="2078" actId="20577"/>
          <ac:spMkLst>
            <pc:docMk/>
            <pc:sldMk cId="1400289366" sldId="268"/>
            <ac:spMk id="3" creationId="{B4C0074D-9220-4111-6417-65261ADF8DE1}"/>
          </ac:spMkLst>
        </pc:spChg>
      </pc:sldChg>
      <pc:sldChg chg="modSp new del mod">
        <pc:chgData name="Krajca, Tomas" userId="20196479-9853-456c-b562-c216d7c27c9c" providerId="ADAL" clId="{78025E76-04B2-43B3-9C7D-EEE66572E378}" dt="2023-11-06T12:28:50.195" v="2023" actId="47"/>
        <pc:sldMkLst>
          <pc:docMk/>
          <pc:sldMk cId="531470354" sldId="269"/>
        </pc:sldMkLst>
        <pc:spChg chg="mod">
          <ac:chgData name="Krajca, Tomas" userId="20196479-9853-456c-b562-c216d7c27c9c" providerId="ADAL" clId="{78025E76-04B2-43B3-9C7D-EEE66572E378}" dt="2023-11-05T21:03:46.512" v="1864" actId="20577"/>
          <ac:spMkLst>
            <pc:docMk/>
            <pc:sldMk cId="531470354" sldId="269"/>
            <ac:spMk id="2" creationId="{158746FC-4B5A-F997-DF04-CFA41CF787CA}"/>
          </ac:spMkLst>
        </pc:spChg>
      </pc:sldChg>
      <pc:sldChg chg="modSp new mod">
        <pc:chgData name="Krajca, Tomas" userId="20196479-9853-456c-b562-c216d7c27c9c" providerId="ADAL" clId="{78025E76-04B2-43B3-9C7D-EEE66572E378}" dt="2023-11-06T12:53:11.489" v="2255" actId="20577"/>
        <pc:sldMkLst>
          <pc:docMk/>
          <pc:sldMk cId="141924783" sldId="270"/>
        </pc:sldMkLst>
        <pc:spChg chg="mod">
          <ac:chgData name="Krajca, Tomas" userId="20196479-9853-456c-b562-c216d7c27c9c" providerId="ADAL" clId="{78025E76-04B2-43B3-9C7D-EEE66572E378}" dt="2023-11-05T21:03:53.826" v="1874" actId="20577"/>
          <ac:spMkLst>
            <pc:docMk/>
            <pc:sldMk cId="141924783" sldId="270"/>
            <ac:spMk id="2" creationId="{3E347D8D-7720-E08E-6BFB-9B8EF43BACB1}"/>
          </ac:spMkLst>
        </pc:spChg>
        <pc:spChg chg="mod">
          <ac:chgData name="Krajca, Tomas" userId="20196479-9853-456c-b562-c216d7c27c9c" providerId="ADAL" clId="{78025E76-04B2-43B3-9C7D-EEE66572E378}" dt="2023-11-06T12:53:11.489" v="2255" actId="20577"/>
          <ac:spMkLst>
            <pc:docMk/>
            <pc:sldMk cId="141924783" sldId="270"/>
            <ac:spMk id="3" creationId="{75B4C3AC-3A61-A084-1D5D-EBB77CECA321}"/>
          </ac:spMkLst>
        </pc:spChg>
      </pc:sldChg>
      <pc:sldChg chg="modSp new mod">
        <pc:chgData name="Krajca, Tomas" userId="20196479-9853-456c-b562-c216d7c27c9c" providerId="ADAL" clId="{78025E76-04B2-43B3-9C7D-EEE66572E378}" dt="2023-11-06T12:33:09.943" v="2057"/>
        <pc:sldMkLst>
          <pc:docMk/>
          <pc:sldMk cId="2629346019" sldId="271"/>
        </pc:sldMkLst>
        <pc:spChg chg="mod">
          <ac:chgData name="Krajca, Tomas" userId="20196479-9853-456c-b562-c216d7c27c9c" providerId="ADAL" clId="{78025E76-04B2-43B3-9C7D-EEE66572E378}" dt="2023-11-06T12:33:09.943" v="2057"/>
          <ac:spMkLst>
            <pc:docMk/>
            <pc:sldMk cId="2629346019" sldId="271"/>
            <ac:spMk id="2" creationId="{19373901-D5F1-233C-B389-275A40A8B59B}"/>
          </ac:spMkLst>
        </pc:spChg>
        <pc:spChg chg="mod">
          <ac:chgData name="Krajca, Tomas" userId="20196479-9853-456c-b562-c216d7c27c9c" providerId="ADAL" clId="{78025E76-04B2-43B3-9C7D-EEE66572E378}" dt="2023-11-06T12:33:02.378" v="2054" actId="5793"/>
          <ac:spMkLst>
            <pc:docMk/>
            <pc:sldMk cId="2629346019" sldId="271"/>
            <ac:spMk id="3" creationId="{243B087E-62D9-63AB-43D0-AFD5887BA364}"/>
          </ac:spMkLst>
        </pc:spChg>
      </pc:sldChg>
      <pc:sldChg chg="addSp delSp modSp new mod">
        <pc:chgData name="Krajca, Tomas" userId="20196479-9853-456c-b562-c216d7c27c9c" providerId="ADAL" clId="{78025E76-04B2-43B3-9C7D-EEE66572E378}" dt="2023-11-06T13:06:00.103" v="2309" actId="2711"/>
        <pc:sldMkLst>
          <pc:docMk/>
          <pc:sldMk cId="2185305864" sldId="272"/>
        </pc:sldMkLst>
        <pc:spChg chg="mod">
          <ac:chgData name="Krajca, Tomas" userId="20196479-9853-456c-b562-c216d7c27c9c" providerId="ADAL" clId="{78025E76-04B2-43B3-9C7D-EEE66572E378}" dt="2023-11-06T13:04:07.776" v="2264" actId="20577"/>
          <ac:spMkLst>
            <pc:docMk/>
            <pc:sldMk cId="2185305864" sldId="272"/>
            <ac:spMk id="2" creationId="{4E4B5168-307E-F2FC-A086-5AD5AB3458B2}"/>
          </ac:spMkLst>
        </pc:spChg>
        <pc:spChg chg="add del mod">
          <ac:chgData name="Krajca, Tomas" userId="20196479-9853-456c-b562-c216d7c27c9c" providerId="ADAL" clId="{78025E76-04B2-43B3-9C7D-EEE66572E378}" dt="2023-11-06T13:06:00.103" v="2309" actId="2711"/>
          <ac:spMkLst>
            <pc:docMk/>
            <pc:sldMk cId="2185305864" sldId="272"/>
            <ac:spMk id="3" creationId="{ACE8290D-3581-A28D-4AA5-A81D43046138}"/>
          </ac:spMkLst>
        </pc:spChg>
        <pc:spChg chg="add del mod">
          <ac:chgData name="Krajca, Tomas" userId="20196479-9853-456c-b562-c216d7c27c9c" providerId="ADAL" clId="{78025E76-04B2-43B3-9C7D-EEE66572E378}" dt="2023-11-06T13:04:35.550" v="2266"/>
          <ac:spMkLst>
            <pc:docMk/>
            <pc:sldMk cId="2185305864" sldId="272"/>
            <ac:spMk id="4" creationId="{5ED04646-F0C9-BD59-65E6-E2267A6A0D0B}"/>
          </ac:spMkLst>
        </pc:spChg>
        <pc:spChg chg="add del">
          <ac:chgData name="Krajca, Tomas" userId="20196479-9853-456c-b562-c216d7c27c9c" providerId="ADAL" clId="{78025E76-04B2-43B3-9C7D-EEE66572E378}" dt="2023-11-06T13:05:21.497" v="2287"/>
          <ac:spMkLst>
            <pc:docMk/>
            <pc:sldMk cId="2185305864" sldId="272"/>
            <ac:spMk id="5" creationId="{45345EC3-9440-B87A-1E92-DC50D5879DD3}"/>
          </ac:spMkLst>
        </pc:spChg>
        <pc:spChg chg="add del">
          <ac:chgData name="Krajca, Tomas" userId="20196479-9853-456c-b562-c216d7c27c9c" providerId="ADAL" clId="{78025E76-04B2-43B3-9C7D-EEE66572E378}" dt="2023-11-06T13:05:34.005" v="2292"/>
          <ac:spMkLst>
            <pc:docMk/>
            <pc:sldMk cId="2185305864" sldId="272"/>
            <ac:spMk id="6" creationId="{921C1C31-6AF7-3A10-B348-B7D0394B83D8}"/>
          </ac:spMkLst>
        </pc:spChg>
        <pc:spChg chg="add del">
          <ac:chgData name="Krajca, Tomas" userId="20196479-9853-456c-b562-c216d7c27c9c" providerId="ADAL" clId="{78025E76-04B2-43B3-9C7D-EEE66572E378}" dt="2023-11-06T13:05:46.596" v="2297"/>
          <ac:spMkLst>
            <pc:docMk/>
            <pc:sldMk cId="2185305864" sldId="272"/>
            <ac:spMk id="7" creationId="{C308960D-2E5B-A5CF-484C-255AD460C5E8}"/>
          </ac:spMkLst>
        </pc:spChg>
      </pc:sldChg>
      <pc:sldChg chg="addSp delSp modSp new mod">
        <pc:chgData name="Krajca, Tomas" userId="20196479-9853-456c-b562-c216d7c27c9c" providerId="ADAL" clId="{78025E76-04B2-43B3-9C7D-EEE66572E378}" dt="2023-11-06T13:07:22.644" v="2333" actId="20577"/>
        <pc:sldMkLst>
          <pc:docMk/>
          <pc:sldMk cId="2547575497" sldId="273"/>
        </pc:sldMkLst>
        <pc:spChg chg="mod">
          <ac:chgData name="Krajca, Tomas" userId="20196479-9853-456c-b562-c216d7c27c9c" providerId="ADAL" clId="{78025E76-04B2-43B3-9C7D-EEE66572E378}" dt="2023-11-06T13:06:42.886" v="2318" actId="20577"/>
          <ac:spMkLst>
            <pc:docMk/>
            <pc:sldMk cId="2547575497" sldId="273"/>
            <ac:spMk id="2" creationId="{1611B154-8FE4-4877-50CE-AFA8EC232883}"/>
          </ac:spMkLst>
        </pc:spChg>
        <pc:spChg chg="add del mod">
          <ac:chgData name="Krajca, Tomas" userId="20196479-9853-456c-b562-c216d7c27c9c" providerId="ADAL" clId="{78025E76-04B2-43B3-9C7D-EEE66572E378}" dt="2023-11-06T13:07:22.644" v="2333" actId="20577"/>
          <ac:spMkLst>
            <pc:docMk/>
            <pc:sldMk cId="2547575497" sldId="273"/>
            <ac:spMk id="3" creationId="{FBF65EFB-980D-CD6C-DED9-C292213BF022}"/>
          </ac:spMkLst>
        </pc:spChg>
        <pc:spChg chg="add del mod">
          <ac:chgData name="Krajca, Tomas" userId="20196479-9853-456c-b562-c216d7c27c9c" providerId="ADAL" clId="{78025E76-04B2-43B3-9C7D-EEE66572E378}" dt="2023-11-06T13:06:46.607" v="2320"/>
          <ac:spMkLst>
            <pc:docMk/>
            <pc:sldMk cId="2547575497" sldId="273"/>
            <ac:spMk id="4" creationId="{9F197BE4-5BF4-B985-19FB-1A86F53D3AE1}"/>
          </ac:spMkLst>
        </pc:spChg>
      </pc:sldChg>
    </pc:docChg>
  </pc:docChgLst>
  <pc:docChgLst>
    <pc:chgData name="Krajca, Tomas" userId="20196479-9853-456c-b562-c216d7c27c9c" providerId="ADAL" clId="{F15B58AA-FB8C-4C96-B4D6-1C43D0A95984}"/>
    <pc:docChg chg="undo custSel addSld delSld modSld">
      <pc:chgData name="Krajca, Tomas" userId="20196479-9853-456c-b562-c216d7c27c9c" providerId="ADAL" clId="{F15B58AA-FB8C-4C96-B4D6-1C43D0A95984}" dt="2023-11-20T14:07:59.645" v="2061" actId="20577"/>
      <pc:docMkLst>
        <pc:docMk/>
      </pc:docMkLst>
      <pc:sldChg chg="modSp mod">
        <pc:chgData name="Krajca, Tomas" userId="20196479-9853-456c-b562-c216d7c27c9c" providerId="ADAL" clId="{F15B58AA-FB8C-4C96-B4D6-1C43D0A95984}" dt="2023-11-20T13:25:54.496" v="12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F15B58AA-FB8C-4C96-B4D6-1C43D0A95984}" dt="2023-11-20T13:25:54.496" v="12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F15B58AA-FB8C-4C96-B4D6-1C43D0A95984}" dt="2023-11-20T12:44:42.147" v="109" actId="47"/>
        <pc:sldMkLst>
          <pc:docMk/>
          <pc:sldMk cId="1962908522" sldId="258"/>
        </pc:sldMkLst>
      </pc:sldChg>
      <pc:sldChg chg="del">
        <pc:chgData name="Krajca, Tomas" userId="20196479-9853-456c-b562-c216d7c27c9c" providerId="ADAL" clId="{F15B58AA-FB8C-4C96-B4D6-1C43D0A95984}" dt="2023-11-20T12:44:40.849" v="108" actId="47"/>
        <pc:sldMkLst>
          <pc:docMk/>
          <pc:sldMk cId="1840492731" sldId="259"/>
        </pc:sldMkLst>
      </pc:sldChg>
      <pc:sldChg chg="del">
        <pc:chgData name="Krajca, Tomas" userId="20196479-9853-456c-b562-c216d7c27c9c" providerId="ADAL" clId="{F15B58AA-FB8C-4C96-B4D6-1C43D0A95984}" dt="2023-11-20T12:44:40.387" v="107" actId="47"/>
        <pc:sldMkLst>
          <pc:docMk/>
          <pc:sldMk cId="1444012767" sldId="260"/>
        </pc:sldMkLst>
      </pc:sldChg>
      <pc:sldChg chg="del">
        <pc:chgData name="Krajca, Tomas" userId="20196479-9853-456c-b562-c216d7c27c9c" providerId="ADAL" clId="{F15B58AA-FB8C-4C96-B4D6-1C43D0A95984}" dt="2023-11-20T12:44:45.671" v="110" actId="47"/>
        <pc:sldMkLst>
          <pc:docMk/>
          <pc:sldMk cId="3334574927" sldId="262"/>
        </pc:sldMkLst>
      </pc:sldChg>
      <pc:sldChg chg="del">
        <pc:chgData name="Krajca, Tomas" userId="20196479-9853-456c-b562-c216d7c27c9c" providerId="ADAL" clId="{F15B58AA-FB8C-4C96-B4D6-1C43D0A95984}" dt="2023-11-20T12:44:46.400" v="111" actId="47"/>
        <pc:sldMkLst>
          <pc:docMk/>
          <pc:sldMk cId="802020213" sldId="263"/>
        </pc:sldMkLst>
      </pc:sldChg>
      <pc:sldChg chg="del">
        <pc:chgData name="Krajca, Tomas" userId="20196479-9853-456c-b562-c216d7c27c9c" providerId="ADAL" clId="{F15B58AA-FB8C-4C96-B4D6-1C43D0A95984}" dt="2023-11-20T12:44:46.894" v="112" actId="47"/>
        <pc:sldMkLst>
          <pc:docMk/>
          <pc:sldMk cId="3544561483" sldId="264"/>
        </pc:sldMkLst>
      </pc:sldChg>
      <pc:sldChg chg="del">
        <pc:chgData name="Krajca, Tomas" userId="20196479-9853-456c-b562-c216d7c27c9c" providerId="ADAL" clId="{F15B58AA-FB8C-4C96-B4D6-1C43D0A95984}" dt="2023-11-20T12:44:47.611" v="113" actId="47"/>
        <pc:sldMkLst>
          <pc:docMk/>
          <pc:sldMk cId="3781849334" sldId="265"/>
        </pc:sldMkLst>
      </pc:sldChg>
      <pc:sldChg chg="modSp new mod">
        <pc:chgData name="Krajca, Tomas" userId="20196479-9853-456c-b562-c216d7c27c9c" providerId="ADAL" clId="{F15B58AA-FB8C-4C96-B4D6-1C43D0A95984}" dt="2023-11-20T12:59:21.689" v="570" actId="20577"/>
        <pc:sldMkLst>
          <pc:docMk/>
          <pc:sldMk cId="3929073952" sldId="266"/>
        </pc:sldMkLst>
        <pc:spChg chg="mod">
          <ac:chgData name="Krajca, Tomas" userId="20196479-9853-456c-b562-c216d7c27c9c" providerId="ADAL" clId="{F15B58AA-FB8C-4C96-B4D6-1C43D0A95984}" dt="2023-11-20T12:47:56.484" v="400" actId="20577"/>
          <ac:spMkLst>
            <pc:docMk/>
            <pc:sldMk cId="3929073952" sldId="266"/>
            <ac:spMk id="2" creationId="{43B06FA4-AA33-93F9-946E-D1E7E49CA2B8}"/>
          </ac:spMkLst>
        </pc:spChg>
        <pc:spChg chg="mod">
          <ac:chgData name="Krajca, Tomas" userId="20196479-9853-456c-b562-c216d7c27c9c" providerId="ADAL" clId="{F15B58AA-FB8C-4C96-B4D6-1C43D0A95984}" dt="2023-11-20T12:59:21.689" v="570" actId="20577"/>
          <ac:spMkLst>
            <pc:docMk/>
            <pc:sldMk cId="3929073952" sldId="266"/>
            <ac:spMk id="3" creationId="{52FB5976-B92E-86B9-9E07-329CDE919E47}"/>
          </ac:spMkLst>
        </pc:spChg>
      </pc:sldChg>
      <pc:sldChg chg="addSp delSp modSp new mod">
        <pc:chgData name="Krajca, Tomas" userId="20196479-9853-456c-b562-c216d7c27c9c" providerId="ADAL" clId="{F15B58AA-FB8C-4C96-B4D6-1C43D0A95984}" dt="2023-11-20T13:21:24.505" v="1154" actId="20577"/>
        <pc:sldMkLst>
          <pc:docMk/>
          <pc:sldMk cId="3272594780" sldId="267"/>
        </pc:sldMkLst>
        <pc:spChg chg="mod">
          <ac:chgData name="Krajca, Tomas" userId="20196479-9853-456c-b562-c216d7c27c9c" providerId="ADAL" clId="{F15B58AA-FB8C-4C96-B4D6-1C43D0A95984}" dt="2023-11-20T12:45:17.344" v="167" actId="20577"/>
          <ac:spMkLst>
            <pc:docMk/>
            <pc:sldMk cId="3272594780" sldId="267"/>
            <ac:spMk id="2" creationId="{A4F0820E-B978-CBC2-9FBD-D274A9578CE2}"/>
          </ac:spMkLst>
        </pc:spChg>
        <pc:spChg chg="mod">
          <ac:chgData name="Krajca, Tomas" userId="20196479-9853-456c-b562-c216d7c27c9c" providerId="ADAL" clId="{F15B58AA-FB8C-4C96-B4D6-1C43D0A95984}" dt="2023-11-20T13:21:24.505" v="1154" actId="20577"/>
          <ac:spMkLst>
            <pc:docMk/>
            <pc:sldMk cId="3272594780" sldId="267"/>
            <ac:spMk id="3" creationId="{40E35969-90AF-C1F1-51E3-54CEA58D5D4D}"/>
          </ac:spMkLst>
        </pc:spChg>
        <pc:spChg chg="add del">
          <ac:chgData name="Krajca, Tomas" userId="20196479-9853-456c-b562-c216d7c27c9c" providerId="ADAL" clId="{F15B58AA-FB8C-4C96-B4D6-1C43D0A95984}" dt="2023-11-20T13:20:50.727" v="1069"/>
          <ac:spMkLst>
            <pc:docMk/>
            <pc:sldMk cId="3272594780" sldId="267"/>
            <ac:spMk id="4" creationId="{F0A82312-246C-3A41-C91C-EDD5300604AC}"/>
          </ac:spMkLst>
        </pc:spChg>
      </pc:sldChg>
      <pc:sldChg chg="delSp modSp new mod">
        <pc:chgData name="Krajca, Tomas" userId="20196479-9853-456c-b562-c216d7c27c9c" providerId="ADAL" clId="{F15B58AA-FB8C-4C96-B4D6-1C43D0A95984}" dt="2023-11-20T13:24:32.342" v="1158" actId="1076"/>
        <pc:sldMkLst>
          <pc:docMk/>
          <pc:sldMk cId="3680027864" sldId="268"/>
        </pc:sldMkLst>
        <pc:spChg chg="mod">
          <ac:chgData name="Krajca, Tomas" userId="20196479-9853-456c-b562-c216d7c27c9c" providerId="ADAL" clId="{F15B58AA-FB8C-4C96-B4D6-1C43D0A95984}" dt="2023-11-20T13:24:32.342" v="1158" actId="1076"/>
          <ac:spMkLst>
            <pc:docMk/>
            <pc:sldMk cId="3680027864" sldId="268"/>
            <ac:spMk id="2" creationId="{B5792483-D849-9C43-B082-931084C9EC08}"/>
          </ac:spMkLst>
        </pc:spChg>
        <pc:spChg chg="del">
          <ac:chgData name="Krajca, Tomas" userId="20196479-9853-456c-b562-c216d7c27c9c" providerId="ADAL" clId="{F15B58AA-FB8C-4C96-B4D6-1C43D0A95984}" dt="2023-11-20T13:24:25.378" v="1155" actId="478"/>
          <ac:spMkLst>
            <pc:docMk/>
            <pc:sldMk cId="3680027864" sldId="268"/>
            <ac:spMk id="3" creationId="{1032B578-64B2-BD59-05D1-654DB5605DF1}"/>
          </ac:spMkLst>
        </pc:spChg>
      </pc:sldChg>
      <pc:sldChg chg="modSp new mod">
        <pc:chgData name="Krajca, Tomas" userId="20196479-9853-456c-b562-c216d7c27c9c" providerId="ADAL" clId="{F15B58AA-FB8C-4C96-B4D6-1C43D0A95984}" dt="2023-11-20T13:04:05.875" v="1039" actId="20577"/>
        <pc:sldMkLst>
          <pc:docMk/>
          <pc:sldMk cId="2683491113" sldId="269"/>
        </pc:sldMkLst>
        <pc:spChg chg="mod">
          <ac:chgData name="Krajca, Tomas" userId="20196479-9853-456c-b562-c216d7c27c9c" providerId="ADAL" clId="{F15B58AA-FB8C-4C96-B4D6-1C43D0A95984}" dt="2023-11-20T12:51:19.023" v="475" actId="20577"/>
          <ac:spMkLst>
            <pc:docMk/>
            <pc:sldMk cId="2683491113" sldId="269"/>
            <ac:spMk id="2" creationId="{05462B86-072F-1C0F-B7B5-6A8E98ECCDC9}"/>
          </ac:spMkLst>
        </pc:spChg>
        <pc:spChg chg="mod">
          <ac:chgData name="Krajca, Tomas" userId="20196479-9853-456c-b562-c216d7c27c9c" providerId="ADAL" clId="{F15B58AA-FB8C-4C96-B4D6-1C43D0A95984}" dt="2023-11-20T13:04:05.875" v="1039" actId="20577"/>
          <ac:spMkLst>
            <pc:docMk/>
            <pc:sldMk cId="2683491113" sldId="269"/>
            <ac:spMk id="3" creationId="{7A90908E-6397-7F08-CEBB-E6008BCB99D3}"/>
          </ac:spMkLst>
        </pc:spChg>
      </pc:sldChg>
      <pc:sldChg chg="addSp delSp modSp new mod">
        <pc:chgData name="Krajca, Tomas" userId="20196479-9853-456c-b562-c216d7c27c9c" providerId="ADAL" clId="{F15B58AA-FB8C-4C96-B4D6-1C43D0A95984}" dt="2023-11-20T13:09:14.029" v="1065" actId="20577"/>
        <pc:sldMkLst>
          <pc:docMk/>
          <pc:sldMk cId="4263322018" sldId="270"/>
        </pc:sldMkLst>
        <pc:spChg chg="mod">
          <ac:chgData name="Krajca, Tomas" userId="20196479-9853-456c-b562-c216d7c27c9c" providerId="ADAL" clId="{F15B58AA-FB8C-4C96-B4D6-1C43D0A95984}" dt="2023-11-20T13:09:14.029" v="1065" actId="20577"/>
          <ac:spMkLst>
            <pc:docMk/>
            <pc:sldMk cId="4263322018" sldId="270"/>
            <ac:spMk id="2" creationId="{86F31299-95EF-B424-E0C5-00173A9CDDD4}"/>
          </ac:spMkLst>
        </pc:spChg>
        <pc:spChg chg="add del mod">
          <ac:chgData name="Krajca, Tomas" userId="20196479-9853-456c-b562-c216d7c27c9c" providerId="ADAL" clId="{F15B58AA-FB8C-4C96-B4D6-1C43D0A95984}" dt="2023-11-20T13:09:10.281" v="1048" actId="20577"/>
          <ac:spMkLst>
            <pc:docMk/>
            <pc:sldMk cId="4263322018" sldId="270"/>
            <ac:spMk id="3" creationId="{4BFCDDE1-EE68-0CB2-1F20-6DEEB239654B}"/>
          </ac:spMkLst>
        </pc:spChg>
        <pc:spChg chg="add del mod">
          <ac:chgData name="Krajca, Tomas" userId="20196479-9853-456c-b562-c216d7c27c9c" providerId="ADAL" clId="{F15B58AA-FB8C-4C96-B4D6-1C43D0A95984}" dt="2023-11-20T13:09:06.503" v="1042"/>
          <ac:spMkLst>
            <pc:docMk/>
            <pc:sldMk cId="4263322018" sldId="270"/>
            <ac:spMk id="4" creationId="{979EBB8B-EC1A-463A-F2B8-122A113897B8}"/>
          </ac:spMkLst>
        </pc:spChg>
      </pc:sldChg>
      <pc:sldChg chg="modSp new mod">
        <pc:chgData name="Krajca, Tomas" userId="20196479-9853-456c-b562-c216d7c27c9c" providerId="ADAL" clId="{F15B58AA-FB8C-4C96-B4D6-1C43D0A95984}" dt="2023-11-20T13:42:44.306" v="1972" actId="20577"/>
        <pc:sldMkLst>
          <pc:docMk/>
          <pc:sldMk cId="205030367" sldId="271"/>
        </pc:sldMkLst>
        <pc:spChg chg="mod">
          <ac:chgData name="Krajca, Tomas" userId="20196479-9853-456c-b562-c216d7c27c9c" providerId="ADAL" clId="{F15B58AA-FB8C-4C96-B4D6-1C43D0A95984}" dt="2023-11-20T13:24:39.143" v="1174" actId="20577"/>
          <ac:spMkLst>
            <pc:docMk/>
            <pc:sldMk cId="205030367" sldId="271"/>
            <ac:spMk id="2" creationId="{57E2F24E-6D91-2F9E-35C3-336BD109BE39}"/>
          </ac:spMkLst>
        </pc:spChg>
        <pc:spChg chg="mod">
          <ac:chgData name="Krajca, Tomas" userId="20196479-9853-456c-b562-c216d7c27c9c" providerId="ADAL" clId="{F15B58AA-FB8C-4C96-B4D6-1C43D0A95984}" dt="2023-11-20T13:42:44.306" v="1972" actId="20577"/>
          <ac:spMkLst>
            <pc:docMk/>
            <pc:sldMk cId="205030367" sldId="271"/>
            <ac:spMk id="3" creationId="{007B7485-00E8-E27E-C915-D55A1984065C}"/>
          </ac:spMkLst>
        </pc:spChg>
      </pc:sldChg>
      <pc:sldChg chg="modSp new mod">
        <pc:chgData name="Krajca, Tomas" userId="20196479-9853-456c-b562-c216d7c27c9c" providerId="ADAL" clId="{F15B58AA-FB8C-4C96-B4D6-1C43D0A95984}" dt="2023-11-20T13:25:00.470" v="1190" actId="20577"/>
        <pc:sldMkLst>
          <pc:docMk/>
          <pc:sldMk cId="3940508358" sldId="272"/>
        </pc:sldMkLst>
        <pc:spChg chg="mod">
          <ac:chgData name="Krajca, Tomas" userId="20196479-9853-456c-b562-c216d7c27c9c" providerId="ADAL" clId="{F15B58AA-FB8C-4C96-B4D6-1C43D0A95984}" dt="2023-11-20T13:25:00.470" v="1190" actId="20577"/>
          <ac:spMkLst>
            <pc:docMk/>
            <pc:sldMk cId="3940508358" sldId="272"/>
            <ac:spMk id="2" creationId="{3E4A2084-4742-B150-A5A9-4741BE0B1739}"/>
          </ac:spMkLst>
        </pc:spChg>
        <pc:spChg chg="mod">
          <ac:chgData name="Krajca, Tomas" userId="20196479-9853-456c-b562-c216d7c27c9c" providerId="ADAL" clId="{F15B58AA-FB8C-4C96-B4D6-1C43D0A95984}" dt="2023-11-20T13:24:54.635" v="1177" actId="27636"/>
          <ac:spMkLst>
            <pc:docMk/>
            <pc:sldMk cId="3940508358" sldId="272"/>
            <ac:spMk id="3" creationId="{B77FD2B0-A450-2230-6014-DDF1E957FC28}"/>
          </ac:spMkLst>
        </pc:spChg>
      </pc:sldChg>
      <pc:sldChg chg="modSp new mod">
        <pc:chgData name="Krajca, Tomas" userId="20196479-9853-456c-b562-c216d7c27c9c" providerId="ADAL" clId="{F15B58AA-FB8C-4C96-B4D6-1C43D0A95984}" dt="2023-11-20T13:36:14.786" v="1779" actId="14100"/>
        <pc:sldMkLst>
          <pc:docMk/>
          <pc:sldMk cId="2331425084" sldId="273"/>
        </pc:sldMkLst>
        <pc:spChg chg="mod">
          <ac:chgData name="Krajca, Tomas" userId="20196479-9853-456c-b562-c216d7c27c9c" providerId="ADAL" clId="{F15B58AA-FB8C-4C96-B4D6-1C43D0A95984}" dt="2023-11-20T13:26:01.612" v="1225" actId="20577"/>
          <ac:spMkLst>
            <pc:docMk/>
            <pc:sldMk cId="2331425084" sldId="273"/>
            <ac:spMk id="2" creationId="{FCDB49BB-0003-D38C-9588-E55A8DE9D640}"/>
          </ac:spMkLst>
        </pc:spChg>
        <pc:spChg chg="mod">
          <ac:chgData name="Krajca, Tomas" userId="20196479-9853-456c-b562-c216d7c27c9c" providerId="ADAL" clId="{F15B58AA-FB8C-4C96-B4D6-1C43D0A95984}" dt="2023-11-20T13:36:14.786" v="1779" actId="14100"/>
          <ac:spMkLst>
            <pc:docMk/>
            <pc:sldMk cId="2331425084" sldId="273"/>
            <ac:spMk id="3" creationId="{F93EA5E1-1200-883E-A12B-94B2AF113867}"/>
          </ac:spMkLst>
        </pc:spChg>
      </pc:sldChg>
      <pc:sldChg chg="modSp new mod">
        <pc:chgData name="Krajca, Tomas" userId="20196479-9853-456c-b562-c216d7c27c9c" providerId="ADAL" clId="{F15B58AA-FB8C-4C96-B4D6-1C43D0A95984}" dt="2023-11-20T13:41:58.689" v="1936" actId="20577"/>
        <pc:sldMkLst>
          <pc:docMk/>
          <pc:sldMk cId="3869937571" sldId="274"/>
        </pc:sldMkLst>
        <pc:spChg chg="mod">
          <ac:chgData name="Krajca, Tomas" userId="20196479-9853-456c-b562-c216d7c27c9c" providerId="ADAL" clId="{F15B58AA-FB8C-4C96-B4D6-1C43D0A95984}" dt="2023-11-20T13:29:55.646" v="1601" actId="20577"/>
          <ac:spMkLst>
            <pc:docMk/>
            <pc:sldMk cId="3869937571" sldId="274"/>
            <ac:spMk id="2" creationId="{57ECAD27-256B-0457-9B56-B2E67558CCF3}"/>
          </ac:spMkLst>
        </pc:spChg>
        <pc:spChg chg="mod">
          <ac:chgData name="Krajca, Tomas" userId="20196479-9853-456c-b562-c216d7c27c9c" providerId="ADAL" clId="{F15B58AA-FB8C-4C96-B4D6-1C43D0A95984}" dt="2023-11-20T13:41:58.689" v="1936" actId="20577"/>
          <ac:spMkLst>
            <pc:docMk/>
            <pc:sldMk cId="3869937571" sldId="274"/>
            <ac:spMk id="3" creationId="{0650C2D9-F634-D443-AE3D-AF5BE798E143}"/>
          </ac:spMkLst>
        </pc:spChg>
      </pc:sldChg>
      <pc:sldChg chg="modSp new mod">
        <pc:chgData name="Krajca, Tomas" userId="20196479-9853-456c-b562-c216d7c27c9c" providerId="ADAL" clId="{F15B58AA-FB8C-4C96-B4D6-1C43D0A95984}" dt="2023-11-20T13:49:21.549" v="2052"/>
        <pc:sldMkLst>
          <pc:docMk/>
          <pc:sldMk cId="1930338553" sldId="275"/>
        </pc:sldMkLst>
        <pc:spChg chg="mod">
          <ac:chgData name="Krajca, Tomas" userId="20196479-9853-456c-b562-c216d7c27c9c" providerId="ADAL" clId="{F15B58AA-FB8C-4C96-B4D6-1C43D0A95984}" dt="2023-11-20T13:43:04.579" v="1996" actId="20577"/>
          <ac:spMkLst>
            <pc:docMk/>
            <pc:sldMk cId="1930338553" sldId="275"/>
            <ac:spMk id="2" creationId="{21D678C7-CCA7-69DF-0AE0-9505DA56956A}"/>
          </ac:spMkLst>
        </pc:spChg>
        <pc:spChg chg="mod">
          <ac:chgData name="Krajca, Tomas" userId="20196479-9853-456c-b562-c216d7c27c9c" providerId="ADAL" clId="{F15B58AA-FB8C-4C96-B4D6-1C43D0A95984}" dt="2023-11-20T13:49:21.549" v="2052"/>
          <ac:spMkLst>
            <pc:docMk/>
            <pc:sldMk cId="1930338553" sldId="275"/>
            <ac:spMk id="3" creationId="{4EBF77EB-DB9D-E972-767B-389C399EA094}"/>
          </ac:spMkLst>
        </pc:spChg>
      </pc:sldChg>
      <pc:sldChg chg="modSp new mod">
        <pc:chgData name="Krajca, Tomas" userId="20196479-9853-456c-b562-c216d7c27c9c" providerId="ADAL" clId="{F15B58AA-FB8C-4C96-B4D6-1C43D0A95984}" dt="2023-11-20T14:07:59.645" v="2061" actId="20577"/>
        <pc:sldMkLst>
          <pc:docMk/>
          <pc:sldMk cId="2479263467" sldId="276"/>
        </pc:sldMkLst>
        <pc:spChg chg="mod">
          <ac:chgData name="Krajca, Tomas" userId="20196479-9853-456c-b562-c216d7c27c9c" providerId="ADAL" clId="{F15B58AA-FB8C-4C96-B4D6-1C43D0A95984}" dt="2023-11-20T13:44:04.066" v="2050" actId="20577"/>
          <ac:spMkLst>
            <pc:docMk/>
            <pc:sldMk cId="2479263467" sldId="276"/>
            <ac:spMk id="2" creationId="{AF87E451-972E-46FA-510C-B92FFCE06C79}"/>
          </ac:spMkLst>
        </pc:spChg>
        <pc:spChg chg="mod">
          <ac:chgData name="Krajca, Tomas" userId="20196479-9853-456c-b562-c216d7c27c9c" providerId="ADAL" clId="{F15B58AA-FB8C-4C96-B4D6-1C43D0A95984}" dt="2023-11-20T14:07:59.645" v="2061" actId="20577"/>
          <ac:spMkLst>
            <pc:docMk/>
            <pc:sldMk cId="2479263467" sldId="276"/>
            <ac:spMk id="3" creationId="{E843C6DD-CD65-A9B1-0A1A-54EA599B1557}"/>
          </ac:spMkLst>
        </pc:spChg>
      </pc:sldChg>
    </pc:docChg>
  </pc:docChgLst>
  <pc:docChgLst>
    <pc:chgData name="Krajca, Tomas" userId="20196479-9853-456c-b562-c216d7c27c9c" providerId="ADAL" clId="{512D0861-B8B1-4ABF-B1FA-478EF9F9EA92}"/>
    <pc:docChg chg="custSel delSld modSld">
      <pc:chgData name="Krajca, Tomas" userId="20196479-9853-456c-b562-c216d7c27c9c" providerId="ADAL" clId="{512D0861-B8B1-4ABF-B1FA-478EF9F9EA92}" dt="2023-10-14T12:36:14.735" v="95" actId="47"/>
      <pc:docMkLst>
        <pc:docMk/>
      </pc:docMkLst>
      <pc:sldChg chg="modSp mod">
        <pc:chgData name="Krajca, Tomas" userId="20196479-9853-456c-b562-c216d7c27c9c" providerId="ADAL" clId="{512D0861-B8B1-4ABF-B1FA-478EF9F9EA92}" dt="2023-10-14T12:36:03.282" v="85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12D0861-B8B1-4ABF-B1FA-478EF9F9EA92}" dt="2023-10-14T12:36:03.282" v="85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12D0861-B8B1-4ABF-B1FA-478EF9F9EA92}" dt="2023-10-14T12:36:13.304" v="87" actId="47"/>
        <pc:sldMkLst>
          <pc:docMk/>
          <pc:sldMk cId="1673524555" sldId="258"/>
        </pc:sldMkLst>
      </pc:sldChg>
      <pc:sldChg chg="del">
        <pc:chgData name="Krajca, Tomas" userId="20196479-9853-456c-b562-c216d7c27c9c" providerId="ADAL" clId="{512D0861-B8B1-4ABF-B1FA-478EF9F9EA92}" dt="2023-10-14T12:36:13.617" v="88" actId="47"/>
        <pc:sldMkLst>
          <pc:docMk/>
          <pc:sldMk cId="851342172" sldId="259"/>
        </pc:sldMkLst>
      </pc:sldChg>
      <pc:sldChg chg="del">
        <pc:chgData name="Krajca, Tomas" userId="20196479-9853-456c-b562-c216d7c27c9c" providerId="ADAL" clId="{512D0861-B8B1-4ABF-B1FA-478EF9F9EA92}" dt="2023-10-14T12:36:13.795" v="89" actId="47"/>
        <pc:sldMkLst>
          <pc:docMk/>
          <pc:sldMk cId="2864468632" sldId="260"/>
        </pc:sldMkLst>
      </pc:sldChg>
      <pc:sldChg chg="del">
        <pc:chgData name="Krajca, Tomas" userId="20196479-9853-456c-b562-c216d7c27c9c" providerId="ADAL" clId="{512D0861-B8B1-4ABF-B1FA-478EF9F9EA92}" dt="2023-10-14T12:36:13.968" v="90" actId="47"/>
        <pc:sldMkLst>
          <pc:docMk/>
          <pc:sldMk cId="2604873453" sldId="261"/>
        </pc:sldMkLst>
      </pc:sldChg>
      <pc:sldChg chg="del">
        <pc:chgData name="Krajca, Tomas" userId="20196479-9853-456c-b562-c216d7c27c9c" providerId="ADAL" clId="{512D0861-B8B1-4ABF-B1FA-478EF9F9EA92}" dt="2023-10-14T12:36:14.148" v="91" actId="47"/>
        <pc:sldMkLst>
          <pc:docMk/>
          <pc:sldMk cId="1635782993" sldId="262"/>
        </pc:sldMkLst>
      </pc:sldChg>
      <pc:sldChg chg="del">
        <pc:chgData name="Krajca, Tomas" userId="20196479-9853-456c-b562-c216d7c27c9c" providerId="ADAL" clId="{512D0861-B8B1-4ABF-B1FA-478EF9F9EA92}" dt="2023-10-14T12:36:14.371" v="92" actId="47"/>
        <pc:sldMkLst>
          <pc:docMk/>
          <pc:sldMk cId="3110383551" sldId="263"/>
        </pc:sldMkLst>
      </pc:sldChg>
      <pc:sldChg chg="del">
        <pc:chgData name="Krajca, Tomas" userId="20196479-9853-456c-b562-c216d7c27c9c" providerId="ADAL" clId="{512D0861-B8B1-4ABF-B1FA-478EF9F9EA92}" dt="2023-10-14T12:36:14.422" v="93" actId="47"/>
        <pc:sldMkLst>
          <pc:docMk/>
          <pc:sldMk cId="1482430249" sldId="264"/>
        </pc:sldMkLst>
      </pc:sldChg>
      <pc:sldChg chg="del">
        <pc:chgData name="Krajca, Tomas" userId="20196479-9853-456c-b562-c216d7c27c9c" providerId="ADAL" clId="{512D0861-B8B1-4ABF-B1FA-478EF9F9EA92}" dt="2023-10-14T12:36:14.561" v="94" actId="47"/>
        <pc:sldMkLst>
          <pc:docMk/>
          <pc:sldMk cId="774187158" sldId="265"/>
        </pc:sldMkLst>
      </pc:sldChg>
      <pc:sldChg chg="del">
        <pc:chgData name="Krajca, Tomas" userId="20196479-9853-456c-b562-c216d7c27c9c" providerId="ADAL" clId="{512D0861-B8B1-4ABF-B1FA-478EF9F9EA92}" dt="2023-10-14T12:36:12.945" v="86" actId="47"/>
        <pc:sldMkLst>
          <pc:docMk/>
          <pc:sldMk cId="245895946" sldId="266"/>
        </pc:sldMkLst>
      </pc:sldChg>
      <pc:sldChg chg="del">
        <pc:chgData name="Krajca, Tomas" userId="20196479-9853-456c-b562-c216d7c27c9c" providerId="ADAL" clId="{512D0861-B8B1-4ABF-B1FA-478EF9F9EA92}" dt="2023-10-14T12:36:14.735" v="95" actId="47"/>
        <pc:sldMkLst>
          <pc:docMk/>
          <pc:sldMk cId="2950167137" sldId="267"/>
        </pc:sldMkLst>
      </pc:sldChg>
    </pc:docChg>
  </pc:docChgLst>
  <pc:docChgLst>
    <pc:chgData name="Krajca, Tomas" userId="20196479-9853-456c-b562-c216d7c27c9c" providerId="ADAL" clId="{D8C3FA4D-16D3-4B8D-8CC1-0A4FBFEC65AF}"/>
    <pc:docChg chg="custSel delSld modSld">
      <pc:chgData name="Krajca, Tomas" userId="20196479-9853-456c-b562-c216d7c27c9c" providerId="ADAL" clId="{D8C3FA4D-16D3-4B8D-8CC1-0A4FBFEC65AF}" dt="2023-11-06T16:30:48.182" v="571" actId="20577"/>
      <pc:docMkLst>
        <pc:docMk/>
      </pc:docMkLst>
      <pc:sldChg chg="modSp mod">
        <pc:chgData name="Krajca, Tomas" userId="20196479-9853-456c-b562-c216d7c27c9c" providerId="ADAL" clId="{D8C3FA4D-16D3-4B8D-8CC1-0A4FBFEC65AF}" dt="2023-11-06T14:53:46.100" v="41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D8C3FA4D-16D3-4B8D-8CC1-0A4FBFEC65AF}" dt="2023-11-06T14:53:46.100" v="41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mod">
        <pc:chgData name="Krajca, Tomas" userId="20196479-9853-456c-b562-c216d7c27c9c" providerId="ADAL" clId="{D8C3FA4D-16D3-4B8D-8CC1-0A4FBFEC65AF}" dt="2023-11-06T13:27:18.193" v="327" actId="20577"/>
        <pc:sldMkLst>
          <pc:docMk/>
          <pc:sldMk cId="839227819" sldId="260"/>
        </pc:sldMkLst>
        <pc:spChg chg="mod">
          <ac:chgData name="Krajca, Tomas" userId="20196479-9853-456c-b562-c216d7c27c9c" providerId="ADAL" clId="{D8C3FA4D-16D3-4B8D-8CC1-0A4FBFEC65AF}" dt="2023-11-06T13:27:18.193" v="327" actId="20577"/>
          <ac:spMkLst>
            <pc:docMk/>
            <pc:sldMk cId="839227819" sldId="260"/>
            <ac:spMk id="3" creationId="{E4D3C324-4B85-D2FC-92A2-E5D65E09A8E8}"/>
          </ac:spMkLst>
        </pc:spChg>
      </pc:sldChg>
      <pc:sldChg chg="addSp delSp modSp mod">
        <pc:chgData name="Krajca, Tomas" userId="20196479-9853-456c-b562-c216d7c27c9c" providerId="ADAL" clId="{D8C3FA4D-16D3-4B8D-8CC1-0A4FBFEC65AF}" dt="2023-11-06T13:25:11.233" v="283" actId="167"/>
        <pc:sldMkLst>
          <pc:docMk/>
          <pc:sldMk cId="1895729601" sldId="261"/>
        </pc:sldMkLst>
        <pc:spChg chg="add del">
          <ac:chgData name="Krajca, Tomas" userId="20196479-9853-456c-b562-c216d7c27c9c" providerId="ADAL" clId="{D8C3FA4D-16D3-4B8D-8CC1-0A4FBFEC65AF}" dt="2023-11-06T13:04:06.259" v="109"/>
          <ac:spMkLst>
            <pc:docMk/>
            <pc:sldMk cId="1895729601" sldId="261"/>
            <ac:spMk id="2" creationId="{CE4F6CB0-1447-A8A3-6E05-CE7CF7839929}"/>
          </ac:spMkLst>
        </pc:spChg>
        <pc:spChg chg="mod">
          <ac:chgData name="Krajca, Tomas" userId="20196479-9853-456c-b562-c216d7c27c9c" providerId="ADAL" clId="{D8C3FA4D-16D3-4B8D-8CC1-0A4FBFEC65AF}" dt="2023-11-06T13:04:06.287" v="111"/>
          <ac:spMkLst>
            <pc:docMk/>
            <pc:sldMk cId="1895729601" sldId="261"/>
            <ac:spMk id="3" creationId="{FD949766-BCA8-B0F4-4A79-7072CC3F07AF}"/>
          </ac:spMkLst>
        </pc:spChg>
        <pc:picChg chg="ord">
          <ac:chgData name="Krajca, Tomas" userId="20196479-9853-456c-b562-c216d7c27c9c" providerId="ADAL" clId="{D8C3FA4D-16D3-4B8D-8CC1-0A4FBFEC65AF}" dt="2023-11-06T13:25:11.233" v="283" actId="167"/>
          <ac:picMkLst>
            <pc:docMk/>
            <pc:sldMk cId="1895729601" sldId="261"/>
            <ac:picMk id="7" creationId="{3D1C9210-5349-F198-6A38-D78AC7D1A0E4}"/>
          </ac:picMkLst>
        </pc:picChg>
      </pc:sldChg>
      <pc:sldChg chg="modSp mod">
        <pc:chgData name="Krajca, Tomas" userId="20196479-9853-456c-b562-c216d7c27c9c" providerId="ADAL" clId="{D8C3FA4D-16D3-4B8D-8CC1-0A4FBFEC65AF}" dt="2023-11-06T13:05:04.395" v="114" actId="27636"/>
        <pc:sldMkLst>
          <pc:docMk/>
          <pc:sldMk cId="992788617" sldId="262"/>
        </pc:sldMkLst>
        <pc:spChg chg="mod">
          <ac:chgData name="Krajca, Tomas" userId="20196479-9853-456c-b562-c216d7c27c9c" providerId="ADAL" clId="{D8C3FA4D-16D3-4B8D-8CC1-0A4FBFEC65AF}" dt="2023-11-06T13:05:04.395" v="114" actId="27636"/>
          <ac:spMkLst>
            <pc:docMk/>
            <pc:sldMk cId="992788617" sldId="262"/>
            <ac:spMk id="3" creationId="{82B4088E-59C4-273D-DA97-EED18EEE4C30}"/>
          </ac:spMkLst>
        </pc:spChg>
      </pc:sldChg>
      <pc:sldChg chg="modSp mod">
        <pc:chgData name="Krajca, Tomas" userId="20196479-9853-456c-b562-c216d7c27c9c" providerId="ADAL" clId="{D8C3FA4D-16D3-4B8D-8CC1-0A4FBFEC65AF}" dt="2023-11-06T13:32:47.719" v="331" actId="27636"/>
        <pc:sldMkLst>
          <pc:docMk/>
          <pc:sldMk cId="1567594656" sldId="263"/>
        </pc:sldMkLst>
        <pc:spChg chg="mod">
          <ac:chgData name="Krajca, Tomas" userId="20196479-9853-456c-b562-c216d7c27c9c" providerId="ADAL" clId="{D8C3FA4D-16D3-4B8D-8CC1-0A4FBFEC65AF}" dt="2023-11-06T13:32:47.719" v="331" actId="27636"/>
          <ac:spMkLst>
            <pc:docMk/>
            <pc:sldMk cId="1567594656" sldId="263"/>
            <ac:spMk id="3" creationId="{99608A22-824A-A0B3-654D-6F78FD6B079E}"/>
          </ac:spMkLst>
        </pc:spChg>
      </pc:sldChg>
      <pc:sldChg chg="modSp del mod">
        <pc:chgData name="Krajca, Tomas" userId="20196479-9853-456c-b562-c216d7c27c9c" providerId="ADAL" clId="{D8C3FA4D-16D3-4B8D-8CC1-0A4FBFEC65AF}" dt="2023-11-06T13:33:08.198" v="332" actId="47"/>
        <pc:sldMkLst>
          <pc:docMk/>
          <pc:sldMk cId="2881540156" sldId="264"/>
        </pc:sldMkLst>
        <pc:spChg chg="mod">
          <ac:chgData name="Krajca, Tomas" userId="20196479-9853-456c-b562-c216d7c27c9c" providerId="ADAL" clId="{D8C3FA4D-16D3-4B8D-8CC1-0A4FBFEC65AF}" dt="2023-11-06T13:32:44.906" v="328" actId="21"/>
          <ac:spMkLst>
            <pc:docMk/>
            <pc:sldMk cId="2881540156" sldId="264"/>
            <ac:spMk id="3" creationId="{4924A174-DEB3-BD08-E81B-F8878ED0FD1C}"/>
          </ac:spMkLst>
        </pc:spChg>
      </pc:sldChg>
      <pc:sldChg chg="modSp mod">
        <pc:chgData name="Krajca, Tomas" userId="20196479-9853-456c-b562-c216d7c27c9c" providerId="ADAL" clId="{D8C3FA4D-16D3-4B8D-8CC1-0A4FBFEC65AF}" dt="2023-11-06T14:42:10.383" v="346" actId="20577"/>
        <pc:sldMkLst>
          <pc:docMk/>
          <pc:sldMk cId="4237057819" sldId="266"/>
        </pc:sldMkLst>
        <pc:spChg chg="mod">
          <ac:chgData name="Krajca, Tomas" userId="20196479-9853-456c-b562-c216d7c27c9c" providerId="ADAL" clId="{D8C3FA4D-16D3-4B8D-8CC1-0A4FBFEC65AF}" dt="2023-11-06T14:42:10.383" v="346" actId="20577"/>
          <ac:spMkLst>
            <pc:docMk/>
            <pc:sldMk cId="4237057819" sldId="266"/>
            <ac:spMk id="3" creationId="{D5C949E8-5498-1159-B158-C5666A11DA95}"/>
          </ac:spMkLst>
        </pc:spChg>
      </pc:sldChg>
      <pc:sldChg chg="modSp mod">
        <pc:chgData name="Krajca, Tomas" userId="20196479-9853-456c-b562-c216d7c27c9c" providerId="ADAL" clId="{D8C3FA4D-16D3-4B8D-8CC1-0A4FBFEC65AF}" dt="2023-11-06T14:43:57.998" v="372" actId="20577"/>
        <pc:sldMkLst>
          <pc:docMk/>
          <pc:sldMk cId="141924783" sldId="270"/>
        </pc:sldMkLst>
        <pc:spChg chg="mod">
          <ac:chgData name="Krajca, Tomas" userId="20196479-9853-456c-b562-c216d7c27c9c" providerId="ADAL" clId="{D8C3FA4D-16D3-4B8D-8CC1-0A4FBFEC65AF}" dt="2023-11-06T14:43:57.998" v="372" actId="20577"/>
          <ac:spMkLst>
            <pc:docMk/>
            <pc:sldMk cId="141924783" sldId="270"/>
            <ac:spMk id="3" creationId="{75B4C3AC-3A61-A084-1D5D-EBB77CECA321}"/>
          </ac:spMkLst>
        </pc:spChg>
      </pc:sldChg>
      <pc:sldChg chg="modSp mod">
        <pc:chgData name="Krajca, Tomas" userId="20196479-9853-456c-b562-c216d7c27c9c" providerId="ADAL" clId="{D8C3FA4D-16D3-4B8D-8CC1-0A4FBFEC65AF}" dt="2023-11-06T16:30:48.182" v="571" actId="20577"/>
        <pc:sldMkLst>
          <pc:docMk/>
          <pc:sldMk cId="2629346019" sldId="271"/>
        </pc:sldMkLst>
        <pc:spChg chg="mod">
          <ac:chgData name="Krajca, Tomas" userId="20196479-9853-456c-b562-c216d7c27c9c" providerId="ADAL" clId="{D8C3FA4D-16D3-4B8D-8CC1-0A4FBFEC65AF}" dt="2023-11-06T16:30:48.182" v="571" actId="20577"/>
          <ac:spMkLst>
            <pc:docMk/>
            <pc:sldMk cId="2629346019" sldId="271"/>
            <ac:spMk id="3" creationId="{243B087E-62D9-63AB-43D0-AFD5887BA364}"/>
          </ac:spMkLst>
        </pc:spChg>
      </pc:sldChg>
      <pc:sldChg chg="modSp mod">
        <pc:chgData name="Krajca, Tomas" userId="20196479-9853-456c-b562-c216d7c27c9c" providerId="ADAL" clId="{D8C3FA4D-16D3-4B8D-8CC1-0A4FBFEC65AF}" dt="2023-11-06T16:26:33.355" v="413" actId="20577"/>
        <pc:sldMkLst>
          <pc:docMk/>
          <pc:sldMk cId="2547575497" sldId="273"/>
        </pc:sldMkLst>
        <pc:spChg chg="mod">
          <ac:chgData name="Krajca, Tomas" userId="20196479-9853-456c-b562-c216d7c27c9c" providerId="ADAL" clId="{D8C3FA4D-16D3-4B8D-8CC1-0A4FBFEC65AF}" dt="2023-11-06T16:26:33.355" v="413" actId="20577"/>
          <ac:spMkLst>
            <pc:docMk/>
            <pc:sldMk cId="2547575497" sldId="273"/>
            <ac:spMk id="3" creationId="{FBF65EFB-980D-CD6C-DED9-C292213BF0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20.11.2023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CAD27-256B-0457-9B56-B2E67558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Builder</a:t>
            </a:r>
            <a:r>
              <a:rPr lang="cs-CZ" dirty="0"/>
              <a:t>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50C2D9-F634-D443-AE3D-AF5BE798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Vytvořte implementaci pro Zvíře</a:t>
            </a:r>
          </a:p>
          <a:p>
            <a:r>
              <a:rPr lang="cs-CZ" dirty="0"/>
              <a:t>Které</a:t>
            </a:r>
            <a:r>
              <a:rPr lang="en-US" dirty="0"/>
              <a:t> m</a:t>
            </a:r>
            <a:r>
              <a:rPr lang="cs-CZ" dirty="0"/>
              <a:t>á povinný parametr pro jméno, rok narození a druh</a:t>
            </a:r>
          </a:p>
          <a:p>
            <a:r>
              <a:rPr lang="cs-CZ" dirty="0"/>
              <a:t>Volitelně – typ srsti, barva + 1 volitelný </a:t>
            </a:r>
            <a:r>
              <a:rPr lang="cs-CZ" dirty="0" err="1"/>
              <a:t>property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993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2F24E-6D91-2F9E-35C3-336BD109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7B7485-00E8-E27E-C915-D55A1984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• Jeden z nejpoužívanějších návrhových vzorů</a:t>
            </a:r>
          </a:p>
          <a:p>
            <a:pPr marL="0" indent="0">
              <a:buNone/>
            </a:pPr>
            <a:r>
              <a:rPr lang="cs-CZ" dirty="0"/>
              <a:t>• Vzor definuje interface nebo abstraktní třídu (rodinu tříd s</a:t>
            </a:r>
          </a:p>
          <a:p>
            <a:pPr marL="0" indent="0">
              <a:buNone/>
            </a:pPr>
            <a:r>
              <a:rPr lang="cs-CZ" dirty="0"/>
              <a:t>	podobnými vlastnostmi)</a:t>
            </a:r>
          </a:p>
          <a:p>
            <a:pPr marL="0" indent="0">
              <a:buNone/>
            </a:pPr>
            <a:r>
              <a:rPr lang="cs-CZ" dirty="0"/>
              <a:t>• Vytváření instancí je logikou konkrétní </a:t>
            </a:r>
            <a:r>
              <a:rPr lang="cs-CZ" dirty="0" err="1"/>
              <a:t>factory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• vhodné např. :</a:t>
            </a:r>
          </a:p>
          <a:p>
            <a:pPr lvl="1"/>
            <a:r>
              <a:rPr lang="cs-CZ" dirty="0"/>
              <a:t>Klient nezná detaily, zná jen část pravdy, podle které chce vytvořit instanci</a:t>
            </a:r>
          </a:p>
          <a:p>
            <a:pPr lvl="1"/>
            <a:r>
              <a:rPr lang="cs-CZ" dirty="0"/>
              <a:t>Zakládání daných instancí je na jednom místě chceme zapouzdřit složitou vytvářecí logiku</a:t>
            </a:r>
          </a:p>
        </p:txBody>
      </p:sp>
    </p:spTree>
    <p:extLst>
      <p:ext uri="{BB962C8B-B14F-4D97-AF65-F5344CB8AC3E}">
        <p14:creationId xmlns:p14="http://schemas.microsoft.com/office/powerpoint/2010/main" val="20503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D678C7-CCA7-69DF-0AE0-9505DA56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Factory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BF77EB-DB9D-E972-767B-389C399E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návrhový vzor, který se používá v objektově orientovaném programování k vytváření objektů bez nutnosti specifikovat přesnou třídu objektu, který se má vytvořit. Tento vzor poskytuje způsob delegace logiky vytváření instancí na jinou třídu.</a:t>
            </a:r>
          </a:p>
          <a:p>
            <a:r>
              <a:rPr lang="cs-CZ" dirty="0"/>
              <a:t>Vzor definuje interface nebo abstraktní třídu, její potomci říkají, jaká hodnota bude použita</a:t>
            </a:r>
          </a:p>
          <a:p>
            <a:r>
              <a:rPr lang="cs-CZ" dirty="0"/>
              <a:t>vhodné např. pro:</a:t>
            </a:r>
          </a:p>
          <a:p>
            <a:pPr lvl="1"/>
            <a:r>
              <a:rPr lang="cs-CZ" dirty="0"/>
              <a:t>prostředí, kde je potřeba často měnit abstraktní třídu</a:t>
            </a:r>
          </a:p>
          <a:p>
            <a:pPr lvl="2"/>
            <a:r>
              <a:rPr lang="cs-CZ" sz="2400" dirty="0"/>
              <a:t>vytvořením potomka, který vrací jinou instanci</a:t>
            </a:r>
          </a:p>
          <a:p>
            <a:pPr lvl="1"/>
            <a:r>
              <a:rPr lang="cs-CZ" dirty="0"/>
              <a:t>centralizovaná logika pracuje s instancemi, které jsou definovány potomkem</a:t>
            </a:r>
          </a:p>
        </p:txBody>
      </p:sp>
    </p:spTree>
    <p:extLst>
      <p:ext uri="{BB962C8B-B14F-4D97-AF65-F5344CB8AC3E}">
        <p14:creationId xmlns:p14="http://schemas.microsoft.com/office/powerpoint/2010/main" val="193033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7E451-972E-46FA-510C-B92FFCE0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Factory</a:t>
            </a:r>
            <a:r>
              <a:rPr lang="cs-CZ" dirty="0"/>
              <a:t>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43C6DD-CD65-A9B1-0A1A-54EA599B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Vytvořte jednoduchou </a:t>
            </a:r>
            <a:r>
              <a:rPr lang="cs-CZ" dirty="0" err="1"/>
              <a:t>factory</a:t>
            </a:r>
            <a:r>
              <a:rPr lang="cs-CZ" dirty="0"/>
              <a:t> na tvary - Polygony</a:t>
            </a:r>
          </a:p>
          <a:p>
            <a:pPr lvl="1"/>
            <a:r>
              <a:rPr lang="cs-CZ" dirty="0"/>
              <a:t>Vytvoříme instanci </a:t>
            </a:r>
            <a:r>
              <a:rPr lang="cs-CZ" dirty="0" err="1"/>
              <a:t>factory</a:t>
            </a:r>
            <a:r>
              <a:rPr lang="cs-CZ" dirty="0"/>
              <a:t>, které předáme počet stran</a:t>
            </a:r>
          </a:p>
          <a:p>
            <a:pPr lvl="1"/>
            <a:r>
              <a:rPr lang="cs-CZ" dirty="0" err="1"/>
              <a:t>Factory</a:t>
            </a:r>
            <a:r>
              <a:rPr lang="cs-CZ" dirty="0"/>
              <a:t> nám vrátí konkrétní tvar</a:t>
            </a:r>
          </a:p>
          <a:p>
            <a:pPr lvl="1"/>
            <a:r>
              <a:rPr lang="cs-CZ" dirty="0"/>
              <a:t>Počítejte jen se čtvercem a trojúhelníkem</a:t>
            </a:r>
          </a:p>
        </p:txBody>
      </p:sp>
    </p:spTree>
    <p:extLst>
      <p:ext uri="{BB962C8B-B14F-4D97-AF65-F5344CB8AC3E}">
        <p14:creationId xmlns:p14="http://schemas.microsoft.com/office/powerpoint/2010/main" val="247926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78AE0-16CF-0410-367D-80923E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témata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75535-3C03-1812-FE65-CF29681E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Posunutí </a:t>
            </a:r>
            <a:r>
              <a:rPr lang="cs-CZ" dirty="0" err="1"/>
              <a:t>deadline</a:t>
            </a:r>
            <a:r>
              <a:rPr lang="cs-CZ" dirty="0"/>
              <a:t> do čt. 23.11 23:59</a:t>
            </a:r>
          </a:p>
          <a:p>
            <a:r>
              <a:rPr lang="en-US" dirty="0"/>
              <a:t>Enum</a:t>
            </a:r>
            <a:endParaRPr lang="cs-CZ" dirty="0"/>
          </a:p>
          <a:p>
            <a:r>
              <a:rPr lang="cs-CZ" dirty="0" err="1"/>
              <a:t>Mockování</a:t>
            </a:r>
            <a:endParaRPr lang="en-US" dirty="0"/>
          </a:p>
          <a:p>
            <a:r>
              <a:rPr lang="cs-CZ" dirty="0" err="1"/>
              <a:t>Builder</a:t>
            </a:r>
            <a:r>
              <a:rPr lang="cs-CZ" dirty="0"/>
              <a:t>, </a:t>
            </a:r>
            <a:r>
              <a:rPr lang="cs-CZ" dirty="0" err="1"/>
              <a:t>Factory</a:t>
            </a:r>
            <a:r>
              <a:rPr lang="cs-CZ" dirty="0"/>
              <a:t> </a:t>
            </a:r>
            <a:r>
              <a:rPr lang="cs-CZ" dirty="0" err="1"/>
              <a:t>Pattern</a:t>
            </a:r>
            <a:r>
              <a:rPr lang="cs-CZ" dirty="0"/>
              <a:t>, </a:t>
            </a:r>
            <a:r>
              <a:rPr lang="cs-CZ" dirty="0" err="1"/>
              <a:t>AbstractFactory</a:t>
            </a:r>
            <a:r>
              <a:rPr lang="cs-CZ" dirty="0"/>
              <a:t>, </a:t>
            </a:r>
            <a:r>
              <a:rPr lang="cs-CZ" dirty="0" err="1"/>
              <a:t>Decorator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Patterny</a:t>
            </a:r>
            <a:r>
              <a:rPr lang="cs-CZ" dirty="0"/>
              <a:t> + </a:t>
            </a:r>
            <a:r>
              <a:rPr lang="en-US" dirty="0" err="1"/>
              <a:t>Mockov</a:t>
            </a:r>
            <a:r>
              <a:rPr lang="cs-CZ" dirty="0" err="1"/>
              <a:t>ání</a:t>
            </a:r>
            <a:r>
              <a:rPr lang="cs-CZ" dirty="0"/>
              <a:t> - Příště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8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B06FA4-AA33-93F9-946E-D1E7E49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Enum</a:t>
            </a:r>
            <a:r>
              <a:rPr lang="cs-CZ" dirty="0"/>
              <a:t> (Výčet)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FB5976-B92E-86B9-9E07-329CDE91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Speciální typ používaný pro definování kolekcí konstant</a:t>
            </a:r>
          </a:p>
          <a:p>
            <a:r>
              <a:rPr lang="cs-CZ" dirty="0"/>
              <a:t>Např. </a:t>
            </a:r>
            <a:r>
              <a:rPr lang="cs-CZ" dirty="0" err="1"/>
              <a:t>Enum</a:t>
            </a:r>
            <a:r>
              <a:rPr lang="cs-CZ" dirty="0"/>
              <a:t> jako dny v týdnu</a:t>
            </a:r>
          </a:p>
          <a:p>
            <a:endParaRPr lang="cs-CZ" dirty="0"/>
          </a:p>
          <a:p>
            <a:r>
              <a:rPr lang="en-US" dirty="0"/>
              <a:t>M</a:t>
            </a:r>
            <a:r>
              <a:rPr lang="cs-CZ" dirty="0" err="1"/>
              <a:t>ůže</a:t>
            </a:r>
            <a:r>
              <a:rPr lang="cs-CZ" dirty="0"/>
              <a:t> obsahovat i vlastní metody, není třeba vytvářet běžnou instanci jako u tříd.</a:t>
            </a:r>
          </a:p>
        </p:txBody>
      </p:sp>
    </p:spTree>
    <p:extLst>
      <p:ext uri="{BB962C8B-B14F-4D97-AF65-F5344CB8AC3E}">
        <p14:creationId xmlns:p14="http://schemas.microsoft.com/office/powerpoint/2010/main" val="392907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462B86-072F-1C0F-B7B5-6A8E98EC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90908E-6397-7F08-CEBB-E6008BCB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Kolekce pro ukládání unikátních prvků.</a:t>
            </a:r>
          </a:p>
          <a:p>
            <a:r>
              <a:rPr lang="en-US" dirty="0" err="1"/>
              <a:t>Definice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: Set&lt;T&gt; </a:t>
            </a:r>
            <a:r>
              <a:rPr lang="en-US" dirty="0" err="1"/>
              <a:t>identifikator</a:t>
            </a:r>
            <a:r>
              <a:rPr lang="en-US" dirty="0"/>
              <a:t> = new HashSet&lt;&gt;();</a:t>
            </a:r>
          </a:p>
          <a:p>
            <a:r>
              <a:rPr lang="cs-CZ" dirty="0"/>
              <a:t>Založen na </a:t>
            </a:r>
            <a:r>
              <a:rPr lang="cs-CZ" dirty="0" err="1"/>
              <a:t>hash</a:t>
            </a:r>
            <a:r>
              <a:rPr lang="cs-CZ" dirty="0"/>
              <a:t> tabulce</a:t>
            </a:r>
            <a:r>
              <a:rPr lang="en-US" dirty="0"/>
              <a:t> (HashMap)</a:t>
            </a:r>
            <a:r>
              <a:rPr lang="cs-CZ" dirty="0"/>
              <a:t> a nezaručuje uchování pořadí prvků.</a:t>
            </a:r>
          </a:p>
          <a:p>
            <a:r>
              <a:rPr lang="cs-CZ" dirty="0"/>
              <a:t>Struktura umožňuje rychlé prohledávání, vkládání a odstraňování prvků.</a:t>
            </a:r>
            <a:endParaRPr lang="en-US" dirty="0"/>
          </a:p>
          <a:p>
            <a:r>
              <a:rPr lang="en-US" dirty="0"/>
              <a:t>Pro </a:t>
            </a:r>
            <a:r>
              <a:rPr lang="en-US" dirty="0" err="1"/>
              <a:t>spr</a:t>
            </a:r>
            <a:r>
              <a:rPr lang="cs-CZ" dirty="0" err="1"/>
              <a:t>ávnou</a:t>
            </a:r>
            <a:r>
              <a:rPr lang="cs-CZ" dirty="0"/>
              <a:t> funkčnost objektů v </a:t>
            </a:r>
            <a:r>
              <a:rPr lang="cs-CZ" dirty="0" err="1"/>
              <a:t>hashsetu</a:t>
            </a:r>
            <a:r>
              <a:rPr lang="cs-CZ" dirty="0"/>
              <a:t> je nutné implementovat metody </a:t>
            </a:r>
            <a:r>
              <a:rPr lang="cs-CZ" dirty="0" err="1"/>
              <a:t>hashCode</a:t>
            </a:r>
            <a:r>
              <a:rPr lang="en-US" dirty="0"/>
              <a:t>() a equals().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349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F31299-95EF-B424-E0C5-00173A9C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a </a:t>
            </a:r>
            <a:r>
              <a:rPr lang="en-US" dirty="0" err="1"/>
              <a:t>Hashcode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FCDDE1-EE68-0CB2-1F20-6DEEB239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 Metoda </a:t>
            </a:r>
            <a:r>
              <a:rPr lang="cs-CZ" dirty="0" err="1"/>
              <a:t>equals</a:t>
            </a:r>
            <a:r>
              <a:rPr lang="cs-CZ" dirty="0"/>
              <a:t>(): Tato metoda testuje, zda jsou dva objekty rovné. Je používána </a:t>
            </a:r>
            <a:r>
              <a:rPr lang="cs-CZ" dirty="0" err="1"/>
              <a:t>HashSet</a:t>
            </a:r>
            <a:r>
              <a:rPr lang="cs-CZ" dirty="0"/>
              <a:t> k určení, zda již obsahuje konkrétní objekt. Pokud přepíšete </a:t>
            </a:r>
            <a:r>
              <a:rPr lang="cs-CZ" dirty="0" err="1"/>
              <a:t>equals</a:t>
            </a:r>
            <a:r>
              <a:rPr lang="cs-CZ" dirty="0"/>
              <a:t>(), měli byste se ujistit, že metoda korektně definuje rovnost pro vaše objekty. Například, dva objekty Person by mohly být považovány za rovné, pokud mají stejný ID.</a:t>
            </a:r>
          </a:p>
          <a:p>
            <a:endParaRPr lang="cs-CZ" dirty="0"/>
          </a:p>
          <a:p>
            <a:r>
              <a:rPr lang="cs-CZ" dirty="0"/>
              <a:t> Metoda </a:t>
            </a:r>
            <a:r>
              <a:rPr lang="cs-CZ" dirty="0" err="1"/>
              <a:t>hashCode</a:t>
            </a:r>
            <a:r>
              <a:rPr lang="cs-CZ" dirty="0"/>
              <a:t>(): Tato metoda vrací </a:t>
            </a:r>
            <a:r>
              <a:rPr lang="cs-CZ" dirty="0" err="1"/>
              <a:t>hash</a:t>
            </a:r>
            <a:r>
              <a:rPr lang="cs-CZ" dirty="0"/>
              <a:t> kód objektu, což je celé číslo používané v procesu </a:t>
            </a:r>
            <a:r>
              <a:rPr lang="cs-CZ" dirty="0" err="1"/>
              <a:t>hashingu</a:t>
            </a:r>
            <a:r>
              <a:rPr lang="cs-CZ" dirty="0"/>
              <a:t>. </a:t>
            </a:r>
            <a:r>
              <a:rPr lang="cs-CZ" dirty="0" err="1"/>
              <a:t>HashSet</a:t>
            </a:r>
            <a:r>
              <a:rPr lang="cs-CZ" dirty="0"/>
              <a:t> používá </a:t>
            </a:r>
            <a:r>
              <a:rPr lang="cs-CZ" dirty="0" err="1"/>
              <a:t>hash</a:t>
            </a:r>
            <a:r>
              <a:rPr lang="cs-CZ" dirty="0"/>
              <a:t> kód objektů pro rychlé vyhledávání. Pokud dva objekty jsou považovány za rovné pomocí </a:t>
            </a:r>
            <a:r>
              <a:rPr lang="cs-CZ" dirty="0" err="1"/>
              <a:t>equals</a:t>
            </a:r>
            <a:r>
              <a:rPr lang="cs-CZ" dirty="0"/>
              <a:t>(), musí mít stejný </a:t>
            </a:r>
            <a:r>
              <a:rPr lang="cs-CZ" dirty="0" err="1"/>
              <a:t>hash</a:t>
            </a:r>
            <a:r>
              <a:rPr lang="cs-CZ" dirty="0"/>
              <a:t> kód. To znamená, že při přepisování </a:t>
            </a:r>
            <a:r>
              <a:rPr lang="cs-CZ" dirty="0" err="1"/>
              <a:t>equals</a:t>
            </a:r>
            <a:r>
              <a:rPr lang="cs-CZ" dirty="0"/>
              <a:t>() je také potřeba přepsat </a:t>
            </a:r>
            <a:r>
              <a:rPr lang="cs-CZ" dirty="0" err="1"/>
              <a:t>hashCode</a:t>
            </a:r>
            <a:r>
              <a:rPr lang="cs-CZ" dirty="0"/>
              <a:t>() tak, aby byla zachována smlouva mezi </a:t>
            </a:r>
            <a:r>
              <a:rPr lang="cs-CZ" dirty="0" err="1"/>
              <a:t>equals</a:t>
            </a:r>
            <a:r>
              <a:rPr lang="cs-CZ" dirty="0"/>
              <a:t>() a </a:t>
            </a:r>
            <a:r>
              <a:rPr lang="cs-CZ" dirty="0" err="1"/>
              <a:t>hashCode</a:t>
            </a:r>
            <a:r>
              <a:rPr lang="cs-CZ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26332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F0820E-B978-CBC2-9FBD-D274A957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Mocking</a:t>
            </a:r>
            <a:r>
              <a:rPr lang="cs-CZ" dirty="0"/>
              <a:t> - </a:t>
            </a:r>
            <a:r>
              <a:rPr lang="cs-CZ" dirty="0" err="1"/>
              <a:t>Mockování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E35969-90AF-C1F1-51E3-54CEA58D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Nahrazení volané instance speciální verzí implementace, která podporuje námi testované chování</a:t>
            </a:r>
          </a:p>
          <a:p>
            <a:r>
              <a:rPr lang="cs-CZ" dirty="0"/>
              <a:t>Vlastní implementace interface – </a:t>
            </a:r>
            <a:r>
              <a:rPr lang="cs-CZ" dirty="0" err="1"/>
              <a:t>MockServiceXYImpl</a:t>
            </a:r>
            <a:endParaRPr lang="cs-CZ" dirty="0"/>
          </a:p>
          <a:p>
            <a:r>
              <a:rPr lang="cs-CZ" dirty="0"/>
              <a:t>Knihovna </a:t>
            </a:r>
            <a:r>
              <a:rPr lang="cs-CZ" dirty="0" err="1"/>
              <a:t>Mockito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cs-CZ" dirty="0"/>
              <a:t>&lt;</a:t>
            </a:r>
            <a:r>
              <a:rPr lang="cs-CZ" dirty="0" err="1"/>
              <a:t>dependency</a:t>
            </a:r>
            <a:r>
              <a:rPr lang="cs-CZ" dirty="0"/>
              <a:t>&gt;</a:t>
            </a:r>
          </a:p>
          <a:p>
            <a:pPr marL="0" indent="0">
              <a:buNone/>
            </a:pPr>
            <a:r>
              <a:rPr lang="cs-CZ" dirty="0"/>
              <a:t>            &lt;</a:t>
            </a:r>
            <a:r>
              <a:rPr lang="cs-CZ" dirty="0" err="1"/>
              <a:t>groupId</a:t>
            </a:r>
            <a:r>
              <a:rPr lang="cs-CZ" dirty="0"/>
              <a:t>&gt;</a:t>
            </a:r>
            <a:r>
              <a:rPr lang="cs-CZ" dirty="0" err="1"/>
              <a:t>org.mockito</a:t>
            </a:r>
            <a:r>
              <a:rPr lang="cs-CZ" dirty="0"/>
              <a:t>&lt;/</a:t>
            </a:r>
            <a:r>
              <a:rPr lang="cs-CZ" dirty="0" err="1"/>
              <a:t>groupId</a:t>
            </a:r>
            <a:r>
              <a:rPr lang="cs-CZ" dirty="0"/>
              <a:t>&gt;</a:t>
            </a:r>
          </a:p>
          <a:p>
            <a:pPr marL="0" indent="0">
              <a:buNone/>
            </a:pPr>
            <a:r>
              <a:rPr lang="cs-CZ" dirty="0"/>
              <a:t>           &lt;</a:t>
            </a:r>
            <a:r>
              <a:rPr lang="cs-CZ" dirty="0" err="1"/>
              <a:t>artifactId</a:t>
            </a:r>
            <a:r>
              <a:rPr lang="cs-CZ" dirty="0"/>
              <a:t>&gt;</a:t>
            </a:r>
            <a:r>
              <a:rPr lang="cs-CZ" dirty="0" err="1"/>
              <a:t>mockito</a:t>
            </a:r>
            <a:r>
              <a:rPr lang="cs-CZ" dirty="0"/>
              <a:t>-</a:t>
            </a:r>
            <a:r>
              <a:rPr lang="cs-CZ" dirty="0" err="1"/>
              <a:t>junit</a:t>
            </a:r>
            <a:r>
              <a:rPr lang="cs-CZ" dirty="0"/>
              <a:t>-jupiter&lt;/</a:t>
            </a:r>
            <a:r>
              <a:rPr lang="cs-CZ" dirty="0" err="1"/>
              <a:t>artifactId</a:t>
            </a:r>
            <a:r>
              <a:rPr lang="cs-CZ" dirty="0"/>
              <a:t>&gt;</a:t>
            </a:r>
          </a:p>
          <a:p>
            <a:pPr marL="0" indent="0">
              <a:buNone/>
            </a:pPr>
            <a:r>
              <a:rPr lang="cs-CZ" dirty="0"/>
              <a:t>            &lt;</a:t>
            </a:r>
            <a:r>
              <a:rPr lang="cs-CZ" dirty="0" err="1"/>
              <a:t>version</a:t>
            </a:r>
            <a:r>
              <a:rPr lang="cs-CZ" dirty="0"/>
              <a:t>&gt;4.5.1&lt;/</a:t>
            </a:r>
            <a:r>
              <a:rPr lang="cs-CZ" dirty="0" err="1"/>
              <a:t>version</a:t>
            </a:r>
            <a:r>
              <a:rPr lang="cs-CZ" dirty="0"/>
              <a:t>&gt;</a:t>
            </a:r>
          </a:p>
          <a:p>
            <a:pPr marL="0" indent="0">
              <a:buNone/>
            </a:pPr>
            <a:r>
              <a:rPr lang="cs-CZ" dirty="0"/>
              <a:t>            &lt;</a:t>
            </a:r>
            <a:r>
              <a:rPr lang="cs-CZ" dirty="0" err="1"/>
              <a:t>scope</a:t>
            </a:r>
            <a:r>
              <a:rPr lang="cs-CZ" dirty="0"/>
              <a:t>&gt;test&lt;/</a:t>
            </a:r>
            <a:r>
              <a:rPr lang="cs-CZ" dirty="0" err="1"/>
              <a:t>scope</a:t>
            </a:r>
            <a:r>
              <a:rPr lang="cs-CZ" dirty="0"/>
              <a:t>&gt;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&lt;/</a:t>
            </a:r>
            <a:r>
              <a:rPr lang="cs-CZ" dirty="0" err="1"/>
              <a:t>dependency</a:t>
            </a:r>
            <a:r>
              <a:rPr lang="cs-CZ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Pot</a:t>
            </a:r>
            <a:r>
              <a:rPr lang="cs-CZ" dirty="0"/>
              <a:t>é </a:t>
            </a:r>
            <a:r>
              <a:rPr lang="cs-CZ" dirty="0" err="1"/>
              <a:t>right</a:t>
            </a:r>
            <a:r>
              <a:rPr lang="cs-CZ" dirty="0"/>
              <a:t> </a:t>
            </a:r>
            <a:r>
              <a:rPr lang="cs-CZ" dirty="0" err="1"/>
              <a:t>click</a:t>
            </a:r>
            <a:r>
              <a:rPr lang="cs-CZ" dirty="0"/>
              <a:t> – pom.xml. </a:t>
            </a:r>
            <a:r>
              <a:rPr lang="cs-CZ" dirty="0" err="1"/>
              <a:t>Maven</a:t>
            </a:r>
            <a:r>
              <a:rPr lang="cs-CZ" dirty="0"/>
              <a:t> -</a:t>
            </a:r>
            <a:r>
              <a:rPr lang="en-US" dirty="0"/>
              <a:t>&gt; Reload project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259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792483-D849-9C43-B082-931084C9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078" y="2614055"/>
            <a:ext cx="5397844" cy="1325563"/>
          </a:xfrm>
        </p:spPr>
        <p:txBody>
          <a:bodyPr/>
          <a:lstStyle/>
          <a:p>
            <a:r>
              <a:rPr lang="cs-CZ" dirty="0" err="1"/>
              <a:t>Mocking</a:t>
            </a:r>
            <a:r>
              <a:rPr lang="cs-CZ" dirty="0"/>
              <a:t> - příklad</a:t>
            </a:r>
          </a:p>
        </p:txBody>
      </p:sp>
    </p:spTree>
    <p:extLst>
      <p:ext uri="{BB962C8B-B14F-4D97-AF65-F5344CB8AC3E}">
        <p14:creationId xmlns:p14="http://schemas.microsoft.com/office/powerpoint/2010/main" val="368002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4A2084-4742-B150-A5A9-4741BE0B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Mockov</a:t>
            </a:r>
            <a:r>
              <a:rPr lang="cs-CZ" dirty="0" err="1"/>
              <a:t>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FD2B0-A450-2230-6014-DDF1E957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cs-CZ" b="1" dirty="0" err="1"/>
              <a:t>Mockování</a:t>
            </a:r>
            <a:r>
              <a:rPr lang="cs-CZ" b="1" dirty="0"/>
              <a:t> Rozhraní</a:t>
            </a:r>
            <a:r>
              <a:rPr lang="cs-CZ" dirty="0"/>
              <a:t>: Toto je nejčastější případ použití, kdy chcete </a:t>
            </a:r>
            <a:r>
              <a:rPr lang="cs-CZ" dirty="0" err="1"/>
              <a:t>mockovat</a:t>
            </a:r>
            <a:r>
              <a:rPr lang="cs-CZ" dirty="0"/>
              <a:t> závislost, která je definována jako rozhraní. V takovém případě můžete snadno vytvořit </a:t>
            </a:r>
            <a:r>
              <a:rPr lang="cs-CZ" dirty="0" err="1"/>
              <a:t>mock</a:t>
            </a:r>
            <a:r>
              <a:rPr lang="cs-CZ" dirty="0"/>
              <a:t> objekt, který implementuje dané rozhraní.</a:t>
            </a:r>
          </a:p>
          <a:p>
            <a:pPr>
              <a:buFont typeface="+mj-lt"/>
              <a:buAutoNum type="arabicPeriod"/>
            </a:pPr>
            <a:r>
              <a:rPr lang="cs-CZ" b="1" dirty="0" err="1"/>
              <a:t>Mockování</a:t>
            </a:r>
            <a:r>
              <a:rPr lang="cs-CZ" b="1" dirty="0"/>
              <a:t> Tříd</a:t>
            </a:r>
            <a:r>
              <a:rPr lang="cs-CZ" dirty="0"/>
              <a:t>: Můžete také </a:t>
            </a:r>
            <a:r>
              <a:rPr lang="cs-CZ" dirty="0" err="1"/>
              <a:t>mockovat</a:t>
            </a:r>
            <a:r>
              <a:rPr lang="cs-CZ" dirty="0"/>
              <a:t> konkrétní třídy. To je užitečné, pokud závislost není definována rozhraním. </a:t>
            </a:r>
            <a:r>
              <a:rPr lang="cs-CZ" dirty="0" err="1"/>
              <a:t>Mockito</a:t>
            </a:r>
            <a:r>
              <a:rPr lang="cs-CZ" dirty="0"/>
              <a:t> umožňuje </a:t>
            </a:r>
            <a:r>
              <a:rPr lang="cs-CZ" dirty="0" err="1"/>
              <a:t>mockovat</a:t>
            </a:r>
            <a:r>
              <a:rPr lang="cs-CZ" dirty="0"/>
              <a:t> i třídy, ale může být omezeno několika faktory, jako je například potřeba, aby třída měla bezparametrický konstruktor.</a:t>
            </a:r>
          </a:p>
          <a:p>
            <a:pPr>
              <a:buFont typeface="+mj-lt"/>
              <a:buAutoNum type="arabicPeriod"/>
            </a:pPr>
            <a:r>
              <a:rPr lang="cs-CZ" b="1" dirty="0" err="1"/>
              <a:t>Mockování</a:t>
            </a:r>
            <a:r>
              <a:rPr lang="cs-CZ" b="1" dirty="0"/>
              <a:t> Abstraktních Tříd</a:t>
            </a:r>
            <a:r>
              <a:rPr lang="cs-CZ" dirty="0"/>
              <a:t>: Můžete </a:t>
            </a:r>
            <a:r>
              <a:rPr lang="cs-CZ" dirty="0" err="1"/>
              <a:t>mockovat</a:t>
            </a:r>
            <a:r>
              <a:rPr lang="cs-CZ" dirty="0"/>
              <a:t> abstraktní třídy, což je užitečné, pokud chcete testovat chování, které je definováno v abstraktní třídě, aniž byste museli vytvářet konkrétní implementaci.</a:t>
            </a:r>
          </a:p>
          <a:p>
            <a:pPr>
              <a:buFont typeface="+mj-lt"/>
              <a:buAutoNum type="arabicPeriod"/>
            </a:pPr>
            <a:r>
              <a:rPr lang="cs-CZ" b="1" dirty="0" err="1"/>
              <a:t>Mockování</a:t>
            </a:r>
            <a:r>
              <a:rPr lang="cs-CZ" b="1" dirty="0"/>
              <a:t> pro Izolaci Závislostí</a:t>
            </a:r>
            <a:r>
              <a:rPr lang="cs-CZ" dirty="0"/>
              <a:t>: Hlavním účelem </a:t>
            </a:r>
            <a:r>
              <a:rPr lang="cs-CZ" dirty="0" err="1"/>
              <a:t>mockování</a:t>
            </a:r>
            <a:r>
              <a:rPr lang="cs-CZ" dirty="0"/>
              <a:t> je izolovat testovanou jednotku (např. třídu nebo metodu) od jejích závislostí. To vám umožňuje testovat kód v kontrolovaném prostředí, kde můžete simulovat různé scénáře a chování závislostí.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Testování Chyb a Výjimek</a:t>
            </a:r>
            <a:r>
              <a:rPr lang="cs-CZ" dirty="0"/>
              <a:t>: Pomocí </a:t>
            </a:r>
            <a:r>
              <a:rPr lang="cs-CZ" dirty="0" err="1"/>
              <a:t>mockování</a:t>
            </a:r>
            <a:r>
              <a:rPr lang="cs-CZ" dirty="0"/>
              <a:t> můžete simulovat chybové stavy nebo výjimky, které by mohly být vyvolány závislostmi. To je užitečné pro testování, jak váš kód reaguje na neočekávané situace.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Testování Komponenty Bez Externích Závislostí</a:t>
            </a:r>
            <a:r>
              <a:rPr lang="cs-CZ" dirty="0"/>
              <a:t>: V případě, že vaše aplikace závisí na externích službách, databázích, API atd., můžete pomocí </a:t>
            </a:r>
            <a:r>
              <a:rPr lang="cs-CZ" dirty="0" err="1"/>
              <a:t>mockování</a:t>
            </a:r>
            <a:r>
              <a:rPr lang="cs-CZ" dirty="0"/>
              <a:t> simulovat tyto závislosti. To vám umožňuje testovat funkčnost vaší aplikace bez nutnosti skutečného připojení k externím službám.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Ověřování Chování</a:t>
            </a:r>
            <a:r>
              <a:rPr lang="cs-CZ" dirty="0"/>
              <a:t>: </a:t>
            </a:r>
            <a:r>
              <a:rPr lang="cs-CZ" dirty="0" err="1"/>
              <a:t>Mockování</a:t>
            </a:r>
            <a:r>
              <a:rPr lang="cs-CZ" dirty="0"/>
              <a:t> také umožňuje ověřit, že určité metody byly zavolány s očekávanými argumenty, což je klíčové pro ověření správné interakce mezi různými částmi kódu.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050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DB49BB-0003-D38C-9588-E55A8DE9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Builder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3EA5E1-1200-883E-A12B-94B2AF11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3327"/>
          </a:xfrm>
        </p:spPr>
        <p:txBody>
          <a:bodyPr/>
          <a:lstStyle/>
          <a:p>
            <a:r>
              <a:rPr lang="cs-CZ" dirty="0"/>
              <a:t>Návrhový vzor vhodný pro „</a:t>
            </a:r>
            <a:r>
              <a:rPr lang="cs-CZ" dirty="0" err="1"/>
              <a:t>oneliner</a:t>
            </a:r>
            <a:r>
              <a:rPr lang="cs-CZ" dirty="0"/>
              <a:t>“ tvoření </a:t>
            </a:r>
            <a:r>
              <a:rPr lang="cs-CZ" dirty="0" err="1"/>
              <a:t>immutable</a:t>
            </a:r>
            <a:r>
              <a:rPr lang="cs-CZ" dirty="0"/>
              <a:t> objektů</a:t>
            </a:r>
          </a:p>
          <a:p>
            <a:r>
              <a:rPr lang="cs-CZ" dirty="0"/>
              <a:t>Řeší situace, kdy může objekt vzniknout s kombinací různých proměnných, které mohou být nepovinné -</a:t>
            </a:r>
            <a:r>
              <a:rPr lang="en-US" dirty="0"/>
              <a:t>&gt;</a:t>
            </a:r>
            <a:r>
              <a:rPr lang="cs-CZ" dirty="0"/>
              <a:t> abychom se </a:t>
            </a:r>
            <a:r>
              <a:rPr lang="cs-CZ" dirty="0" err="1"/>
              <a:t>vyhli</a:t>
            </a:r>
            <a:r>
              <a:rPr lang="cs-CZ" dirty="0"/>
              <a:t> definování velkého množství konstruktorů.</a:t>
            </a:r>
          </a:p>
          <a:p>
            <a:r>
              <a:rPr lang="cs-CZ" dirty="0"/>
              <a:t>Jediný </a:t>
            </a:r>
            <a:r>
              <a:rPr lang="cs-CZ" dirty="0" err="1"/>
              <a:t>downside</a:t>
            </a:r>
            <a:r>
              <a:rPr lang="cs-CZ" dirty="0"/>
              <a:t> je přibližně dvojnásobek kódu oproti standardnímu využití </a:t>
            </a:r>
            <a:r>
              <a:rPr lang="cs-CZ" dirty="0" err="1"/>
              <a:t>setterů</a:t>
            </a:r>
            <a:r>
              <a:rPr lang="cs-CZ" dirty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Viz p</a:t>
            </a:r>
            <a:r>
              <a:rPr lang="cs-CZ" dirty="0" err="1"/>
              <a:t>říklad</a:t>
            </a:r>
            <a:r>
              <a:rPr lang="cs-CZ" dirty="0"/>
              <a:t> na hodině.</a:t>
            </a:r>
          </a:p>
        </p:txBody>
      </p:sp>
    </p:spTree>
    <p:extLst>
      <p:ext uri="{BB962C8B-B14F-4D97-AF65-F5344CB8AC3E}">
        <p14:creationId xmlns:p14="http://schemas.microsoft.com/office/powerpoint/2010/main" val="23314250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862</Words>
  <Application>Microsoft Office PowerPoint</Application>
  <PresentationFormat>Širokoúhlá obrazovka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Motiv Office</vt:lpstr>
      <vt:lpstr>F7MIOOP  Objektově orientované programování</vt:lpstr>
      <vt:lpstr>Dnešní témata </vt:lpstr>
      <vt:lpstr>Enum (Výčet)</vt:lpstr>
      <vt:lpstr>Hashset</vt:lpstr>
      <vt:lpstr>Equals a Hashcode</vt:lpstr>
      <vt:lpstr>Mocking - Mockování</vt:lpstr>
      <vt:lpstr>Mocking - příklad</vt:lpstr>
      <vt:lpstr>Mockování</vt:lpstr>
      <vt:lpstr>Builder pattern</vt:lpstr>
      <vt:lpstr>Builder příklad</vt:lpstr>
      <vt:lpstr>Factory Pattern</vt:lpstr>
      <vt:lpstr>Factory pattern</vt:lpstr>
      <vt:lpstr>Factory Příklad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2</cp:revision>
  <dcterms:created xsi:type="dcterms:W3CDTF">2023-10-02T09:02:32Z</dcterms:created>
  <dcterms:modified xsi:type="dcterms:W3CDTF">2023-11-20T14:08:10Z</dcterms:modified>
</cp:coreProperties>
</file>