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9" r:id="rId6"/>
    <p:sldId id="285" r:id="rId7"/>
    <p:sldId id="286" r:id="rId8"/>
    <p:sldId id="287" r:id="rId9"/>
    <p:sldId id="291" r:id="rId10"/>
    <p:sldId id="288" r:id="rId11"/>
    <p:sldId id="290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E9BF2-A2C1-42FC-8751-26A15F452E37}" v="1" dt="2023-12-04T14:25:11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F15B58AA-FB8C-4C96-B4D6-1C43D0A95984}"/>
    <pc:docChg chg="undo custSel addSld delSld modSld">
      <pc:chgData name="Krajca, Tomas" userId="20196479-9853-456c-b562-c216d7c27c9c" providerId="ADAL" clId="{F15B58AA-FB8C-4C96-B4D6-1C43D0A95984}" dt="2023-11-20T14:07:59.645" v="2061" actId="20577"/>
      <pc:docMkLst>
        <pc:docMk/>
      </pc:docMkLst>
      <pc:sldChg chg="modSp mod">
        <pc:chgData name="Krajca, Tomas" userId="20196479-9853-456c-b562-c216d7c27c9c" providerId="ADAL" clId="{F15B58AA-FB8C-4C96-B4D6-1C43D0A95984}" dt="2023-11-20T13:25:54.496" v="12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F15B58AA-FB8C-4C96-B4D6-1C43D0A95984}" dt="2023-11-20T13:25:54.496" v="12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F15B58AA-FB8C-4C96-B4D6-1C43D0A95984}" dt="2023-11-20T12:44:42.147" v="109" actId="47"/>
        <pc:sldMkLst>
          <pc:docMk/>
          <pc:sldMk cId="1962908522" sldId="258"/>
        </pc:sldMkLst>
      </pc:sldChg>
      <pc:sldChg chg="del">
        <pc:chgData name="Krajca, Tomas" userId="20196479-9853-456c-b562-c216d7c27c9c" providerId="ADAL" clId="{F15B58AA-FB8C-4C96-B4D6-1C43D0A95984}" dt="2023-11-20T12:44:40.849" v="108" actId="47"/>
        <pc:sldMkLst>
          <pc:docMk/>
          <pc:sldMk cId="1840492731" sldId="259"/>
        </pc:sldMkLst>
      </pc:sldChg>
      <pc:sldChg chg="del">
        <pc:chgData name="Krajca, Tomas" userId="20196479-9853-456c-b562-c216d7c27c9c" providerId="ADAL" clId="{F15B58AA-FB8C-4C96-B4D6-1C43D0A95984}" dt="2023-11-20T12:44:40.387" v="107" actId="47"/>
        <pc:sldMkLst>
          <pc:docMk/>
          <pc:sldMk cId="1444012767" sldId="260"/>
        </pc:sldMkLst>
      </pc:sldChg>
      <pc:sldChg chg="del">
        <pc:chgData name="Krajca, Tomas" userId="20196479-9853-456c-b562-c216d7c27c9c" providerId="ADAL" clId="{F15B58AA-FB8C-4C96-B4D6-1C43D0A95984}" dt="2023-11-20T12:44:45.671" v="110" actId="47"/>
        <pc:sldMkLst>
          <pc:docMk/>
          <pc:sldMk cId="3334574927" sldId="262"/>
        </pc:sldMkLst>
      </pc:sldChg>
      <pc:sldChg chg="del">
        <pc:chgData name="Krajca, Tomas" userId="20196479-9853-456c-b562-c216d7c27c9c" providerId="ADAL" clId="{F15B58AA-FB8C-4C96-B4D6-1C43D0A95984}" dt="2023-11-20T12:44:46.400" v="111" actId="47"/>
        <pc:sldMkLst>
          <pc:docMk/>
          <pc:sldMk cId="802020213" sldId="263"/>
        </pc:sldMkLst>
      </pc:sldChg>
      <pc:sldChg chg="del">
        <pc:chgData name="Krajca, Tomas" userId="20196479-9853-456c-b562-c216d7c27c9c" providerId="ADAL" clId="{F15B58AA-FB8C-4C96-B4D6-1C43D0A95984}" dt="2023-11-20T12:44:46.894" v="112" actId="47"/>
        <pc:sldMkLst>
          <pc:docMk/>
          <pc:sldMk cId="3544561483" sldId="264"/>
        </pc:sldMkLst>
      </pc:sldChg>
      <pc:sldChg chg="del">
        <pc:chgData name="Krajca, Tomas" userId="20196479-9853-456c-b562-c216d7c27c9c" providerId="ADAL" clId="{F15B58AA-FB8C-4C96-B4D6-1C43D0A95984}" dt="2023-11-20T12:44:47.611" v="113" actId="47"/>
        <pc:sldMkLst>
          <pc:docMk/>
          <pc:sldMk cId="3781849334" sldId="265"/>
        </pc:sldMkLst>
      </pc:sldChg>
      <pc:sldChg chg="modSp new mod">
        <pc:chgData name="Krajca, Tomas" userId="20196479-9853-456c-b562-c216d7c27c9c" providerId="ADAL" clId="{F15B58AA-FB8C-4C96-B4D6-1C43D0A95984}" dt="2023-11-20T12:59:21.689" v="570" actId="20577"/>
        <pc:sldMkLst>
          <pc:docMk/>
          <pc:sldMk cId="3929073952" sldId="266"/>
        </pc:sldMkLst>
        <pc:spChg chg="mod">
          <ac:chgData name="Krajca, Tomas" userId="20196479-9853-456c-b562-c216d7c27c9c" providerId="ADAL" clId="{F15B58AA-FB8C-4C96-B4D6-1C43D0A95984}" dt="2023-11-20T12:47:56.484" v="400" actId="20577"/>
          <ac:spMkLst>
            <pc:docMk/>
            <pc:sldMk cId="3929073952" sldId="266"/>
            <ac:spMk id="2" creationId="{43B06FA4-AA33-93F9-946E-D1E7E49CA2B8}"/>
          </ac:spMkLst>
        </pc:spChg>
        <pc:spChg chg="mod">
          <ac:chgData name="Krajca, Tomas" userId="20196479-9853-456c-b562-c216d7c27c9c" providerId="ADAL" clId="{F15B58AA-FB8C-4C96-B4D6-1C43D0A95984}" dt="2023-11-20T12:59:21.689" v="570" actId="20577"/>
          <ac:spMkLst>
            <pc:docMk/>
            <pc:sldMk cId="3929073952" sldId="266"/>
            <ac:spMk id="3" creationId="{52FB5976-B92E-86B9-9E07-329CDE919E47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21:24.505" v="1154" actId="20577"/>
        <pc:sldMkLst>
          <pc:docMk/>
          <pc:sldMk cId="3272594780" sldId="267"/>
        </pc:sldMkLst>
        <pc:spChg chg="mod">
          <ac:chgData name="Krajca, Tomas" userId="20196479-9853-456c-b562-c216d7c27c9c" providerId="ADAL" clId="{F15B58AA-FB8C-4C96-B4D6-1C43D0A95984}" dt="2023-11-20T12:45:17.344" v="167" actId="20577"/>
          <ac:spMkLst>
            <pc:docMk/>
            <pc:sldMk cId="3272594780" sldId="267"/>
            <ac:spMk id="2" creationId="{A4F0820E-B978-CBC2-9FBD-D274A9578CE2}"/>
          </ac:spMkLst>
        </pc:spChg>
        <pc:spChg chg="mod">
          <ac:chgData name="Krajca, Tomas" userId="20196479-9853-456c-b562-c216d7c27c9c" providerId="ADAL" clId="{F15B58AA-FB8C-4C96-B4D6-1C43D0A95984}" dt="2023-11-20T13:21:24.505" v="1154" actId="20577"/>
          <ac:spMkLst>
            <pc:docMk/>
            <pc:sldMk cId="3272594780" sldId="267"/>
            <ac:spMk id="3" creationId="{40E35969-90AF-C1F1-51E3-54CEA58D5D4D}"/>
          </ac:spMkLst>
        </pc:spChg>
        <pc:spChg chg="add del">
          <ac:chgData name="Krajca, Tomas" userId="20196479-9853-456c-b562-c216d7c27c9c" providerId="ADAL" clId="{F15B58AA-FB8C-4C96-B4D6-1C43D0A95984}" dt="2023-11-20T13:20:50.727" v="1069"/>
          <ac:spMkLst>
            <pc:docMk/>
            <pc:sldMk cId="3272594780" sldId="267"/>
            <ac:spMk id="4" creationId="{F0A82312-246C-3A41-C91C-EDD5300604AC}"/>
          </ac:spMkLst>
        </pc:spChg>
      </pc:sldChg>
      <pc:sldChg chg="delSp modSp new mod">
        <pc:chgData name="Krajca, Tomas" userId="20196479-9853-456c-b562-c216d7c27c9c" providerId="ADAL" clId="{F15B58AA-FB8C-4C96-B4D6-1C43D0A95984}" dt="2023-11-20T13:24:32.342" v="1158" actId="1076"/>
        <pc:sldMkLst>
          <pc:docMk/>
          <pc:sldMk cId="3680027864" sldId="268"/>
        </pc:sldMkLst>
        <pc:spChg chg="mod">
          <ac:chgData name="Krajca, Tomas" userId="20196479-9853-456c-b562-c216d7c27c9c" providerId="ADAL" clId="{F15B58AA-FB8C-4C96-B4D6-1C43D0A95984}" dt="2023-11-20T13:24:32.342" v="1158" actId="1076"/>
          <ac:spMkLst>
            <pc:docMk/>
            <pc:sldMk cId="3680027864" sldId="268"/>
            <ac:spMk id="2" creationId="{B5792483-D849-9C43-B082-931084C9EC08}"/>
          </ac:spMkLst>
        </pc:spChg>
        <pc:spChg chg="del">
          <ac:chgData name="Krajca, Tomas" userId="20196479-9853-456c-b562-c216d7c27c9c" providerId="ADAL" clId="{F15B58AA-FB8C-4C96-B4D6-1C43D0A95984}" dt="2023-11-20T13:24:25.378" v="1155" actId="478"/>
          <ac:spMkLst>
            <pc:docMk/>
            <pc:sldMk cId="3680027864" sldId="268"/>
            <ac:spMk id="3" creationId="{1032B578-64B2-BD59-05D1-654DB5605DF1}"/>
          </ac:spMkLst>
        </pc:spChg>
      </pc:sldChg>
      <pc:sldChg chg="modSp new mod">
        <pc:chgData name="Krajca, Tomas" userId="20196479-9853-456c-b562-c216d7c27c9c" providerId="ADAL" clId="{F15B58AA-FB8C-4C96-B4D6-1C43D0A95984}" dt="2023-11-20T13:04:05.875" v="1039" actId="20577"/>
        <pc:sldMkLst>
          <pc:docMk/>
          <pc:sldMk cId="2683491113" sldId="269"/>
        </pc:sldMkLst>
        <pc:spChg chg="mod">
          <ac:chgData name="Krajca, Tomas" userId="20196479-9853-456c-b562-c216d7c27c9c" providerId="ADAL" clId="{F15B58AA-FB8C-4C96-B4D6-1C43D0A95984}" dt="2023-11-20T12:51:19.023" v="475" actId="20577"/>
          <ac:spMkLst>
            <pc:docMk/>
            <pc:sldMk cId="2683491113" sldId="269"/>
            <ac:spMk id="2" creationId="{05462B86-072F-1C0F-B7B5-6A8E98ECCDC9}"/>
          </ac:spMkLst>
        </pc:spChg>
        <pc:spChg chg="mod">
          <ac:chgData name="Krajca, Tomas" userId="20196479-9853-456c-b562-c216d7c27c9c" providerId="ADAL" clId="{F15B58AA-FB8C-4C96-B4D6-1C43D0A95984}" dt="2023-11-20T13:04:05.875" v="1039" actId="20577"/>
          <ac:spMkLst>
            <pc:docMk/>
            <pc:sldMk cId="2683491113" sldId="269"/>
            <ac:spMk id="3" creationId="{7A90908E-6397-7F08-CEBB-E6008BCB99D3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09:14.029" v="1065" actId="20577"/>
        <pc:sldMkLst>
          <pc:docMk/>
          <pc:sldMk cId="4263322018" sldId="270"/>
        </pc:sldMkLst>
        <pc:spChg chg="mod">
          <ac:chgData name="Krajca, Tomas" userId="20196479-9853-456c-b562-c216d7c27c9c" providerId="ADAL" clId="{F15B58AA-FB8C-4C96-B4D6-1C43D0A95984}" dt="2023-11-20T13:09:14.029" v="1065" actId="20577"/>
          <ac:spMkLst>
            <pc:docMk/>
            <pc:sldMk cId="4263322018" sldId="270"/>
            <ac:spMk id="2" creationId="{86F31299-95EF-B424-E0C5-00173A9CDDD4}"/>
          </ac:spMkLst>
        </pc:spChg>
        <pc:spChg chg="add del mod">
          <ac:chgData name="Krajca, Tomas" userId="20196479-9853-456c-b562-c216d7c27c9c" providerId="ADAL" clId="{F15B58AA-FB8C-4C96-B4D6-1C43D0A95984}" dt="2023-11-20T13:09:10.281" v="1048" actId="20577"/>
          <ac:spMkLst>
            <pc:docMk/>
            <pc:sldMk cId="4263322018" sldId="270"/>
            <ac:spMk id="3" creationId="{4BFCDDE1-EE68-0CB2-1F20-6DEEB239654B}"/>
          </ac:spMkLst>
        </pc:spChg>
        <pc:spChg chg="add del mod">
          <ac:chgData name="Krajca, Tomas" userId="20196479-9853-456c-b562-c216d7c27c9c" providerId="ADAL" clId="{F15B58AA-FB8C-4C96-B4D6-1C43D0A95984}" dt="2023-11-20T13:09:06.503" v="1042"/>
          <ac:spMkLst>
            <pc:docMk/>
            <pc:sldMk cId="4263322018" sldId="270"/>
            <ac:spMk id="4" creationId="{979EBB8B-EC1A-463A-F2B8-122A113897B8}"/>
          </ac:spMkLst>
        </pc:spChg>
      </pc:sldChg>
      <pc:sldChg chg="modSp new mod">
        <pc:chgData name="Krajca, Tomas" userId="20196479-9853-456c-b562-c216d7c27c9c" providerId="ADAL" clId="{F15B58AA-FB8C-4C96-B4D6-1C43D0A95984}" dt="2023-11-20T13:42:44.306" v="1972" actId="20577"/>
        <pc:sldMkLst>
          <pc:docMk/>
          <pc:sldMk cId="205030367" sldId="271"/>
        </pc:sldMkLst>
        <pc:spChg chg="mod">
          <ac:chgData name="Krajca, Tomas" userId="20196479-9853-456c-b562-c216d7c27c9c" providerId="ADAL" clId="{F15B58AA-FB8C-4C96-B4D6-1C43D0A95984}" dt="2023-11-20T13:24:39.143" v="1174" actId="20577"/>
          <ac:spMkLst>
            <pc:docMk/>
            <pc:sldMk cId="205030367" sldId="271"/>
            <ac:spMk id="2" creationId="{57E2F24E-6D91-2F9E-35C3-336BD109BE39}"/>
          </ac:spMkLst>
        </pc:spChg>
        <pc:spChg chg="mod">
          <ac:chgData name="Krajca, Tomas" userId="20196479-9853-456c-b562-c216d7c27c9c" providerId="ADAL" clId="{F15B58AA-FB8C-4C96-B4D6-1C43D0A95984}" dt="2023-11-20T13:42:44.306" v="1972" actId="20577"/>
          <ac:spMkLst>
            <pc:docMk/>
            <pc:sldMk cId="205030367" sldId="271"/>
            <ac:spMk id="3" creationId="{007B7485-00E8-E27E-C915-D55A1984065C}"/>
          </ac:spMkLst>
        </pc:spChg>
      </pc:sldChg>
      <pc:sldChg chg="modSp new mod">
        <pc:chgData name="Krajca, Tomas" userId="20196479-9853-456c-b562-c216d7c27c9c" providerId="ADAL" clId="{F15B58AA-FB8C-4C96-B4D6-1C43D0A95984}" dt="2023-11-20T13:25:00.470" v="1190" actId="20577"/>
        <pc:sldMkLst>
          <pc:docMk/>
          <pc:sldMk cId="3940508358" sldId="272"/>
        </pc:sldMkLst>
        <pc:spChg chg="mod">
          <ac:chgData name="Krajca, Tomas" userId="20196479-9853-456c-b562-c216d7c27c9c" providerId="ADAL" clId="{F15B58AA-FB8C-4C96-B4D6-1C43D0A95984}" dt="2023-11-20T13:25:00.470" v="1190" actId="20577"/>
          <ac:spMkLst>
            <pc:docMk/>
            <pc:sldMk cId="3940508358" sldId="272"/>
            <ac:spMk id="2" creationId="{3E4A2084-4742-B150-A5A9-4741BE0B1739}"/>
          </ac:spMkLst>
        </pc:spChg>
        <pc:spChg chg="mod">
          <ac:chgData name="Krajca, Tomas" userId="20196479-9853-456c-b562-c216d7c27c9c" providerId="ADAL" clId="{F15B58AA-FB8C-4C96-B4D6-1C43D0A95984}" dt="2023-11-20T13:24:54.635" v="1177" actId="27636"/>
          <ac:spMkLst>
            <pc:docMk/>
            <pc:sldMk cId="3940508358" sldId="272"/>
            <ac:spMk id="3" creationId="{B77FD2B0-A450-2230-6014-DDF1E957FC28}"/>
          </ac:spMkLst>
        </pc:spChg>
      </pc:sldChg>
      <pc:sldChg chg="modSp new mod">
        <pc:chgData name="Krajca, Tomas" userId="20196479-9853-456c-b562-c216d7c27c9c" providerId="ADAL" clId="{F15B58AA-FB8C-4C96-B4D6-1C43D0A95984}" dt="2023-11-20T13:36:14.786" v="1779" actId="14100"/>
        <pc:sldMkLst>
          <pc:docMk/>
          <pc:sldMk cId="2331425084" sldId="273"/>
        </pc:sldMkLst>
        <pc:spChg chg="mod">
          <ac:chgData name="Krajca, Tomas" userId="20196479-9853-456c-b562-c216d7c27c9c" providerId="ADAL" clId="{F15B58AA-FB8C-4C96-B4D6-1C43D0A95984}" dt="2023-11-20T13:26:01.612" v="1225" actId="20577"/>
          <ac:spMkLst>
            <pc:docMk/>
            <pc:sldMk cId="2331425084" sldId="273"/>
            <ac:spMk id="2" creationId="{FCDB49BB-0003-D38C-9588-E55A8DE9D640}"/>
          </ac:spMkLst>
        </pc:spChg>
        <pc:spChg chg="mod">
          <ac:chgData name="Krajca, Tomas" userId="20196479-9853-456c-b562-c216d7c27c9c" providerId="ADAL" clId="{F15B58AA-FB8C-4C96-B4D6-1C43D0A95984}" dt="2023-11-20T13:36:14.786" v="1779" actId="14100"/>
          <ac:spMkLst>
            <pc:docMk/>
            <pc:sldMk cId="2331425084" sldId="273"/>
            <ac:spMk id="3" creationId="{F93EA5E1-1200-883E-A12B-94B2AF113867}"/>
          </ac:spMkLst>
        </pc:spChg>
      </pc:sldChg>
      <pc:sldChg chg="modSp new mod">
        <pc:chgData name="Krajca, Tomas" userId="20196479-9853-456c-b562-c216d7c27c9c" providerId="ADAL" clId="{F15B58AA-FB8C-4C96-B4D6-1C43D0A95984}" dt="2023-11-20T13:41:58.689" v="1936" actId="20577"/>
        <pc:sldMkLst>
          <pc:docMk/>
          <pc:sldMk cId="3869937571" sldId="274"/>
        </pc:sldMkLst>
        <pc:spChg chg="mod">
          <ac:chgData name="Krajca, Tomas" userId="20196479-9853-456c-b562-c216d7c27c9c" providerId="ADAL" clId="{F15B58AA-FB8C-4C96-B4D6-1C43D0A95984}" dt="2023-11-20T13:29:55.646" v="1601" actId="20577"/>
          <ac:spMkLst>
            <pc:docMk/>
            <pc:sldMk cId="3869937571" sldId="274"/>
            <ac:spMk id="2" creationId="{57ECAD27-256B-0457-9B56-B2E67558CCF3}"/>
          </ac:spMkLst>
        </pc:spChg>
        <pc:spChg chg="mod">
          <ac:chgData name="Krajca, Tomas" userId="20196479-9853-456c-b562-c216d7c27c9c" providerId="ADAL" clId="{F15B58AA-FB8C-4C96-B4D6-1C43D0A95984}" dt="2023-11-20T13:41:58.689" v="1936" actId="20577"/>
          <ac:spMkLst>
            <pc:docMk/>
            <pc:sldMk cId="3869937571" sldId="274"/>
            <ac:spMk id="3" creationId="{0650C2D9-F634-D443-AE3D-AF5BE798E143}"/>
          </ac:spMkLst>
        </pc:spChg>
      </pc:sldChg>
      <pc:sldChg chg="modSp new mod">
        <pc:chgData name="Krajca, Tomas" userId="20196479-9853-456c-b562-c216d7c27c9c" providerId="ADAL" clId="{F15B58AA-FB8C-4C96-B4D6-1C43D0A95984}" dt="2023-11-20T13:49:21.549" v="2052"/>
        <pc:sldMkLst>
          <pc:docMk/>
          <pc:sldMk cId="1930338553" sldId="275"/>
        </pc:sldMkLst>
        <pc:spChg chg="mod">
          <ac:chgData name="Krajca, Tomas" userId="20196479-9853-456c-b562-c216d7c27c9c" providerId="ADAL" clId="{F15B58AA-FB8C-4C96-B4D6-1C43D0A95984}" dt="2023-11-20T13:43:04.579" v="1996" actId="20577"/>
          <ac:spMkLst>
            <pc:docMk/>
            <pc:sldMk cId="1930338553" sldId="275"/>
            <ac:spMk id="2" creationId="{21D678C7-CCA7-69DF-0AE0-9505DA56956A}"/>
          </ac:spMkLst>
        </pc:spChg>
        <pc:spChg chg="mod">
          <ac:chgData name="Krajca, Tomas" userId="20196479-9853-456c-b562-c216d7c27c9c" providerId="ADAL" clId="{F15B58AA-FB8C-4C96-B4D6-1C43D0A95984}" dt="2023-11-20T13:49:21.549" v="2052"/>
          <ac:spMkLst>
            <pc:docMk/>
            <pc:sldMk cId="1930338553" sldId="275"/>
            <ac:spMk id="3" creationId="{4EBF77EB-DB9D-E972-767B-389C399EA094}"/>
          </ac:spMkLst>
        </pc:spChg>
      </pc:sldChg>
      <pc:sldChg chg="modSp new mod">
        <pc:chgData name="Krajca, Tomas" userId="20196479-9853-456c-b562-c216d7c27c9c" providerId="ADAL" clId="{F15B58AA-FB8C-4C96-B4D6-1C43D0A95984}" dt="2023-11-20T14:07:59.645" v="2061" actId="20577"/>
        <pc:sldMkLst>
          <pc:docMk/>
          <pc:sldMk cId="2479263467" sldId="276"/>
        </pc:sldMkLst>
        <pc:spChg chg="mod">
          <ac:chgData name="Krajca, Tomas" userId="20196479-9853-456c-b562-c216d7c27c9c" providerId="ADAL" clId="{F15B58AA-FB8C-4C96-B4D6-1C43D0A95984}" dt="2023-11-20T13:44:04.066" v="2050" actId="20577"/>
          <ac:spMkLst>
            <pc:docMk/>
            <pc:sldMk cId="2479263467" sldId="276"/>
            <ac:spMk id="2" creationId="{AF87E451-972E-46FA-510C-B92FFCE06C79}"/>
          </ac:spMkLst>
        </pc:spChg>
        <pc:spChg chg="mod">
          <ac:chgData name="Krajca, Tomas" userId="20196479-9853-456c-b562-c216d7c27c9c" providerId="ADAL" clId="{F15B58AA-FB8C-4C96-B4D6-1C43D0A95984}" dt="2023-11-20T14:07:59.645" v="2061" actId="20577"/>
          <ac:spMkLst>
            <pc:docMk/>
            <pc:sldMk cId="2479263467" sldId="276"/>
            <ac:spMk id="3" creationId="{E843C6DD-CD65-A9B1-0A1A-54EA599B1557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6132EA36-DB8D-46B5-B4D2-CFC783CF16BD}"/>
    <pc:docChg chg="undo redo custSel addSld delSld modSld">
      <pc:chgData name="Krajca, Tomas" userId="20196479-9853-456c-b562-c216d7c27c9c" providerId="ADAL" clId="{6132EA36-DB8D-46B5-B4D2-CFC783CF16BD}" dt="2023-10-30T14:29:49.034" v="2066" actId="20577"/>
      <pc:docMkLst>
        <pc:docMk/>
      </pc:docMkLst>
      <pc:sldChg chg="modSp mod">
        <pc:chgData name="Krajca, Tomas" userId="20196479-9853-456c-b562-c216d7c27c9c" providerId="ADAL" clId="{6132EA36-DB8D-46B5-B4D2-CFC783CF16BD}" dt="2023-10-30T14:29:49.034" v="20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6132EA36-DB8D-46B5-B4D2-CFC783CF16BD}" dt="2023-10-30T14:29:49.034" v="20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6132EA36-DB8D-46B5-B4D2-CFC783CF16BD}" dt="2023-10-30T11:59:40.447" v="528" actId="20577"/>
        <pc:sldMkLst>
          <pc:docMk/>
          <pc:sldMk cId="3550260796" sldId="258"/>
        </pc:sldMkLst>
        <pc:spChg chg="mod">
          <ac:chgData name="Krajca, Tomas" userId="20196479-9853-456c-b562-c216d7c27c9c" providerId="ADAL" clId="{6132EA36-DB8D-46B5-B4D2-CFC783CF16BD}" dt="2023-10-30T11:36:21.522" v="146" actId="20577"/>
          <ac:spMkLst>
            <pc:docMk/>
            <pc:sldMk cId="3550260796" sldId="258"/>
            <ac:spMk id="2" creationId="{C9344678-6089-4CA0-643A-6F4753B89875}"/>
          </ac:spMkLst>
        </pc:spChg>
        <pc:spChg chg="mod">
          <ac:chgData name="Krajca, Tomas" userId="20196479-9853-456c-b562-c216d7c27c9c" providerId="ADAL" clId="{6132EA36-DB8D-46B5-B4D2-CFC783CF16BD}" dt="2023-10-30T11:59:40.447" v="528" actId="20577"/>
          <ac:spMkLst>
            <pc:docMk/>
            <pc:sldMk cId="3550260796" sldId="258"/>
            <ac:spMk id="3" creationId="{96F3036A-5953-9051-772B-A772FA192F84}"/>
          </ac:spMkLst>
        </pc:spChg>
      </pc:sldChg>
      <pc:sldChg chg="del">
        <pc:chgData name="Krajca, Tomas" userId="20196479-9853-456c-b562-c216d7c27c9c" providerId="ADAL" clId="{6132EA36-DB8D-46B5-B4D2-CFC783CF16BD}" dt="2023-10-30T11:26:52.439" v="34" actId="47"/>
        <pc:sldMkLst>
          <pc:docMk/>
          <pc:sldMk cId="3819146266" sldId="258"/>
        </pc:sldMkLst>
      </pc:sldChg>
      <pc:sldChg chg="del">
        <pc:chgData name="Krajca, Tomas" userId="20196479-9853-456c-b562-c216d7c27c9c" providerId="ADAL" clId="{6132EA36-DB8D-46B5-B4D2-CFC783CF16BD}" dt="2023-10-30T11:26:53.313" v="35" actId="47"/>
        <pc:sldMkLst>
          <pc:docMk/>
          <pc:sldMk cId="131683802" sldId="259"/>
        </pc:sldMkLst>
      </pc:sldChg>
      <pc:sldChg chg="modSp new mod">
        <pc:chgData name="Krajca, Tomas" userId="20196479-9853-456c-b562-c216d7c27c9c" providerId="ADAL" clId="{6132EA36-DB8D-46B5-B4D2-CFC783CF16BD}" dt="2023-10-30T12:44:17.734" v="1692" actId="20577"/>
        <pc:sldMkLst>
          <pc:docMk/>
          <pc:sldMk cId="1011343846" sldId="259"/>
        </pc:sldMkLst>
        <pc:spChg chg="mod">
          <ac:chgData name="Krajca, Tomas" userId="20196479-9853-456c-b562-c216d7c27c9c" providerId="ADAL" clId="{6132EA36-DB8D-46B5-B4D2-CFC783CF16BD}" dt="2023-10-30T11:35:36.577" v="80" actId="20577"/>
          <ac:spMkLst>
            <pc:docMk/>
            <pc:sldMk cId="1011343846" sldId="259"/>
            <ac:spMk id="2" creationId="{A1161939-2EEF-6D7C-1120-D976BFDF56BF}"/>
          </ac:spMkLst>
        </pc:spChg>
        <pc:spChg chg="mod">
          <ac:chgData name="Krajca, Tomas" userId="20196479-9853-456c-b562-c216d7c27c9c" providerId="ADAL" clId="{6132EA36-DB8D-46B5-B4D2-CFC783CF16BD}" dt="2023-10-30T12:44:17.734" v="1692" actId="20577"/>
          <ac:spMkLst>
            <pc:docMk/>
            <pc:sldMk cId="1011343846" sldId="259"/>
            <ac:spMk id="3" creationId="{CA1F319B-A1BE-DCB0-7809-99B599971FBD}"/>
          </ac:spMkLst>
        </pc:spChg>
      </pc:sldChg>
      <pc:sldChg chg="modSp new mod">
        <pc:chgData name="Krajca, Tomas" userId="20196479-9853-456c-b562-c216d7c27c9c" providerId="ADAL" clId="{6132EA36-DB8D-46B5-B4D2-CFC783CF16BD}" dt="2023-10-30T12:13:34.999" v="1473" actId="255"/>
        <pc:sldMkLst>
          <pc:docMk/>
          <pc:sldMk cId="3174080148" sldId="260"/>
        </pc:sldMkLst>
        <pc:spChg chg="mod">
          <ac:chgData name="Krajca, Tomas" userId="20196479-9853-456c-b562-c216d7c27c9c" providerId="ADAL" clId="{6132EA36-DB8D-46B5-B4D2-CFC783CF16BD}" dt="2023-10-30T12:11:57.911" v="1250" actId="20577"/>
          <ac:spMkLst>
            <pc:docMk/>
            <pc:sldMk cId="3174080148" sldId="260"/>
            <ac:spMk id="2" creationId="{A0CD2881-5999-C1CD-2D47-1A33BB42B426}"/>
          </ac:spMkLst>
        </pc:spChg>
        <pc:spChg chg="mod">
          <ac:chgData name="Krajca, Tomas" userId="20196479-9853-456c-b562-c216d7c27c9c" providerId="ADAL" clId="{6132EA36-DB8D-46B5-B4D2-CFC783CF16BD}" dt="2023-10-30T12:13:34.999" v="1473" actId="255"/>
          <ac:spMkLst>
            <pc:docMk/>
            <pc:sldMk cId="3174080148" sldId="260"/>
            <ac:spMk id="3" creationId="{196D358C-B4D6-BD24-8AFB-51F8C2CB8156}"/>
          </ac:spMkLst>
        </pc:spChg>
      </pc:sldChg>
      <pc:sldChg chg="del">
        <pc:chgData name="Krajca, Tomas" userId="20196479-9853-456c-b562-c216d7c27c9c" providerId="ADAL" clId="{6132EA36-DB8D-46B5-B4D2-CFC783CF16BD}" dt="2023-10-30T11:28:08.596" v="36" actId="47"/>
        <pc:sldMkLst>
          <pc:docMk/>
          <pc:sldMk cId="3243310772" sldId="260"/>
        </pc:sldMkLst>
      </pc:sldChg>
      <pc:sldChg chg="del">
        <pc:chgData name="Krajca, Tomas" userId="20196479-9853-456c-b562-c216d7c27c9c" providerId="ADAL" clId="{6132EA36-DB8D-46B5-B4D2-CFC783CF16BD}" dt="2023-10-30T11:28:09.359" v="38" actId="47"/>
        <pc:sldMkLst>
          <pc:docMk/>
          <pc:sldMk cId="903812497" sldId="261"/>
        </pc:sldMkLst>
      </pc:sldChg>
      <pc:sldChg chg="modSp new del mod">
        <pc:chgData name="Krajca, Tomas" userId="20196479-9853-456c-b562-c216d7c27c9c" providerId="ADAL" clId="{6132EA36-DB8D-46B5-B4D2-CFC783CF16BD}" dt="2023-10-30T14:29:31.556" v="2057" actId="47"/>
        <pc:sldMkLst>
          <pc:docMk/>
          <pc:sldMk cId="3963789754" sldId="261"/>
        </pc:sldMkLst>
        <pc:spChg chg="mod">
          <ac:chgData name="Krajca, Tomas" userId="20196479-9853-456c-b562-c216d7c27c9c" providerId="ADAL" clId="{6132EA36-DB8D-46B5-B4D2-CFC783CF16BD}" dt="2023-10-30T12:11:48.368" v="1241" actId="20577"/>
          <ac:spMkLst>
            <pc:docMk/>
            <pc:sldMk cId="3963789754" sldId="261"/>
            <ac:spMk id="2" creationId="{F986763E-46DC-8660-D887-DA4697610405}"/>
          </ac:spMkLst>
        </pc:spChg>
      </pc:sldChg>
      <pc:sldChg chg="modSp new mod">
        <pc:chgData name="Krajca, Tomas" userId="20196479-9853-456c-b562-c216d7c27c9c" providerId="ADAL" clId="{6132EA36-DB8D-46B5-B4D2-CFC783CF16BD}" dt="2023-10-30T13:02:27.562" v="1932"/>
        <pc:sldMkLst>
          <pc:docMk/>
          <pc:sldMk cId="3724449515" sldId="262"/>
        </pc:sldMkLst>
        <pc:spChg chg="mod">
          <ac:chgData name="Krajca, Tomas" userId="20196479-9853-456c-b562-c216d7c27c9c" providerId="ADAL" clId="{6132EA36-DB8D-46B5-B4D2-CFC783CF16BD}" dt="2023-10-30T12:58:15.059" v="1702" actId="20577"/>
          <ac:spMkLst>
            <pc:docMk/>
            <pc:sldMk cId="3724449515" sldId="262"/>
            <ac:spMk id="2" creationId="{A86F8E72-CE35-77B9-7855-BEEE1084B176}"/>
          </ac:spMkLst>
        </pc:spChg>
        <pc:spChg chg="mod">
          <ac:chgData name="Krajca, Tomas" userId="20196479-9853-456c-b562-c216d7c27c9c" providerId="ADAL" clId="{6132EA36-DB8D-46B5-B4D2-CFC783CF16BD}" dt="2023-10-30T13:02:27.562" v="1932"/>
          <ac:spMkLst>
            <pc:docMk/>
            <pc:sldMk cId="3724449515" sldId="262"/>
            <ac:spMk id="3" creationId="{B8F09077-92DA-310F-B65C-6630D289BFA5}"/>
          </ac:spMkLst>
        </pc:spChg>
      </pc:sldChg>
      <pc:sldChg chg="del">
        <pc:chgData name="Krajca, Tomas" userId="20196479-9853-456c-b562-c216d7c27c9c" providerId="ADAL" clId="{6132EA36-DB8D-46B5-B4D2-CFC783CF16BD}" dt="2023-10-30T11:28:08.922" v="37" actId="47"/>
        <pc:sldMkLst>
          <pc:docMk/>
          <pc:sldMk cId="1228734712" sldId="263"/>
        </pc:sldMkLst>
      </pc:sldChg>
      <pc:sldChg chg="addSp delSp modSp new mod">
        <pc:chgData name="Krajca, Tomas" userId="20196479-9853-456c-b562-c216d7c27c9c" providerId="ADAL" clId="{6132EA36-DB8D-46B5-B4D2-CFC783CF16BD}" dt="2023-10-30T14:28:49.383" v="2056" actId="20577"/>
        <pc:sldMkLst>
          <pc:docMk/>
          <pc:sldMk cId="2773884466" sldId="263"/>
        </pc:sldMkLst>
        <pc:spChg chg="mod">
          <ac:chgData name="Krajca, Tomas" userId="20196479-9853-456c-b562-c216d7c27c9c" providerId="ADAL" clId="{6132EA36-DB8D-46B5-B4D2-CFC783CF16BD}" dt="2023-10-30T14:25:06.435" v="1965" actId="20577"/>
          <ac:spMkLst>
            <pc:docMk/>
            <pc:sldMk cId="2773884466" sldId="263"/>
            <ac:spMk id="2" creationId="{045F4C90-F785-CC38-FE72-EB830CE4AB56}"/>
          </ac:spMkLst>
        </pc:spChg>
        <pc:spChg chg="add del mod">
          <ac:chgData name="Krajca, Tomas" userId="20196479-9853-456c-b562-c216d7c27c9c" providerId="ADAL" clId="{6132EA36-DB8D-46B5-B4D2-CFC783CF16BD}" dt="2023-10-30T14:25:11.741" v="1966"/>
          <ac:spMkLst>
            <pc:docMk/>
            <pc:sldMk cId="2773884466" sldId="263"/>
            <ac:spMk id="3" creationId="{F7A2B356-29D8-6226-F7FE-D60519624271}"/>
          </ac:spMkLst>
        </pc:spChg>
        <pc:spChg chg="add del mod">
          <ac:chgData name="Krajca, Tomas" userId="20196479-9853-456c-b562-c216d7c27c9c" providerId="ADAL" clId="{6132EA36-DB8D-46B5-B4D2-CFC783CF16BD}" dt="2023-10-30T14:24:57.176" v="1952"/>
          <ac:spMkLst>
            <pc:docMk/>
            <pc:sldMk cId="2773884466" sldId="263"/>
            <ac:spMk id="4" creationId="{1CBB2647-C16F-DA1F-640F-DE8651B9B678}"/>
          </ac:spMkLst>
        </pc:spChg>
        <pc:spChg chg="add mod">
          <ac:chgData name="Krajca, Tomas" userId="20196479-9853-456c-b562-c216d7c27c9c" providerId="ADAL" clId="{6132EA36-DB8D-46B5-B4D2-CFC783CF16BD}" dt="2023-10-30T14:28:49.383" v="2056" actId="20577"/>
          <ac:spMkLst>
            <pc:docMk/>
            <pc:sldMk cId="2773884466" sldId="263"/>
            <ac:spMk id="5" creationId="{2762F710-CD85-DD23-DED7-259908BA8E1F}"/>
          </ac:spMkLst>
        </pc:spChg>
        <pc:spChg chg="add del">
          <ac:chgData name="Krajca, Tomas" userId="20196479-9853-456c-b562-c216d7c27c9c" providerId="ADAL" clId="{6132EA36-DB8D-46B5-B4D2-CFC783CF16BD}" dt="2023-10-30T14:26:40.760" v="2004"/>
          <ac:spMkLst>
            <pc:docMk/>
            <pc:sldMk cId="2773884466" sldId="263"/>
            <ac:spMk id="6" creationId="{CEADBB61-6865-0548-7FAE-16EF739D674B}"/>
          </ac:spMkLst>
        </pc:spChg>
        <pc:spChg chg="add del">
          <ac:chgData name="Krajca, Tomas" userId="20196479-9853-456c-b562-c216d7c27c9c" providerId="ADAL" clId="{6132EA36-DB8D-46B5-B4D2-CFC783CF16BD}" dt="2023-10-30T14:27:33.265" v="2028"/>
          <ac:spMkLst>
            <pc:docMk/>
            <pc:sldMk cId="2773884466" sldId="263"/>
            <ac:spMk id="7" creationId="{43EC16AC-0326-404D-D6B8-E967E2B34ED0}"/>
          </ac:spMkLst>
        </pc:spChg>
        <pc:spChg chg="add del">
          <ac:chgData name="Krajca, Tomas" userId="20196479-9853-456c-b562-c216d7c27c9c" providerId="ADAL" clId="{6132EA36-DB8D-46B5-B4D2-CFC783CF16BD}" dt="2023-10-30T14:27:39.911" v="2030"/>
          <ac:spMkLst>
            <pc:docMk/>
            <pc:sldMk cId="2773884466" sldId="263"/>
            <ac:spMk id="8" creationId="{1FFED57A-CAB8-9D74-39B1-B80AEA394E1C}"/>
          </ac:spMkLst>
        </pc:spChg>
      </pc:sldChg>
      <pc:sldChg chg="del">
        <pc:chgData name="Krajca, Tomas" userId="20196479-9853-456c-b562-c216d7c27c9c" providerId="ADAL" clId="{6132EA36-DB8D-46B5-B4D2-CFC783CF16BD}" dt="2023-10-30T11:28:09.770" v="39" actId="47"/>
        <pc:sldMkLst>
          <pc:docMk/>
          <pc:sldMk cId="1674982260" sldId="264"/>
        </pc:sldMkLst>
      </pc:sldChg>
      <pc:sldChg chg="del">
        <pc:chgData name="Krajca, Tomas" userId="20196479-9853-456c-b562-c216d7c27c9c" providerId="ADAL" clId="{6132EA36-DB8D-46B5-B4D2-CFC783CF16BD}" dt="2023-10-30T11:28:10.209" v="40" actId="47"/>
        <pc:sldMkLst>
          <pc:docMk/>
          <pc:sldMk cId="2655060471" sldId="265"/>
        </pc:sldMkLst>
      </pc:sldChg>
    </pc:docChg>
  </pc:docChgLst>
  <pc:docChgLst>
    <pc:chgData name="Krajca, Tomas" userId="20196479-9853-456c-b562-c216d7c27c9c" providerId="ADAL" clId="{BD956C55-E516-451A-BD23-5C157FBA0BE6}"/>
    <pc:docChg chg="undo redo custSel addSld delSld modSld sldOrd">
      <pc:chgData name="Krajca, Tomas" userId="20196479-9853-456c-b562-c216d7c27c9c" providerId="ADAL" clId="{BD956C55-E516-451A-BD23-5C157FBA0BE6}" dt="2023-11-13T15:11:06.741" v="849" actId="27636"/>
      <pc:docMkLst>
        <pc:docMk/>
      </pc:docMkLst>
      <pc:sldChg chg="modSp mod">
        <pc:chgData name="Krajca, Tomas" userId="20196479-9853-456c-b562-c216d7c27c9c" providerId="ADAL" clId="{BD956C55-E516-451A-BD23-5C157FBA0BE6}" dt="2023-11-13T12:51:35.722" v="80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BD956C55-E516-451A-BD23-5C157FBA0BE6}" dt="2023-11-13T12:51:35.722" v="80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BD956C55-E516-451A-BD23-5C157FBA0BE6}" dt="2023-11-13T11:58:50.689" v="77" actId="20577"/>
        <pc:sldMkLst>
          <pc:docMk/>
          <pc:sldMk cId="1962908522" sldId="258"/>
        </pc:sldMkLst>
        <pc:spChg chg="mod">
          <ac:chgData name="Krajca, Tomas" userId="20196479-9853-456c-b562-c216d7c27c9c" providerId="ADAL" clId="{BD956C55-E516-451A-BD23-5C157FBA0BE6}" dt="2023-11-13T11:58:26.759" v="70" actId="20577"/>
          <ac:spMkLst>
            <pc:docMk/>
            <pc:sldMk cId="1962908522" sldId="258"/>
            <ac:spMk id="2" creationId="{44A28CBA-66D2-8561-CAF3-5B526AC6F2EE}"/>
          </ac:spMkLst>
        </pc:spChg>
        <pc:spChg chg="mod">
          <ac:chgData name="Krajca, Tomas" userId="20196479-9853-456c-b562-c216d7c27c9c" providerId="ADAL" clId="{BD956C55-E516-451A-BD23-5C157FBA0BE6}" dt="2023-11-13T11:58:50.689" v="77" actId="20577"/>
          <ac:spMkLst>
            <pc:docMk/>
            <pc:sldMk cId="1962908522" sldId="258"/>
            <ac:spMk id="3" creationId="{B6723CEE-4DA4-D9B3-0430-0A9DCAED50CC}"/>
          </ac:spMkLst>
        </pc:spChg>
      </pc:sldChg>
      <pc:sldChg chg="del">
        <pc:chgData name="Krajca, Tomas" userId="20196479-9853-456c-b562-c216d7c27c9c" providerId="ADAL" clId="{BD956C55-E516-451A-BD23-5C157FBA0BE6}" dt="2023-11-13T11:57:41.295" v="24" actId="47"/>
        <pc:sldMkLst>
          <pc:docMk/>
          <pc:sldMk cId="4110235614" sldId="258"/>
        </pc:sldMkLst>
      </pc:sldChg>
      <pc:sldChg chg="modSp new mod">
        <pc:chgData name="Krajca, Tomas" userId="20196479-9853-456c-b562-c216d7c27c9c" providerId="ADAL" clId="{BD956C55-E516-451A-BD23-5C157FBA0BE6}" dt="2023-11-13T12:08:23.514" v="564" actId="15"/>
        <pc:sldMkLst>
          <pc:docMk/>
          <pc:sldMk cId="1840492731" sldId="259"/>
        </pc:sldMkLst>
        <pc:spChg chg="mod">
          <ac:chgData name="Krajca, Tomas" userId="20196479-9853-456c-b562-c216d7c27c9c" providerId="ADAL" clId="{BD956C55-E516-451A-BD23-5C157FBA0BE6}" dt="2023-11-13T11:58:12.087" v="66" actId="20577"/>
          <ac:spMkLst>
            <pc:docMk/>
            <pc:sldMk cId="1840492731" sldId="259"/>
            <ac:spMk id="2" creationId="{12ACFBBB-BC4F-1E42-CEF5-8861F3FB38F9}"/>
          </ac:spMkLst>
        </pc:spChg>
        <pc:spChg chg="mod">
          <ac:chgData name="Krajca, Tomas" userId="20196479-9853-456c-b562-c216d7c27c9c" providerId="ADAL" clId="{BD956C55-E516-451A-BD23-5C157FBA0BE6}" dt="2023-11-13T12:08:23.514" v="564" actId="15"/>
          <ac:spMkLst>
            <pc:docMk/>
            <pc:sldMk cId="1840492731" sldId="259"/>
            <ac:spMk id="3" creationId="{8ACD417B-AFFA-CB79-3BA6-22EB8082F54A}"/>
          </ac:spMkLst>
        </pc:spChg>
      </pc:sldChg>
      <pc:sldChg chg="del">
        <pc:chgData name="Krajca, Tomas" userId="20196479-9853-456c-b562-c216d7c27c9c" providerId="ADAL" clId="{BD956C55-E516-451A-BD23-5C157FBA0BE6}" dt="2023-11-13T11:57:41.888" v="25" actId="47"/>
        <pc:sldMkLst>
          <pc:docMk/>
          <pc:sldMk cId="2088796605" sldId="259"/>
        </pc:sldMkLst>
      </pc:sldChg>
      <pc:sldChg chg="del">
        <pc:chgData name="Krajca, Tomas" userId="20196479-9853-456c-b562-c216d7c27c9c" providerId="ADAL" clId="{BD956C55-E516-451A-BD23-5C157FBA0BE6}" dt="2023-11-13T11:57:42.065" v="26" actId="47"/>
        <pc:sldMkLst>
          <pc:docMk/>
          <pc:sldMk cId="839227819" sldId="260"/>
        </pc:sldMkLst>
      </pc:sldChg>
      <pc:sldChg chg="modSp new mod">
        <pc:chgData name="Krajca, Tomas" userId="20196479-9853-456c-b562-c216d7c27c9c" providerId="ADAL" clId="{BD956C55-E516-451A-BD23-5C157FBA0BE6}" dt="2023-11-13T12:06:06.577" v="536" actId="20577"/>
        <pc:sldMkLst>
          <pc:docMk/>
          <pc:sldMk cId="1444012767" sldId="260"/>
        </pc:sldMkLst>
        <pc:spChg chg="mod">
          <ac:chgData name="Krajca, Tomas" userId="20196479-9853-456c-b562-c216d7c27c9c" providerId="ADAL" clId="{BD956C55-E516-451A-BD23-5C157FBA0BE6}" dt="2023-11-13T11:59:21.570" v="81"/>
          <ac:spMkLst>
            <pc:docMk/>
            <pc:sldMk cId="1444012767" sldId="260"/>
            <ac:spMk id="2" creationId="{79C84351-5536-33EC-BEF1-1ED51641BE69}"/>
          </ac:spMkLst>
        </pc:spChg>
        <pc:spChg chg="mod">
          <ac:chgData name="Krajca, Tomas" userId="20196479-9853-456c-b562-c216d7c27c9c" providerId="ADAL" clId="{BD956C55-E516-451A-BD23-5C157FBA0BE6}" dt="2023-11-13T12:06:06.577" v="536" actId="20577"/>
          <ac:spMkLst>
            <pc:docMk/>
            <pc:sldMk cId="1444012767" sldId="260"/>
            <ac:spMk id="3" creationId="{4846C946-B958-5CDF-3038-85417F16BE39}"/>
          </ac:spMkLst>
        </pc:spChg>
      </pc:sldChg>
      <pc:sldChg chg="del">
        <pc:chgData name="Krajca, Tomas" userId="20196479-9853-456c-b562-c216d7c27c9c" providerId="ADAL" clId="{BD956C55-E516-451A-BD23-5C157FBA0BE6}" dt="2023-11-13T11:57:42.296" v="27" actId="47"/>
        <pc:sldMkLst>
          <pc:docMk/>
          <pc:sldMk cId="1895729601" sldId="261"/>
        </pc:sldMkLst>
      </pc:sldChg>
      <pc:sldChg chg="modSp new del mod ord">
        <pc:chgData name="Krajca, Tomas" userId="20196479-9853-456c-b562-c216d7c27c9c" providerId="ADAL" clId="{BD956C55-E516-451A-BD23-5C157FBA0BE6}" dt="2023-11-13T14:51:55.563" v="807" actId="47"/>
        <pc:sldMkLst>
          <pc:docMk/>
          <pc:sldMk cId="4199386077" sldId="261"/>
        </pc:sldMkLst>
        <pc:spChg chg="mod">
          <ac:chgData name="Krajca, Tomas" userId="20196479-9853-456c-b562-c216d7c27c9c" providerId="ADAL" clId="{BD956C55-E516-451A-BD23-5C157FBA0BE6}" dt="2023-11-13T12:08:41.152" v="574" actId="20577"/>
          <ac:spMkLst>
            <pc:docMk/>
            <pc:sldMk cId="4199386077" sldId="261"/>
            <ac:spMk id="2" creationId="{A1D981E5-9876-EA09-F301-AAB4BE5A6156}"/>
          </ac:spMkLst>
        </pc:spChg>
        <pc:spChg chg="mod">
          <ac:chgData name="Krajca, Tomas" userId="20196479-9853-456c-b562-c216d7c27c9c" providerId="ADAL" clId="{BD956C55-E516-451A-BD23-5C157FBA0BE6}" dt="2023-11-13T12:37:37.587" v="598" actId="20577"/>
          <ac:spMkLst>
            <pc:docMk/>
            <pc:sldMk cId="4199386077" sldId="261"/>
            <ac:spMk id="3" creationId="{34892BBE-7109-748F-F766-67741AE8CD49}"/>
          </ac:spMkLst>
        </pc:spChg>
      </pc:sldChg>
      <pc:sldChg chg="del">
        <pc:chgData name="Krajca, Tomas" userId="20196479-9853-456c-b562-c216d7c27c9c" providerId="ADAL" clId="{BD956C55-E516-451A-BD23-5C157FBA0BE6}" dt="2023-11-13T11:57:42.487" v="28" actId="47"/>
        <pc:sldMkLst>
          <pc:docMk/>
          <pc:sldMk cId="992788617" sldId="262"/>
        </pc:sldMkLst>
      </pc:sldChg>
      <pc:sldChg chg="modSp new mod">
        <pc:chgData name="Krajca, Tomas" userId="20196479-9853-456c-b562-c216d7c27c9c" providerId="ADAL" clId="{BD956C55-E516-451A-BD23-5C157FBA0BE6}" dt="2023-11-13T12:39:33.539" v="709" actId="255"/>
        <pc:sldMkLst>
          <pc:docMk/>
          <pc:sldMk cId="3334574927" sldId="262"/>
        </pc:sldMkLst>
        <pc:spChg chg="mod">
          <ac:chgData name="Krajca, Tomas" userId="20196479-9853-456c-b562-c216d7c27c9c" providerId="ADAL" clId="{BD956C55-E516-451A-BD23-5C157FBA0BE6}" dt="2023-11-13T12:38:46.737" v="674" actId="20577"/>
          <ac:spMkLst>
            <pc:docMk/>
            <pc:sldMk cId="3334574927" sldId="262"/>
            <ac:spMk id="2" creationId="{FA5DD4F1-6729-6250-38F3-E72B0103BBE2}"/>
          </ac:spMkLst>
        </pc:spChg>
        <pc:spChg chg="mod">
          <ac:chgData name="Krajca, Tomas" userId="20196479-9853-456c-b562-c216d7c27c9c" providerId="ADAL" clId="{BD956C55-E516-451A-BD23-5C157FBA0BE6}" dt="2023-11-13T12:39:33.539" v="709" actId="255"/>
          <ac:spMkLst>
            <pc:docMk/>
            <pc:sldMk cId="3334574927" sldId="262"/>
            <ac:spMk id="3" creationId="{82263F38-2EA5-6C23-62A6-8D28FB8B3D14}"/>
          </ac:spMkLst>
        </pc:spChg>
      </pc:sldChg>
      <pc:sldChg chg="addSp delSp modSp new mod">
        <pc:chgData name="Krajca, Tomas" userId="20196479-9853-456c-b562-c216d7c27c9c" providerId="ADAL" clId="{BD956C55-E516-451A-BD23-5C157FBA0BE6}" dt="2023-11-13T12:51:16.755" v="787" actId="20577"/>
        <pc:sldMkLst>
          <pc:docMk/>
          <pc:sldMk cId="802020213" sldId="263"/>
        </pc:sldMkLst>
        <pc:spChg chg="mod">
          <ac:chgData name="Krajca, Tomas" userId="20196479-9853-456c-b562-c216d7c27c9c" providerId="ADAL" clId="{BD956C55-E516-451A-BD23-5C157FBA0BE6}" dt="2023-11-13T12:51:16.755" v="787" actId="20577"/>
          <ac:spMkLst>
            <pc:docMk/>
            <pc:sldMk cId="802020213" sldId="263"/>
            <ac:spMk id="2" creationId="{FDF5DA14-25F1-3F0C-5002-9D5DF4763706}"/>
          </ac:spMkLst>
        </pc:spChg>
        <pc:spChg chg="mod">
          <ac:chgData name="Krajca, Tomas" userId="20196479-9853-456c-b562-c216d7c27c9c" providerId="ADAL" clId="{BD956C55-E516-451A-BD23-5C157FBA0BE6}" dt="2023-11-13T12:40:14.275" v="734" actId="20577"/>
          <ac:spMkLst>
            <pc:docMk/>
            <pc:sldMk cId="802020213" sldId="263"/>
            <ac:spMk id="3" creationId="{FC9A92D1-7105-CBB0-CCFF-5C5B8F42889C}"/>
          </ac:spMkLst>
        </pc:spChg>
        <pc:spChg chg="add del">
          <ac:chgData name="Krajca, Tomas" userId="20196479-9853-456c-b562-c216d7c27c9c" providerId="ADAL" clId="{BD956C55-E516-451A-BD23-5C157FBA0BE6}" dt="2023-11-13T12:39:43.748" v="712" actId="22"/>
          <ac:spMkLst>
            <pc:docMk/>
            <pc:sldMk cId="802020213" sldId="263"/>
            <ac:spMk id="5" creationId="{4F1A485F-7007-DDB4-6BF6-5E32BEDE173B}"/>
          </ac:spMkLst>
        </pc:spChg>
      </pc:sldChg>
      <pc:sldChg chg="del">
        <pc:chgData name="Krajca, Tomas" userId="20196479-9853-456c-b562-c216d7c27c9c" providerId="ADAL" clId="{BD956C55-E516-451A-BD23-5C157FBA0BE6}" dt="2023-11-13T11:57:43.030" v="31" actId="47"/>
        <pc:sldMkLst>
          <pc:docMk/>
          <pc:sldMk cId="1567594656" sldId="263"/>
        </pc:sldMkLst>
      </pc:sldChg>
      <pc:sldChg chg="modSp new mod">
        <pc:chgData name="Krajca, Tomas" userId="20196479-9853-456c-b562-c216d7c27c9c" providerId="ADAL" clId="{BD956C55-E516-451A-BD23-5C157FBA0BE6}" dt="2023-11-13T12:41:33.331" v="776" actId="20577"/>
        <pc:sldMkLst>
          <pc:docMk/>
          <pc:sldMk cId="3544561483" sldId="264"/>
        </pc:sldMkLst>
        <pc:spChg chg="mod">
          <ac:chgData name="Krajca, Tomas" userId="20196479-9853-456c-b562-c216d7c27c9c" providerId="ADAL" clId="{BD956C55-E516-451A-BD23-5C157FBA0BE6}" dt="2023-11-13T12:40:32.267" v="738"/>
          <ac:spMkLst>
            <pc:docMk/>
            <pc:sldMk cId="3544561483" sldId="264"/>
            <ac:spMk id="2" creationId="{F95DF153-55DF-0973-458F-C8DACEE47134}"/>
          </ac:spMkLst>
        </pc:spChg>
        <pc:spChg chg="mod">
          <ac:chgData name="Krajca, Tomas" userId="20196479-9853-456c-b562-c216d7c27c9c" providerId="ADAL" clId="{BD956C55-E516-451A-BD23-5C157FBA0BE6}" dt="2023-11-13T12:41:33.331" v="776" actId="20577"/>
          <ac:spMkLst>
            <pc:docMk/>
            <pc:sldMk cId="3544561483" sldId="264"/>
            <ac:spMk id="3" creationId="{9D190772-D021-33FE-D01E-74B27F6C43BA}"/>
          </ac:spMkLst>
        </pc:spChg>
      </pc:sldChg>
      <pc:sldChg chg="del">
        <pc:chgData name="Krajca, Tomas" userId="20196479-9853-456c-b562-c216d7c27c9c" providerId="ADAL" clId="{BD956C55-E516-451A-BD23-5C157FBA0BE6}" dt="2023-11-13T11:57:42.840" v="30" actId="47"/>
        <pc:sldMkLst>
          <pc:docMk/>
          <pc:sldMk cId="2071787927" sldId="265"/>
        </pc:sldMkLst>
      </pc:sldChg>
      <pc:sldChg chg="addSp delSp modSp new mod">
        <pc:chgData name="Krajca, Tomas" userId="20196479-9853-456c-b562-c216d7c27c9c" providerId="ADAL" clId="{BD956C55-E516-451A-BD23-5C157FBA0BE6}" dt="2023-11-13T15:11:06.741" v="849" actId="27636"/>
        <pc:sldMkLst>
          <pc:docMk/>
          <pc:sldMk cId="3781849334" sldId="265"/>
        </pc:sldMkLst>
        <pc:spChg chg="mod">
          <ac:chgData name="Krajca, Tomas" userId="20196479-9853-456c-b562-c216d7c27c9c" providerId="ADAL" clId="{BD956C55-E516-451A-BD23-5C157FBA0BE6}" dt="2023-11-13T14:52:27.809" v="843" actId="20577"/>
          <ac:spMkLst>
            <pc:docMk/>
            <pc:sldMk cId="3781849334" sldId="265"/>
            <ac:spMk id="2" creationId="{8F6118D1-C338-E15F-A823-5A15D0B7DFCB}"/>
          </ac:spMkLst>
        </pc:spChg>
        <pc:spChg chg="add del mod">
          <ac:chgData name="Krajca, Tomas" userId="20196479-9853-456c-b562-c216d7c27c9c" providerId="ADAL" clId="{BD956C55-E516-451A-BD23-5C157FBA0BE6}" dt="2023-11-13T15:11:06.741" v="849" actId="27636"/>
          <ac:spMkLst>
            <pc:docMk/>
            <pc:sldMk cId="3781849334" sldId="265"/>
            <ac:spMk id="3" creationId="{3577995D-CB4E-08A4-C72B-BF9C0151A44C}"/>
          </ac:spMkLst>
        </pc:spChg>
        <pc:spChg chg="add del mod">
          <ac:chgData name="Krajca, Tomas" userId="20196479-9853-456c-b562-c216d7c27c9c" providerId="ADAL" clId="{BD956C55-E516-451A-BD23-5C157FBA0BE6}" dt="2023-11-13T15:11:06.643" v="846"/>
          <ac:spMkLst>
            <pc:docMk/>
            <pc:sldMk cId="3781849334" sldId="265"/>
            <ac:spMk id="4" creationId="{F2EFD888-0588-0EA3-D26D-B1AA20557899}"/>
          </ac:spMkLst>
        </pc:spChg>
      </pc:sldChg>
      <pc:sldChg chg="del">
        <pc:chgData name="Krajca, Tomas" userId="20196479-9853-456c-b562-c216d7c27c9c" providerId="ADAL" clId="{BD956C55-E516-451A-BD23-5C157FBA0BE6}" dt="2023-11-13T11:57:42.665" v="29" actId="47"/>
        <pc:sldMkLst>
          <pc:docMk/>
          <pc:sldMk cId="4237057819" sldId="266"/>
        </pc:sldMkLst>
      </pc:sldChg>
      <pc:sldChg chg="del">
        <pc:chgData name="Krajca, Tomas" userId="20196479-9853-456c-b562-c216d7c27c9c" providerId="ADAL" clId="{BD956C55-E516-451A-BD23-5C157FBA0BE6}" dt="2023-11-13T11:57:43.214" v="32" actId="47"/>
        <pc:sldMkLst>
          <pc:docMk/>
          <pc:sldMk cId="2080890645" sldId="267"/>
        </pc:sldMkLst>
      </pc:sldChg>
      <pc:sldChg chg="del">
        <pc:chgData name="Krajca, Tomas" userId="20196479-9853-456c-b562-c216d7c27c9c" providerId="ADAL" clId="{BD956C55-E516-451A-BD23-5C157FBA0BE6}" dt="2023-11-13T11:57:43.574" v="34" actId="47"/>
        <pc:sldMkLst>
          <pc:docMk/>
          <pc:sldMk cId="1400289366" sldId="268"/>
        </pc:sldMkLst>
      </pc:sldChg>
      <pc:sldChg chg="del">
        <pc:chgData name="Krajca, Tomas" userId="20196479-9853-456c-b562-c216d7c27c9c" providerId="ADAL" clId="{BD956C55-E516-451A-BD23-5C157FBA0BE6}" dt="2023-11-13T11:57:43.391" v="33" actId="47"/>
        <pc:sldMkLst>
          <pc:docMk/>
          <pc:sldMk cId="141924783" sldId="270"/>
        </pc:sldMkLst>
      </pc:sldChg>
      <pc:sldChg chg="del">
        <pc:chgData name="Krajca, Tomas" userId="20196479-9853-456c-b562-c216d7c27c9c" providerId="ADAL" clId="{BD956C55-E516-451A-BD23-5C157FBA0BE6}" dt="2023-11-13T11:57:44.878" v="37" actId="47"/>
        <pc:sldMkLst>
          <pc:docMk/>
          <pc:sldMk cId="2629346019" sldId="271"/>
        </pc:sldMkLst>
      </pc:sldChg>
      <pc:sldChg chg="del">
        <pc:chgData name="Krajca, Tomas" userId="20196479-9853-456c-b562-c216d7c27c9c" providerId="ADAL" clId="{BD956C55-E516-451A-BD23-5C157FBA0BE6}" dt="2023-11-13T11:57:44.010" v="35" actId="47"/>
        <pc:sldMkLst>
          <pc:docMk/>
          <pc:sldMk cId="2185305864" sldId="272"/>
        </pc:sldMkLst>
      </pc:sldChg>
      <pc:sldChg chg="del">
        <pc:chgData name="Krajca, Tomas" userId="20196479-9853-456c-b562-c216d7c27c9c" providerId="ADAL" clId="{BD956C55-E516-451A-BD23-5C157FBA0BE6}" dt="2023-11-13T11:57:44.454" v="36" actId="47"/>
        <pc:sldMkLst>
          <pc:docMk/>
          <pc:sldMk cId="2547575497" sldId="273"/>
        </pc:sldMkLst>
      </pc:sldChg>
    </pc:docChg>
  </pc:docChgLst>
  <pc:docChgLst>
    <pc:chgData name="Krajca, Tomas" userId="20196479-9853-456c-b562-c216d7c27c9c" providerId="ADAL" clId="{78025E76-04B2-43B3-9C7D-EEE66572E378}"/>
    <pc:docChg chg="undo redo custSel addSld delSld modSld sldOrd">
      <pc:chgData name="Krajca, Tomas" userId="20196479-9853-456c-b562-c216d7c27c9c" providerId="ADAL" clId="{78025E76-04B2-43B3-9C7D-EEE66572E378}" dt="2023-11-06T13:11:08.913" v="2344" actId="20577"/>
      <pc:docMkLst>
        <pc:docMk/>
      </pc:docMkLst>
      <pc:sldChg chg="modSp mod">
        <pc:chgData name="Krajca, Tomas" userId="20196479-9853-456c-b562-c216d7c27c9c" providerId="ADAL" clId="{78025E76-04B2-43B3-9C7D-EEE66572E378}" dt="2023-11-06T13:11:08.913" v="2344" actId="20577"/>
        <pc:sldMkLst>
          <pc:docMk/>
          <pc:sldMk cId="3656829567" sldId="257"/>
        </pc:sldMkLst>
        <pc:spChg chg="mod">
          <ac:chgData name="Krajca, Tomas" userId="20196479-9853-456c-b562-c216d7c27c9c" providerId="ADAL" clId="{78025E76-04B2-43B3-9C7D-EEE66572E378}" dt="2023-11-06T13:11:08.913" v="2344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78025E76-04B2-43B3-9C7D-EEE66572E378}" dt="2023-11-05T19:48:08.611" v="22" actId="47"/>
        <pc:sldMkLst>
          <pc:docMk/>
          <pc:sldMk cId="3550260796" sldId="258"/>
        </pc:sldMkLst>
      </pc:sldChg>
      <pc:sldChg chg="modSp new mod">
        <pc:chgData name="Krajca, Tomas" userId="20196479-9853-456c-b562-c216d7c27c9c" providerId="ADAL" clId="{78025E76-04B2-43B3-9C7D-EEE66572E378}" dt="2023-11-05T19:49:05.162" v="66" actId="20577"/>
        <pc:sldMkLst>
          <pc:docMk/>
          <pc:sldMk cId="4110235614" sldId="258"/>
        </pc:sldMkLst>
        <pc:spChg chg="mod">
          <ac:chgData name="Krajca, Tomas" userId="20196479-9853-456c-b562-c216d7c27c9c" providerId="ADAL" clId="{78025E76-04B2-43B3-9C7D-EEE66572E378}" dt="2023-11-05T19:48:14.165" v="37" actId="20577"/>
          <ac:spMkLst>
            <pc:docMk/>
            <pc:sldMk cId="4110235614" sldId="258"/>
            <ac:spMk id="2" creationId="{319F6825-6882-5F94-4A3F-45320957DF68}"/>
          </ac:spMkLst>
        </pc:spChg>
        <pc:spChg chg="mod">
          <ac:chgData name="Krajca, Tomas" userId="20196479-9853-456c-b562-c216d7c27c9c" providerId="ADAL" clId="{78025E76-04B2-43B3-9C7D-EEE66572E378}" dt="2023-11-05T19:49:05.162" v="66" actId="20577"/>
          <ac:spMkLst>
            <pc:docMk/>
            <pc:sldMk cId="4110235614" sldId="258"/>
            <ac:spMk id="3" creationId="{DF24C2A3-AE62-5BC3-0421-43E30D9EAE60}"/>
          </ac:spMkLst>
        </pc:spChg>
      </pc:sldChg>
      <pc:sldChg chg="del">
        <pc:chgData name="Krajca, Tomas" userId="20196479-9853-456c-b562-c216d7c27c9c" providerId="ADAL" clId="{78025E76-04B2-43B3-9C7D-EEE66572E378}" dt="2023-11-05T19:48:08.954" v="23" actId="47"/>
        <pc:sldMkLst>
          <pc:docMk/>
          <pc:sldMk cId="1011343846" sldId="259"/>
        </pc:sldMkLst>
      </pc:sldChg>
      <pc:sldChg chg="addSp modSp new mod">
        <pc:chgData name="Krajca, Tomas" userId="20196479-9853-456c-b562-c216d7c27c9c" providerId="ADAL" clId="{78025E76-04B2-43B3-9C7D-EEE66572E378}" dt="2023-11-05T20:22:55.302" v="532" actId="20577"/>
        <pc:sldMkLst>
          <pc:docMk/>
          <pc:sldMk cId="2088796605" sldId="259"/>
        </pc:sldMkLst>
        <pc:spChg chg="mod">
          <ac:chgData name="Krajca, Tomas" userId="20196479-9853-456c-b562-c216d7c27c9c" providerId="ADAL" clId="{78025E76-04B2-43B3-9C7D-EEE66572E378}" dt="2023-11-05T19:52:14.091" v="368" actId="27636"/>
          <ac:spMkLst>
            <pc:docMk/>
            <pc:sldMk cId="2088796605" sldId="259"/>
            <ac:spMk id="2" creationId="{9EC1FFE4-F45F-FAD8-4C5B-E0F1D46B3071}"/>
          </ac:spMkLst>
        </pc:spChg>
        <pc:spChg chg="mod">
          <ac:chgData name="Krajca, Tomas" userId="20196479-9853-456c-b562-c216d7c27c9c" providerId="ADAL" clId="{78025E76-04B2-43B3-9C7D-EEE66572E378}" dt="2023-11-05T20:22:55.302" v="532" actId="20577"/>
          <ac:spMkLst>
            <pc:docMk/>
            <pc:sldMk cId="2088796605" sldId="259"/>
            <ac:spMk id="3" creationId="{0AE7C838-A6D2-29A2-D27F-2868069274C8}"/>
          </ac:spMkLst>
        </pc:spChg>
        <pc:picChg chg="add mod">
          <ac:chgData name="Krajca, Tomas" userId="20196479-9853-456c-b562-c216d7c27c9c" providerId="ADAL" clId="{78025E76-04B2-43B3-9C7D-EEE66572E378}" dt="2023-11-05T19:53:01.791" v="385" actId="1076"/>
          <ac:picMkLst>
            <pc:docMk/>
            <pc:sldMk cId="2088796605" sldId="259"/>
            <ac:picMk id="5" creationId="{6B5553C2-DCF1-CEE3-1123-956533C90944}"/>
          </ac:picMkLst>
        </pc:picChg>
        <pc:picChg chg="add mod">
          <ac:chgData name="Krajca, Tomas" userId="20196479-9853-456c-b562-c216d7c27c9c" providerId="ADAL" clId="{78025E76-04B2-43B3-9C7D-EEE66572E378}" dt="2023-11-05T19:52:54.496" v="384" actId="1076"/>
          <ac:picMkLst>
            <pc:docMk/>
            <pc:sldMk cId="2088796605" sldId="259"/>
            <ac:picMk id="7" creationId="{55200B60-700B-31F2-68F6-FA58FDE873CC}"/>
          </ac:picMkLst>
        </pc:picChg>
        <pc:picChg chg="add mod">
          <ac:chgData name="Krajca, Tomas" userId="20196479-9853-456c-b562-c216d7c27c9c" providerId="ADAL" clId="{78025E76-04B2-43B3-9C7D-EEE66572E378}" dt="2023-11-05T19:52:50.991" v="383" actId="1076"/>
          <ac:picMkLst>
            <pc:docMk/>
            <pc:sldMk cId="2088796605" sldId="259"/>
            <ac:picMk id="9" creationId="{7EA92747-3F1D-C9C5-3BE2-FD6CAA5C3C7E}"/>
          </ac:picMkLst>
        </pc:picChg>
      </pc:sldChg>
      <pc:sldChg chg="addSp modSp new mod">
        <pc:chgData name="Krajca, Tomas" userId="20196479-9853-456c-b562-c216d7c27c9c" providerId="ADAL" clId="{78025E76-04B2-43B3-9C7D-EEE66572E378}" dt="2023-11-05T19:56:02.080" v="480" actId="20577"/>
        <pc:sldMkLst>
          <pc:docMk/>
          <pc:sldMk cId="839227819" sldId="260"/>
        </pc:sldMkLst>
        <pc:spChg chg="mod">
          <ac:chgData name="Krajca, Tomas" userId="20196479-9853-456c-b562-c216d7c27c9c" providerId="ADAL" clId="{78025E76-04B2-43B3-9C7D-EEE66572E378}" dt="2023-11-05T19:53:18.410" v="407" actId="20577"/>
          <ac:spMkLst>
            <pc:docMk/>
            <pc:sldMk cId="839227819" sldId="260"/>
            <ac:spMk id="2" creationId="{D69D2F14-4221-733E-527E-3945BD625AEB}"/>
          </ac:spMkLst>
        </pc:spChg>
        <pc:spChg chg="mod">
          <ac:chgData name="Krajca, Tomas" userId="20196479-9853-456c-b562-c216d7c27c9c" providerId="ADAL" clId="{78025E76-04B2-43B3-9C7D-EEE66572E378}" dt="2023-11-05T19:56:02.080" v="480" actId="20577"/>
          <ac:spMkLst>
            <pc:docMk/>
            <pc:sldMk cId="839227819" sldId="260"/>
            <ac:spMk id="3" creationId="{E4D3C324-4B85-D2FC-92A2-E5D65E09A8E8}"/>
          </ac:spMkLst>
        </pc:spChg>
        <pc:picChg chg="add mod ord">
          <ac:chgData name="Krajca, Tomas" userId="20196479-9853-456c-b562-c216d7c27c9c" providerId="ADAL" clId="{78025E76-04B2-43B3-9C7D-EEE66572E378}" dt="2023-11-05T19:55:09.381" v="464" actId="167"/>
          <ac:picMkLst>
            <pc:docMk/>
            <pc:sldMk cId="839227819" sldId="260"/>
            <ac:picMk id="5" creationId="{5820F72F-BDD3-F8A8-4F95-47F5510D06DF}"/>
          </ac:picMkLst>
        </pc:picChg>
      </pc:sldChg>
      <pc:sldChg chg="del">
        <pc:chgData name="Krajca, Tomas" userId="20196479-9853-456c-b562-c216d7c27c9c" providerId="ADAL" clId="{78025E76-04B2-43B3-9C7D-EEE66572E378}" dt="2023-11-05T19:48:09.237" v="24" actId="47"/>
        <pc:sldMkLst>
          <pc:docMk/>
          <pc:sldMk cId="3174080148" sldId="260"/>
        </pc:sldMkLst>
      </pc:sldChg>
      <pc:sldChg chg="addSp delSp modSp new mod">
        <pc:chgData name="Krajca, Tomas" userId="20196479-9853-456c-b562-c216d7c27c9c" providerId="ADAL" clId="{78025E76-04B2-43B3-9C7D-EEE66572E378}" dt="2023-11-05T20:30:09.279" v="1281" actId="113"/>
        <pc:sldMkLst>
          <pc:docMk/>
          <pc:sldMk cId="1895729601" sldId="261"/>
        </pc:sldMkLst>
        <pc:spChg chg="del mod">
          <ac:chgData name="Krajca, Tomas" userId="20196479-9853-456c-b562-c216d7c27c9c" providerId="ADAL" clId="{78025E76-04B2-43B3-9C7D-EEE66572E378}" dt="2023-11-05T20:29:40.157" v="1262" actId="478"/>
          <ac:spMkLst>
            <pc:docMk/>
            <pc:sldMk cId="1895729601" sldId="261"/>
            <ac:spMk id="2" creationId="{7DC06C94-B66F-186E-8549-F8DE88B74BBA}"/>
          </ac:spMkLst>
        </pc:spChg>
        <pc:spChg chg="mod">
          <ac:chgData name="Krajca, Tomas" userId="20196479-9853-456c-b562-c216d7c27c9c" providerId="ADAL" clId="{78025E76-04B2-43B3-9C7D-EEE66572E378}" dt="2023-11-05T20:30:09.279" v="1281" actId="113"/>
          <ac:spMkLst>
            <pc:docMk/>
            <pc:sldMk cId="1895729601" sldId="261"/>
            <ac:spMk id="3" creationId="{FD949766-BCA8-B0F4-4A79-7072CC3F07AF}"/>
          </ac:spMkLst>
        </pc:spChg>
        <pc:spChg chg="add del mod">
          <ac:chgData name="Krajca, Tomas" userId="20196479-9853-456c-b562-c216d7c27c9c" providerId="ADAL" clId="{78025E76-04B2-43B3-9C7D-EEE66572E378}" dt="2023-11-05T20:29:43.067" v="1264" actId="478"/>
          <ac:spMkLst>
            <pc:docMk/>
            <pc:sldMk cId="1895729601" sldId="261"/>
            <ac:spMk id="9" creationId="{D690364F-77EA-3C42-35C2-21A2771112A1}"/>
          </ac:spMkLst>
        </pc:spChg>
        <pc:spChg chg="add mod">
          <ac:chgData name="Krajca, Tomas" userId="20196479-9853-456c-b562-c216d7c27c9c" providerId="ADAL" clId="{78025E76-04B2-43B3-9C7D-EEE66572E378}" dt="2023-11-05T20:29:40.464" v="1263"/>
          <ac:spMkLst>
            <pc:docMk/>
            <pc:sldMk cId="1895729601" sldId="261"/>
            <ac:spMk id="10" creationId="{85A9936A-8C42-99E9-1B87-034240A67D34}"/>
          </ac:spMkLst>
        </pc:spChg>
        <pc:picChg chg="add del mod">
          <ac:chgData name="Krajca, Tomas" userId="20196479-9853-456c-b562-c216d7c27c9c" providerId="ADAL" clId="{78025E76-04B2-43B3-9C7D-EEE66572E378}" dt="2023-11-05T20:22:07.689" v="497" actId="478"/>
          <ac:picMkLst>
            <pc:docMk/>
            <pc:sldMk cId="1895729601" sldId="261"/>
            <ac:picMk id="5" creationId="{035CDDD1-E03B-236F-2A2A-BA6FCA87C3C3}"/>
          </ac:picMkLst>
        </pc:picChg>
        <pc:picChg chg="add mod">
          <ac:chgData name="Krajca, Tomas" userId="20196479-9853-456c-b562-c216d7c27c9c" providerId="ADAL" clId="{78025E76-04B2-43B3-9C7D-EEE66572E378}" dt="2023-11-05T20:22:28.353" v="510" actId="1076"/>
          <ac:picMkLst>
            <pc:docMk/>
            <pc:sldMk cId="1895729601" sldId="261"/>
            <ac:picMk id="7" creationId="{3D1C9210-5349-F198-6A38-D78AC7D1A0E4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4:04.886" v="1400" actId="14100"/>
        <pc:sldMkLst>
          <pc:docMk/>
          <pc:sldMk cId="992788617" sldId="262"/>
        </pc:sldMkLst>
        <pc:spChg chg="del">
          <ac:chgData name="Krajca, Tomas" userId="20196479-9853-456c-b562-c216d7c27c9c" providerId="ADAL" clId="{78025E76-04B2-43B3-9C7D-EEE66572E378}" dt="2023-11-05T20:29:30.735" v="1259" actId="478"/>
          <ac:spMkLst>
            <pc:docMk/>
            <pc:sldMk cId="992788617" sldId="262"/>
            <ac:spMk id="2" creationId="{42DEA9AE-DFF0-6994-CD22-E24E7639606A}"/>
          </ac:spMkLst>
        </pc:spChg>
        <pc:spChg chg="mod">
          <ac:chgData name="Krajca, Tomas" userId="20196479-9853-456c-b562-c216d7c27c9c" providerId="ADAL" clId="{78025E76-04B2-43B3-9C7D-EEE66572E378}" dt="2023-11-05T20:30:07.614" v="1280" actId="113"/>
          <ac:spMkLst>
            <pc:docMk/>
            <pc:sldMk cId="992788617" sldId="262"/>
            <ac:spMk id="3" creationId="{82B4088E-59C4-273D-DA97-EED18EEE4C30}"/>
          </ac:spMkLst>
        </pc:spChg>
        <pc:spChg chg="add mod">
          <ac:chgData name="Krajca, Tomas" userId="20196479-9853-456c-b562-c216d7c27c9c" providerId="ADAL" clId="{78025E76-04B2-43B3-9C7D-EEE66572E378}" dt="2023-11-05T20:29:28.419" v="1258"/>
          <ac:spMkLst>
            <pc:docMk/>
            <pc:sldMk cId="992788617" sldId="262"/>
            <ac:spMk id="4" creationId="{B344042A-A5B7-7AE4-8BFE-372CFB670328}"/>
          </ac:spMkLst>
        </pc:spChg>
        <pc:picChg chg="add mod">
          <ac:chgData name="Krajca, Tomas" userId="20196479-9853-456c-b562-c216d7c27c9c" providerId="ADAL" clId="{78025E76-04B2-43B3-9C7D-EEE66572E378}" dt="2023-11-05T20:34:04.886" v="1400" actId="14100"/>
          <ac:picMkLst>
            <pc:docMk/>
            <pc:sldMk cId="992788617" sldId="262"/>
            <ac:picMk id="6" creationId="{ED645523-D0E8-A63C-9699-8530D197B6E9}"/>
          </ac:picMkLst>
        </pc:picChg>
      </pc:sldChg>
      <pc:sldChg chg="del">
        <pc:chgData name="Krajca, Tomas" userId="20196479-9853-456c-b562-c216d7c27c9c" providerId="ADAL" clId="{78025E76-04B2-43B3-9C7D-EEE66572E378}" dt="2023-11-05T19:48:09.500" v="25" actId="47"/>
        <pc:sldMkLst>
          <pc:docMk/>
          <pc:sldMk cId="3724449515" sldId="262"/>
        </pc:sldMkLst>
      </pc:sldChg>
      <pc:sldChg chg="addSp modSp new mod">
        <pc:chgData name="Krajca, Tomas" userId="20196479-9853-456c-b562-c216d7c27c9c" providerId="ADAL" clId="{78025E76-04B2-43B3-9C7D-EEE66572E378}" dt="2023-11-05T20:26:28.243" v="859" actId="20577"/>
        <pc:sldMkLst>
          <pc:docMk/>
          <pc:sldMk cId="1567594656" sldId="263"/>
        </pc:sldMkLst>
        <pc:spChg chg="mod">
          <ac:chgData name="Krajca, Tomas" userId="20196479-9853-456c-b562-c216d7c27c9c" providerId="ADAL" clId="{78025E76-04B2-43B3-9C7D-EEE66572E378}" dt="2023-11-05T20:23:21.374" v="550" actId="20577"/>
          <ac:spMkLst>
            <pc:docMk/>
            <pc:sldMk cId="1567594656" sldId="263"/>
            <ac:spMk id="2" creationId="{FA8009E6-F228-1617-6DD3-A117CD9D0A4B}"/>
          </ac:spMkLst>
        </pc:spChg>
        <pc:spChg chg="mod">
          <ac:chgData name="Krajca, Tomas" userId="20196479-9853-456c-b562-c216d7c27c9c" providerId="ADAL" clId="{78025E76-04B2-43B3-9C7D-EEE66572E378}" dt="2023-11-05T20:26:28.243" v="859" actId="20577"/>
          <ac:spMkLst>
            <pc:docMk/>
            <pc:sldMk cId="1567594656" sldId="263"/>
            <ac:spMk id="3" creationId="{99608A22-824A-A0B3-654D-6F78FD6B079E}"/>
          </ac:spMkLst>
        </pc:spChg>
        <pc:picChg chg="add mod">
          <ac:chgData name="Krajca, Tomas" userId="20196479-9853-456c-b562-c216d7c27c9c" providerId="ADAL" clId="{78025E76-04B2-43B3-9C7D-EEE66572E378}" dt="2023-11-05T20:23:49.477" v="554" actId="1076"/>
          <ac:picMkLst>
            <pc:docMk/>
            <pc:sldMk cId="1567594656" sldId="263"/>
            <ac:picMk id="5" creationId="{21476782-B5BE-4AD8-932B-0A285B8B2C4B}"/>
          </ac:picMkLst>
        </pc:picChg>
      </pc:sldChg>
      <pc:sldChg chg="del">
        <pc:chgData name="Krajca, Tomas" userId="20196479-9853-456c-b562-c216d7c27c9c" providerId="ADAL" clId="{78025E76-04B2-43B3-9C7D-EEE66572E378}" dt="2023-11-05T19:48:09.945" v="26" actId="47"/>
        <pc:sldMkLst>
          <pc:docMk/>
          <pc:sldMk cId="2773884466" sldId="263"/>
        </pc:sldMkLst>
      </pc:sldChg>
      <pc:sldChg chg="modSp new mod">
        <pc:chgData name="Krajca, Tomas" userId="20196479-9853-456c-b562-c216d7c27c9c" providerId="ADAL" clId="{78025E76-04B2-43B3-9C7D-EEE66572E378}" dt="2023-11-05T20:28:14.991" v="1222" actId="20577"/>
        <pc:sldMkLst>
          <pc:docMk/>
          <pc:sldMk cId="2881540156" sldId="264"/>
        </pc:sldMkLst>
        <pc:spChg chg="mod">
          <ac:chgData name="Krajca, Tomas" userId="20196479-9853-456c-b562-c216d7c27c9c" providerId="ADAL" clId="{78025E76-04B2-43B3-9C7D-EEE66572E378}" dt="2023-11-05T20:26:52.388" v="872" actId="20577"/>
          <ac:spMkLst>
            <pc:docMk/>
            <pc:sldMk cId="2881540156" sldId="264"/>
            <ac:spMk id="2" creationId="{24A15D16-A37C-7330-33E8-73273F8B1659}"/>
          </ac:spMkLst>
        </pc:spChg>
        <pc:spChg chg="mod">
          <ac:chgData name="Krajca, Tomas" userId="20196479-9853-456c-b562-c216d7c27c9c" providerId="ADAL" clId="{78025E76-04B2-43B3-9C7D-EEE66572E378}" dt="2023-11-05T20:28:14.991" v="1222" actId="20577"/>
          <ac:spMkLst>
            <pc:docMk/>
            <pc:sldMk cId="2881540156" sldId="264"/>
            <ac:spMk id="3" creationId="{4924A174-DEB3-BD08-E81B-F8878ED0FD1C}"/>
          </ac:spMkLst>
        </pc:spChg>
      </pc:sldChg>
      <pc:sldChg chg="addSp modSp new mod ord">
        <pc:chgData name="Krajca, Tomas" userId="20196479-9853-456c-b562-c216d7c27c9c" providerId="ADAL" clId="{78025E76-04B2-43B3-9C7D-EEE66572E378}" dt="2023-11-05T20:42:30.740" v="1814" actId="20577"/>
        <pc:sldMkLst>
          <pc:docMk/>
          <pc:sldMk cId="2071787927" sldId="265"/>
        </pc:sldMkLst>
        <pc:spChg chg="mod">
          <ac:chgData name="Krajca, Tomas" userId="20196479-9853-456c-b562-c216d7c27c9c" providerId="ADAL" clId="{78025E76-04B2-43B3-9C7D-EEE66572E378}" dt="2023-11-05T20:32:00.029" v="1363" actId="20577"/>
          <ac:spMkLst>
            <pc:docMk/>
            <pc:sldMk cId="2071787927" sldId="265"/>
            <ac:spMk id="2" creationId="{94A3CCEC-B880-2653-A48E-764124AFC253}"/>
          </ac:spMkLst>
        </pc:spChg>
        <pc:spChg chg="mod">
          <ac:chgData name="Krajca, Tomas" userId="20196479-9853-456c-b562-c216d7c27c9c" providerId="ADAL" clId="{78025E76-04B2-43B3-9C7D-EEE66572E378}" dt="2023-11-05T20:42:30.740" v="1814" actId="20577"/>
          <ac:spMkLst>
            <pc:docMk/>
            <pc:sldMk cId="2071787927" sldId="265"/>
            <ac:spMk id="3" creationId="{AF64638B-93B4-83E0-94BA-2D94EFAEE6FC}"/>
          </ac:spMkLst>
        </pc:spChg>
        <pc:picChg chg="add mod">
          <ac:chgData name="Krajca, Tomas" userId="20196479-9853-456c-b562-c216d7c27c9c" providerId="ADAL" clId="{78025E76-04B2-43B3-9C7D-EEE66572E378}" dt="2023-11-05T20:32:36.710" v="1366" actId="14100"/>
          <ac:picMkLst>
            <pc:docMk/>
            <pc:sldMk cId="2071787927" sldId="265"/>
            <ac:picMk id="5" creationId="{721BB1A1-CD90-D321-2462-52F9CDB55769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5:18.772" v="1404" actId="1076"/>
        <pc:sldMkLst>
          <pc:docMk/>
          <pc:sldMk cId="4237057819" sldId="266"/>
        </pc:sldMkLst>
        <pc:spChg chg="del">
          <ac:chgData name="Krajca, Tomas" userId="20196479-9853-456c-b562-c216d7c27c9c" providerId="ADAL" clId="{78025E76-04B2-43B3-9C7D-EEE66572E378}" dt="2023-11-05T20:29:36.993" v="1261" actId="478"/>
          <ac:spMkLst>
            <pc:docMk/>
            <pc:sldMk cId="4237057819" sldId="266"/>
            <ac:spMk id="2" creationId="{BF98A7A5-70F0-63B7-7EB1-B708CD8CE096}"/>
          </ac:spMkLst>
        </pc:spChg>
        <pc:spChg chg="mod">
          <ac:chgData name="Krajca, Tomas" userId="20196479-9853-456c-b562-c216d7c27c9c" providerId="ADAL" clId="{78025E76-04B2-43B3-9C7D-EEE66572E378}" dt="2023-11-05T20:30:06.075" v="1279" actId="113"/>
          <ac:spMkLst>
            <pc:docMk/>
            <pc:sldMk cId="4237057819" sldId="266"/>
            <ac:spMk id="3" creationId="{D5C949E8-5498-1159-B158-C5666A11DA95}"/>
          </ac:spMkLst>
        </pc:spChg>
        <pc:spChg chg="add mod">
          <ac:chgData name="Krajca, Tomas" userId="20196479-9853-456c-b562-c216d7c27c9c" providerId="ADAL" clId="{78025E76-04B2-43B3-9C7D-EEE66572E378}" dt="2023-11-05T20:29:34.840" v="1260"/>
          <ac:spMkLst>
            <pc:docMk/>
            <pc:sldMk cId="4237057819" sldId="266"/>
            <ac:spMk id="4" creationId="{143210BA-C74A-CD54-96C4-FCDD3D662E38}"/>
          </ac:spMkLst>
        </pc:spChg>
        <pc:picChg chg="add mod">
          <ac:chgData name="Krajca, Tomas" userId="20196479-9853-456c-b562-c216d7c27c9c" providerId="ADAL" clId="{78025E76-04B2-43B3-9C7D-EEE66572E378}" dt="2023-11-05T20:35:18.772" v="1404" actId="1076"/>
          <ac:picMkLst>
            <pc:docMk/>
            <pc:sldMk cId="4237057819" sldId="266"/>
            <ac:picMk id="6" creationId="{4FF00079-A76F-99BF-0F07-E0249CB2A5C5}"/>
          </ac:picMkLst>
        </pc:picChg>
      </pc:sldChg>
      <pc:sldChg chg="delSp modSp new mod">
        <pc:chgData name="Krajca, Tomas" userId="20196479-9853-456c-b562-c216d7c27c9c" providerId="ADAL" clId="{78025E76-04B2-43B3-9C7D-EEE66572E378}" dt="2023-11-05T21:03:29.337" v="1844" actId="1076"/>
        <pc:sldMkLst>
          <pc:docMk/>
          <pc:sldMk cId="2080890645" sldId="267"/>
        </pc:sldMkLst>
        <pc:spChg chg="mod">
          <ac:chgData name="Krajca, Tomas" userId="20196479-9853-456c-b562-c216d7c27c9c" providerId="ADAL" clId="{78025E76-04B2-43B3-9C7D-EEE66572E378}" dt="2023-11-05T21:03:29.337" v="1844" actId="1076"/>
          <ac:spMkLst>
            <pc:docMk/>
            <pc:sldMk cId="2080890645" sldId="267"/>
            <ac:spMk id="2" creationId="{11A78796-7D82-FA16-95B6-E9383FD41578}"/>
          </ac:spMkLst>
        </pc:spChg>
        <pc:spChg chg="del">
          <ac:chgData name="Krajca, Tomas" userId="20196479-9853-456c-b562-c216d7c27c9c" providerId="ADAL" clId="{78025E76-04B2-43B3-9C7D-EEE66572E378}" dt="2023-11-05T21:03:22.064" v="1843" actId="478"/>
          <ac:spMkLst>
            <pc:docMk/>
            <pc:sldMk cId="2080890645" sldId="267"/>
            <ac:spMk id="3" creationId="{13B15D83-142A-7F8A-FBF6-BA2B7E7F759F}"/>
          </ac:spMkLst>
        </pc:spChg>
      </pc:sldChg>
      <pc:sldChg chg="modSp new mod">
        <pc:chgData name="Krajca, Tomas" userId="20196479-9853-456c-b562-c216d7c27c9c" providerId="ADAL" clId="{78025E76-04B2-43B3-9C7D-EEE66572E378}" dt="2023-11-06T12:46:47.752" v="2078" actId="20577"/>
        <pc:sldMkLst>
          <pc:docMk/>
          <pc:sldMk cId="1400289366" sldId="268"/>
        </pc:sldMkLst>
        <pc:spChg chg="mod">
          <ac:chgData name="Krajca, Tomas" userId="20196479-9853-456c-b562-c216d7c27c9c" providerId="ADAL" clId="{78025E76-04B2-43B3-9C7D-EEE66572E378}" dt="2023-11-05T21:03:42.729" v="1858" actId="20577"/>
          <ac:spMkLst>
            <pc:docMk/>
            <pc:sldMk cId="1400289366" sldId="268"/>
            <ac:spMk id="2" creationId="{B5F6B7AF-D3FA-0D56-A287-8324E9711459}"/>
          </ac:spMkLst>
        </pc:spChg>
        <pc:spChg chg="mod">
          <ac:chgData name="Krajca, Tomas" userId="20196479-9853-456c-b562-c216d7c27c9c" providerId="ADAL" clId="{78025E76-04B2-43B3-9C7D-EEE66572E378}" dt="2023-11-06T12:46:47.752" v="2078" actId="20577"/>
          <ac:spMkLst>
            <pc:docMk/>
            <pc:sldMk cId="1400289366" sldId="268"/>
            <ac:spMk id="3" creationId="{B4C0074D-9220-4111-6417-65261ADF8DE1}"/>
          </ac:spMkLst>
        </pc:spChg>
      </pc:sldChg>
      <pc:sldChg chg="modSp new del mod">
        <pc:chgData name="Krajca, Tomas" userId="20196479-9853-456c-b562-c216d7c27c9c" providerId="ADAL" clId="{78025E76-04B2-43B3-9C7D-EEE66572E378}" dt="2023-11-06T12:28:50.195" v="2023" actId="47"/>
        <pc:sldMkLst>
          <pc:docMk/>
          <pc:sldMk cId="531470354" sldId="269"/>
        </pc:sldMkLst>
        <pc:spChg chg="mod">
          <ac:chgData name="Krajca, Tomas" userId="20196479-9853-456c-b562-c216d7c27c9c" providerId="ADAL" clId="{78025E76-04B2-43B3-9C7D-EEE66572E378}" dt="2023-11-05T21:03:46.512" v="1864" actId="20577"/>
          <ac:spMkLst>
            <pc:docMk/>
            <pc:sldMk cId="531470354" sldId="269"/>
            <ac:spMk id="2" creationId="{158746FC-4B5A-F997-DF04-CFA41CF787CA}"/>
          </ac:spMkLst>
        </pc:spChg>
      </pc:sldChg>
      <pc:sldChg chg="modSp new mod">
        <pc:chgData name="Krajca, Tomas" userId="20196479-9853-456c-b562-c216d7c27c9c" providerId="ADAL" clId="{78025E76-04B2-43B3-9C7D-EEE66572E378}" dt="2023-11-06T12:53:11.489" v="2255" actId="20577"/>
        <pc:sldMkLst>
          <pc:docMk/>
          <pc:sldMk cId="141924783" sldId="270"/>
        </pc:sldMkLst>
        <pc:spChg chg="mod">
          <ac:chgData name="Krajca, Tomas" userId="20196479-9853-456c-b562-c216d7c27c9c" providerId="ADAL" clId="{78025E76-04B2-43B3-9C7D-EEE66572E378}" dt="2023-11-05T21:03:53.826" v="1874" actId="20577"/>
          <ac:spMkLst>
            <pc:docMk/>
            <pc:sldMk cId="141924783" sldId="270"/>
            <ac:spMk id="2" creationId="{3E347D8D-7720-E08E-6BFB-9B8EF43BACB1}"/>
          </ac:spMkLst>
        </pc:spChg>
        <pc:spChg chg="mod">
          <ac:chgData name="Krajca, Tomas" userId="20196479-9853-456c-b562-c216d7c27c9c" providerId="ADAL" clId="{78025E76-04B2-43B3-9C7D-EEE66572E378}" dt="2023-11-06T12:53:11.489" v="2255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new mod">
        <pc:chgData name="Krajca, Tomas" userId="20196479-9853-456c-b562-c216d7c27c9c" providerId="ADAL" clId="{78025E76-04B2-43B3-9C7D-EEE66572E378}" dt="2023-11-06T12:33:09.943" v="2057"/>
        <pc:sldMkLst>
          <pc:docMk/>
          <pc:sldMk cId="2629346019" sldId="271"/>
        </pc:sldMkLst>
        <pc:spChg chg="mod">
          <ac:chgData name="Krajca, Tomas" userId="20196479-9853-456c-b562-c216d7c27c9c" providerId="ADAL" clId="{78025E76-04B2-43B3-9C7D-EEE66572E378}" dt="2023-11-06T12:33:09.943" v="2057"/>
          <ac:spMkLst>
            <pc:docMk/>
            <pc:sldMk cId="2629346019" sldId="271"/>
            <ac:spMk id="2" creationId="{19373901-D5F1-233C-B389-275A40A8B59B}"/>
          </ac:spMkLst>
        </pc:spChg>
        <pc:spChg chg="mod">
          <ac:chgData name="Krajca, Tomas" userId="20196479-9853-456c-b562-c216d7c27c9c" providerId="ADAL" clId="{78025E76-04B2-43B3-9C7D-EEE66572E378}" dt="2023-11-06T12:33:02.378" v="2054" actId="5793"/>
          <ac:spMkLst>
            <pc:docMk/>
            <pc:sldMk cId="2629346019" sldId="271"/>
            <ac:spMk id="3" creationId="{243B087E-62D9-63AB-43D0-AFD5887BA364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6:00.103" v="2309" actId="2711"/>
        <pc:sldMkLst>
          <pc:docMk/>
          <pc:sldMk cId="2185305864" sldId="272"/>
        </pc:sldMkLst>
        <pc:spChg chg="mod">
          <ac:chgData name="Krajca, Tomas" userId="20196479-9853-456c-b562-c216d7c27c9c" providerId="ADAL" clId="{78025E76-04B2-43B3-9C7D-EEE66572E378}" dt="2023-11-06T13:04:07.776" v="2264" actId="20577"/>
          <ac:spMkLst>
            <pc:docMk/>
            <pc:sldMk cId="2185305864" sldId="272"/>
            <ac:spMk id="2" creationId="{4E4B5168-307E-F2FC-A086-5AD5AB3458B2}"/>
          </ac:spMkLst>
        </pc:spChg>
        <pc:spChg chg="add del mod">
          <ac:chgData name="Krajca, Tomas" userId="20196479-9853-456c-b562-c216d7c27c9c" providerId="ADAL" clId="{78025E76-04B2-43B3-9C7D-EEE66572E378}" dt="2023-11-06T13:06:00.103" v="2309" actId="2711"/>
          <ac:spMkLst>
            <pc:docMk/>
            <pc:sldMk cId="2185305864" sldId="272"/>
            <ac:spMk id="3" creationId="{ACE8290D-3581-A28D-4AA5-A81D43046138}"/>
          </ac:spMkLst>
        </pc:spChg>
        <pc:spChg chg="add del mod">
          <ac:chgData name="Krajca, Tomas" userId="20196479-9853-456c-b562-c216d7c27c9c" providerId="ADAL" clId="{78025E76-04B2-43B3-9C7D-EEE66572E378}" dt="2023-11-06T13:04:35.550" v="2266"/>
          <ac:spMkLst>
            <pc:docMk/>
            <pc:sldMk cId="2185305864" sldId="272"/>
            <ac:spMk id="4" creationId="{5ED04646-F0C9-BD59-65E6-E2267A6A0D0B}"/>
          </ac:spMkLst>
        </pc:spChg>
        <pc:spChg chg="add del">
          <ac:chgData name="Krajca, Tomas" userId="20196479-9853-456c-b562-c216d7c27c9c" providerId="ADAL" clId="{78025E76-04B2-43B3-9C7D-EEE66572E378}" dt="2023-11-06T13:05:21.497" v="2287"/>
          <ac:spMkLst>
            <pc:docMk/>
            <pc:sldMk cId="2185305864" sldId="272"/>
            <ac:spMk id="5" creationId="{45345EC3-9440-B87A-1E92-DC50D5879DD3}"/>
          </ac:spMkLst>
        </pc:spChg>
        <pc:spChg chg="add del">
          <ac:chgData name="Krajca, Tomas" userId="20196479-9853-456c-b562-c216d7c27c9c" providerId="ADAL" clId="{78025E76-04B2-43B3-9C7D-EEE66572E378}" dt="2023-11-06T13:05:34.005" v="2292"/>
          <ac:spMkLst>
            <pc:docMk/>
            <pc:sldMk cId="2185305864" sldId="272"/>
            <ac:spMk id="6" creationId="{921C1C31-6AF7-3A10-B348-B7D0394B83D8}"/>
          </ac:spMkLst>
        </pc:spChg>
        <pc:spChg chg="add del">
          <ac:chgData name="Krajca, Tomas" userId="20196479-9853-456c-b562-c216d7c27c9c" providerId="ADAL" clId="{78025E76-04B2-43B3-9C7D-EEE66572E378}" dt="2023-11-06T13:05:46.596" v="2297"/>
          <ac:spMkLst>
            <pc:docMk/>
            <pc:sldMk cId="2185305864" sldId="272"/>
            <ac:spMk id="7" creationId="{C308960D-2E5B-A5CF-484C-255AD460C5E8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7:22.644" v="233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78025E76-04B2-43B3-9C7D-EEE66572E378}" dt="2023-11-06T13:06:42.886" v="2318" actId="20577"/>
          <ac:spMkLst>
            <pc:docMk/>
            <pc:sldMk cId="2547575497" sldId="273"/>
            <ac:spMk id="2" creationId="{1611B154-8FE4-4877-50CE-AFA8EC232883}"/>
          </ac:spMkLst>
        </pc:spChg>
        <pc:spChg chg="add del mod">
          <ac:chgData name="Krajca, Tomas" userId="20196479-9853-456c-b562-c216d7c27c9c" providerId="ADAL" clId="{78025E76-04B2-43B3-9C7D-EEE66572E378}" dt="2023-11-06T13:07:22.644" v="2333" actId="20577"/>
          <ac:spMkLst>
            <pc:docMk/>
            <pc:sldMk cId="2547575497" sldId="273"/>
            <ac:spMk id="3" creationId="{FBF65EFB-980D-CD6C-DED9-C292213BF022}"/>
          </ac:spMkLst>
        </pc:spChg>
        <pc:spChg chg="add del mod">
          <ac:chgData name="Krajca, Tomas" userId="20196479-9853-456c-b562-c216d7c27c9c" providerId="ADAL" clId="{78025E76-04B2-43B3-9C7D-EEE66572E378}" dt="2023-11-06T13:06:46.607" v="2320"/>
          <ac:spMkLst>
            <pc:docMk/>
            <pc:sldMk cId="2547575497" sldId="273"/>
            <ac:spMk id="4" creationId="{9F197BE4-5BF4-B985-19FB-1A86F53D3AE1}"/>
          </ac:spMkLst>
        </pc:spChg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D8C3FA4D-16D3-4B8D-8CC1-0A4FBFEC65AF}"/>
    <pc:docChg chg="custSel delSld modSld">
      <pc:chgData name="Krajca, Tomas" userId="20196479-9853-456c-b562-c216d7c27c9c" providerId="ADAL" clId="{D8C3FA4D-16D3-4B8D-8CC1-0A4FBFEC65AF}" dt="2023-11-06T16:30:48.182" v="571" actId="20577"/>
      <pc:docMkLst>
        <pc:docMk/>
      </pc:docMkLst>
      <pc:sldChg chg="modSp mod">
        <pc:chgData name="Krajca, Tomas" userId="20196479-9853-456c-b562-c216d7c27c9c" providerId="ADAL" clId="{D8C3FA4D-16D3-4B8D-8CC1-0A4FBFEC65AF}" dt="2023-11-06T14:53:46.100" v="41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D8C3FA4D-16D3-4B8D-8CC1-0A4FBFEC65AF}" dt="2023-11-06T14:53:46.100" v="41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D8C3FA4D-16D3-4B8D-8CC1-0A4FBFEC65AF}" dt="2023-11-06T13:27:18.193" v="327" actId="20577"/>
        <pc:sldMkLst>
          <pc:docMk/>
          <pc:sldMk cId="839227819" sldId="260"/>
        </pc:sldMkLst>
        <pc:spChg chg="mod">
          <ac:chgData name="Krajca, Tomas" userId="20196479-9853-456c-b562-c216d7c27c9c" providerId="ADAL" clId="{D8C3FA4D-16D3-4B8D-8CC1-0A4FBFEC65AF}" dt="2023-11-06T13:27:18.193" v="327" actId="20577"/>
          <ac:spMkLst>
            <pc:docMk/>
            <pc:sldMk cId="839227819" sldId="260"/>
            <ac:spMk id="3" creationId="{E4D3C324-4B85-D2FC-92A2-E5D65E09A8E8}"/>
          </ac:spMkLst>
        </pc:spChg>
      </pc:sldChg>
      <pc:sldChg chg="addSp delSp modSp mod">
        <pc:chgData name="Krajca, Tomas" userId="20196479-9853-456c-b562-c216d7c27c9c" providerId="ADAL" clId="{D8C3FA4D-16D3-4B8D-8CC1-0A4FBFEC65AF}" dt="2023-11-06T13:25:11.233" v="283" actId="167"/>
        <pc:sldMkLst>
          <pc:docMk/>
          <pc:sldMk cId="1895729601" sldId="261"/>
        </pc:sldMkLst>
        <pc:spChg chg="add del">
          <ac:chgData name="Krajca, Tomas" userId="20196479-9853-456c-b562-c216d7c27c9c" providerId="ADAL" clId="{D8C3FA4D-16D3-4B8D-8CC1-0A4FBFEC65AF}" dt="2023-11-06T13:04:06.259" v="109"/>
          <ac:spMkLst>
            <pc:docMk/>
            <pc:sldMk cId="1895729601" sldId="261"/>
            <ac:spMk id="2" creationId="{CE4F6CB0-1447-A8A3-6E05-CE7CF7839929}"/>
          </ac:spMkLst>
        </pc:spChg>
        <pc:spChg chg="mod">
          <ac:chgData name="Krajca, Tomas" userId="20196479-9853-456c-b562-c216d7c27c9c" providerId="ADAL" clId="{D8C3FA4D-16D3-4B8D-8CC1-0A4FBFEC65AF}" dt="2023-11-06T13:04:06.287" v="111"/>
          <ac:spMkLst>
            <pc:docMk/>
            <pc:sldMk cId="1895729601" sldId="261"/>
            <ac:spMk id="3" creationId="{FD949766-BCA8-B0F4-4A79-7072CC3F07AF}"/>
          </ac:spMkLst>
        </pc:spChg>
        <pc:picChg chg="ord">
          <ac:chgData name="Krajca, Tomas" userId="20196479-9853-456c-b562-c216d7c27c9c" providerId="ADAL" clId="{D8C3FA4D-16D3-4B8D-8CC1-0A4FBFEC65AF}" dt="2023-11-06T13:25:11.233" v="283" actId="167"/>
          <ac:picMkLst>
            <pc:docMk/>
            <pc:sldMk cId="1895729601" sldId="261"/>
            <ac:picMk id="7" creationId="{3D1C9210-5349-F198-6A38-D78AC7D1A0E4}"/>
          </ac:picMkLst>
        </pc:picChg>
      </pc:sldChg>
      <pc:sldChg chg="modSp mod">
        <pc:chgData name="Krajca, Tomas" userId="20196479-9853-456c-b562-c216d7c27c9c" providerId="ADAL" clId="{D8C3FA4D-16D3-4B8D-8CC1-0A4FBFEC65AF}" dt="2023-11-06T13:05:04.395" v="114" actId="27636"/>
        <pc:sldMkLst>
          <pc:docMk/>
          <pc:sldMk cId="992788617" sldId="262"/>
        </pc:sldMkLst>
        <pc:spChg chg="mod">
          <ac:chgData name="Krajca, Tomas" userId="20196479-9853-456c-b562-c216d7c27c9c" providerId="ADAL" clId="{D8C3FA4D-16D3-4B8D-8CC1-0A4FBFEC65AF}" dt="2023-11-06T13:05:04.395" v="114" actId="27636"/>
          <ac:spMkLst>
            <pc:docMk/>
            <pc:sldMk cId="992788617" sldId="262"/>
            <ac:spMk id="3" creationId="{82B4088E-59C4-273D-DA97-EED18EEE4C30}"/>
          </ac:spMkLst>
        </pc:spChg>
      </pc:sldChg>
      <pc:sldChg chg="modSp mod">
        <pc:chgData name="Krajca, Tomas" userId="20196479-9853-456c-b562-c216d7c27c9c" providerId="ADAL" clId="{D8C3FA4D-16D3-4B8D-8CC1-0A4FBFEC65AF}" dt="2023-11-06T13:32:47.719" v="331" actId="27636"/>
        <pc:sldMkLst>
          <pc:docMk/>
          <pc:sldMk cId="1567594656" sldId="263"/>
        </pc:sldMkLst>
        <pc:spChg chg="mod">
          <ac:chgData name="Krajca, Tomas" userId="20196479-9853-456c-b562-c216d7c27c9c" providerId="ADAL" clId="{D8C3FA4D-16D3-4B8D-8CC1-0A4FBFEC65AF}" dt="2023-11-06T13:32:47.719" v="331" actId="27636"/>
          <ac:spMkLst>
            <pc:docMk/>
            <pc:sldMk cId="1567594656" sldId="263"/>
            <ac:spMk id="3" creationId="{99608A22-824A-A0B3-654D-6F78FD6B079E}"/>
          </ac:spMkLst>
        </pc:spChg>
      </pc:sldChg>
      <pc:sldChg chg="modSp del mod">
        <pc:chgData name="Krajca, Tomas" userId="20196479-9853-456c-b562-c216d7c27c9c" providerId="ADAL" clId="{D8C3FA4D-16D3-4B8D-8CC1-0A4FBFEC65AF}" dt="2023-11-06T13:33:08.198" v="332" actId="47"/>
        <pc:sldMkLst>
          <pc:docMk/>
          <pc:sldMk cId="2881540156" sldId="264"/>
        </pc:sldMkLst>
        <pc:spChg chg="mod">
          <ac:chgData name="Krajca, Tomas" userId="20196479-9853-456c-b562-c216d7c27c9c" providerId="ADAL" clId="{D8C3FA4D-16D3-4B8D-8CC1-0A4FBFEC65AF}" dt="2023-11-06T13:32:44.906" v="328" actId="21"/>
          <ac:spMkLst>
            <pc:docMk/>
            <pc:sldMk cId="2881540156" sldId="264"/>
            <ac:spMk id="3" creationId="{4924A174-DEB3-BD08-E81B-F8878ED0FD1C}"/>
          </ac:spMkLst>
        </pc:spChg>
      </pc:sldChg>
      <pc:sldChg chg="modSp mod">
        <pc:chgData name="Krajca, Tomas" userId="20196479-9853-456c-b562-c216d7c27c9c" providerId="ADAL" clId="{D8C3FA4D-16D3-4B8D-8CC1-0A4FBFEC65AF}" dt="2023-11-06T14:42:10.383" v="346" actId="20577"/>
        <pc:sldMkLst>
          <pc:docMk/>
          <pc:sldMk cId="4237057819" sldId="266"/>
        </pc:sldMkLst>
        <pc:spChg chg="mod">
          <ac:chgData name="Krajca, Tomas" userId="20196479-9853-456c-b562-c216d7c27c9c" providerId="ADAL" clId="{D8C3FA4D-16D3-4B8D-8CC1-0A4FBFEC65AF}" dt="2023-11-06T14:42:10.383" v="346" actId="20577"/>
          <ac:spMkLst>
            <pc:docMk/>
            <pc:sldMk cId="4237057819" sldId="266"/>
            <ac:spMk id="3" creationId="{D5C949E8-5498-1159-B158-C5666A11DA95}"/>
          </ac:spMkLst>
        </pc:spChg>
      </pc:sldChg>
      <pc:sldChg chg="modSp mod">
        <pc:chgData name="Krajca, Tomas" userId="20196479-9853-456c-b562-c216d7c27c9c" providerId="ADAL" clId="{D8C3FA4D-16D3-4B8D-8CC1-0A4FBFEC65AF}" dt="2023-11-06T14:43:57.998" v="372" actId="20577"/>
        <pc:sldMkLst>
          <pc:docMk/>
          <pc:sldMk cId="141924783" sldId="270"/>
        </pc:sldMkLst>
        <pc:spChg chg="mod">
          <ac:chgData name="Krajca, Tomas" userId="20196479-9853-456c-b562-c216d7c27c9c" providerId="ADAL" clId="{D8C3FA4D-16D3-4B8D-8CC1-0A4FBFEC65AF}" dt="2023-11-06T14:43:57.998" v="372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mod">
        <pc:chgData name="Krajca, Tomas" userId="20196479-9853-456c-b562-c216d7c27c9c" providerId="ADAL" clId="{D8C3FA4D-16D3-4B8D-8CC1-0A4FBFEC65AF}" dt="2023-11-06T16:30:48.182" v="571" actId="20577"/>
        <pc:sldMkLst>
          <pc:docMk/>
          <pc:sldMk cId="2629346019" sldId="271"/>
        </pc:sldMkLst>
        <pc:spChg chg="mod">
          <ac:chgData name="Krajca, Tomas" userId="20196479-9853-456c-b562-c216d7c27c9c" providerId="ADAL" clId="{D8C3FA4D-16D3-4B8D-8CC1-0A4FBFEC65AF}" dt="2023-11-06T16:30:48.182" v="571" actId="20577"/>
          <ac:spMkLst>
            <pc:docMk/>
            <pc:sldMk cId="2629346019" sldId="271"/>
            <ac:spMk id="3" creationId="{243B087E-62D9-63AB-43D0-AFD5887BA364}"/>
          </ac:spMkLst>
        </pc:spChg>
      </pc:sldChg>
      <pc:sldChg chg="modSp mod">
        <pc:chgData name="Krajca, Tomas" userId="20196479-9853-456c-b562-c216d7c27c9c" providerId="ADAL" clId="{D8C3FA4D-16D3-4B8D-8CC1-0A4FBFEC65AF}" dt="2023-11-06T16:26:33.355" v="41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D8C3FA4D-16D3-4B8D-8CC1-0A4FBFEC65AF}" dt="2023-11-06T16:26:33.355" v="413" actId="20577"/>
          <ac:spMkLst>
            <pc:docMk/>
            <pc:sldMk cId="2547575497" sldId="273"/>
            <ac:spMk id="3" creationId="{FBF65EFB-980D-CD6C-DED9-C292213BF022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EA8D23E7-E5D4-4689-8FCE-A0B93AB2B19B}"/>
    <pc:docChg chg="undo custSel addSld modSld sldOrd">
      <pc:chgData name="Krajca, Tomas" userId="20196479-9853-456c-b562-c216d7c27c9c" providerId="ADAL" clId="{EA8D23E7-E5D4-4689-8FCE-A0B93AB2B19B}" dt="2023-11-27T15:05:08.267" v="259" actId="1076"/>
      <pc:docMkLst>
        <pc:docMk/>
      </pc:docMkLst>
      <pc:sldChg chg="modSp mod">
        <pc:chgData name="Krajca, Tomas" userId="20196479-9853-456c-b562-c216d7c27c9c" providerId="ADAL" clId="{EA8D23E7-E5D4-4689-8FCE-A0B93AB2B19B}" dt="2023-11-27T14:36:16.289" v="123" actId="20577"/>
        <pc:sldMkLst>
          <pc:docMk/>
          <pc:sldMk cId="3656829567" sldId="257"/>
        </pc:sldMkLst>
        <pc:spChg chg="mod">
          <ac:chgData name="Krajca, Tomas" userId="20196479-9853-456c-b562-c216d7c27c9c" providerId="ADAL" clId="{EA8D23E7-E5D4-4689-8FCE-A0B93AB2B19B}" dt="2023-11-27T14:36:16.289" v="123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EA8D23E7-E5D4-4689-8FCE-A0B93AB2B19B}" dt="2023-11-27T14:59:19.143" v="256" actId="20577"/>
        <pc:sldMkLst>
          <pc:docMk/>
          <pc:sldMk cId="2479263467" sldId="276"/>
        </pc:sldMkLst>
        <pc:spChg chg="mod">
          <ac:chgData name="Krajca, Tomas" userId="20196479-9853-456c-b562-c216d7c27c9c" providerId="ADAL" clId="{EA8D23E7-E5D4-4689-8FCE-A0B93AB2B19B}" dt="2023-11-27T14:59:19.143" v="256" actId="20577"/>
          <ac:spMkLst>
            <pc:docMk/>
            <pc:sldMk cId="2479263467" sldId="276"/>
            <ac:spMk id="3" creationId="{E843C6DD-CD65-A9B1-0A1A-54EA599B1557}"/>
          </ac:spMkLst>
        </pc:spChg>
      </pc:sldChg>
      <pc:sldChg chg="modSp mod">
        <pc:chgData name="Krajca, Tomas" userId="20196479-9853-456c-b562-c216d7c27c9c" providerId="ADAL" clId="{EA8D23E7-E5D4-4689-8FCE-A0B93AB2B19B}" dt="2023-11-27T13:00:23.317" v="14" actId="20577"/>
        <pc:sldMkLst>
          <pc:docMk/>
          <pc:sldMk cId="2571643394" sldId="277"/>
        </pc:sldMkLst>
        <pc:spChg chg="mod">
          <ac:chgData name="Krajca, Tomas" userId="20196479-9853-456c-b562-c216d7c27c9c" providerId="ADAL" clId="{EA8D23E7-E5D4-4689-8FCE-A0B93AB2B19B}" dt="2023-11-27T13:00:23.317" v="14" actId="20577"/>
          <ac:spMkLst>
            <pc:docMk/>
            <pc:sldMk cId="2571643394" sldId="277"/>
            <ac:spMk id="3" creationId="{D0728961-98B9-C8A4-5AB6-4D0C108FDCF3}"/>
          </ac:spMkLst>
        </pc:spChg>
      </pc:sldChg>
      <pc:sldChg chg="modSp new mod">
        <pc:chgData name="Krajca, Tomas" userId="20196479-9853-456c-b562-c216d7c27c9c" providerId="ADAL" clId="{EA8D23E7-E5D4-4689-8FCE-A0B93AB2B19B}" dt="2023-11-27T13:06:26.086" v="80" actId="20577"/>
        <pc:sldMkLst>
          <pc:docMk/>
          <pc:sldMk cId="1879959464" sldId="278"/>
        </pc:sldMkLst>
        <pc:spChg chg="mod">
          <ac:chgData name="Krajca, Tomas" userId="20196479-9853-456c-b562-c216d7c27c9c" providerId="ADAL" clId="{EA8D23E7-E5D4-4689-8FCE-A0B93AB2B19B}" dt="2023-11-27T13:06:07.284" v="71"/>
          <ac:spMkLst>
            <pc:docMk/>
            <pc:sldMk cId="1879959464" sldId="278"/>
            <ac:spMk id="2" creationId="{8446C47C-6678-C885-C006-68F40E806349}"/>
          </ac:spMkLst>
        </pc:spChg>
        <pc:spChg chg="mod">
          <ac:chgData name="Krajca, Tomas" userId="20196479-9853-456c-b562-c216d7c27c9c" providerId="ADAL" clId="{EA8D23E7-E5D4-4689-8FCE-A0B93AB2B19B}" dt="2023-11-27T13:06:26.086" v="80" actId="20577"/>
          <ac:spMkLst>
            <pc:docMk/>
            <pc:sldMk cId="1879959464" sldId="278"/>
            <ac:spMk id="3" creationId="{DDC55F10-23F8-7A2B-BF18-41DA63020479}"/>
          </ac:spMkLst>
        </pc:spChg>
      </pc:sldChg>
      <pc:sldChg chg="modSp new mod">
        <pc:chgData name="Krajca, Tomas" userId="20196479-9853-456c-b562-c216d7c27c9c" providerId="ADAL" clId="{EA8D23E7-E5D4-4689-8FCE-A0B93AB2B19B}" dt="2023-11-27T14:30:52.508" v="81" actId="20577"/>
        <pc:sldMkLst>
          <pc:docMk/>
          <pc:sldMk cId="1871267720" sldId="279"/>
        </pc:sldMkLst>
        <pc:spChg chg="mod">
          <ac:chgData name="Krajca, Tomas" userId="20196479-9853-456c-b562-c216d7c27c9c" providerId="ADAL" clId="{EA8D23E7-E5D4-4689-8FCE-A0B93AB2B19B}" dt="2023-11-27T13:06:03.220" v="68"/>
          <ac:spMkLst>
            <pc:docMk/>
            <pc:sldMk cId="1871267720" sldId="279"/>
            <ac:spMk id="2" creationId="{1D4D062E-3F0C-BAC4-ACD8-169235CB7446}"/>
          </ac:spMkLst>
        </pc:spChg>
        <pc:spChg chg="mod">
          <ac:chgData name="Krajca, Tomas" userId="20196479-9853-456c-b562-c216d7c27c9c" providerId="ADAL" clId="{EA8D23E7-E5D4-4689-8FCE-A0B93AB2B19B}" dt="2023-11-27T14:30:52.508" v="81" actId="20577"/>
          <ac:spMkLst>
            <pc:docMk/>
            <pc:sldMk cId="1871267720" sldId="279"/>
            <ac:spMk id="3" creationId="{C38DE512-E781-6C44-C75A-59AA44D2E80F}"/>
          </ac:spMkLst>
        </pc:spChg>
      </pc:sldChg>
      <pc:sldChg chg="addSp delSp modSp new mod">
        <pc:chgData name="Krajca, Tomas" userId="20196479-9853-456c-b562-c216d7c27c9c" providerId="ADAL" clId="{EA8D23E7-E5D4-4689-8FCE-A0B93AB2B19B}" dt="2023-11-27T14:55:59.714" v="151" actId="20577"/>
        <pc:sldMkLst>
          <pc:docMk/>
          <pc:sldMk cId="2644807371" sldId="280"/>
        </pc:sldMkLst>
        <pc:spChg chg="mod">
          <ac:chgData name="Krajca, Tomas" userId="20196479-9853-456c-b562-c216d7c27c9c" providerId="ADAL" clId="{EA8D23E7-E5D4-4689-8FCE-A0B93AB2B19B}" dt="2023-11-27T14:55:37.658" v="139" actId="20577"/>
          <ac:spMkLst>
            <pc:docMk/>
            <pc:sldMk cId="2644807371" sldId="280"/>
            <ac:spMk id="2" creationId="{124A99D9-39D1-9703-E21E-58E43A1754C5}"/>
          </ac:spMkLst>
        </pc:spChg>
        <pc:spChg chg="add del mod">
          <ac:chgData name="Krajca, Tomas" userId="20196479-9853-456c-b562-c216d7c27c9c" providerId="ADAL" clId="{EA8D23E7-E5D4-4689-8FCE-A0B93AB2B19B}" dt="2023-11-27T14:55:59.714" v="151" actId="20577"/>
          <ac:spMkLst>
            <pc:docMk/>
            <pc:sldMk cId="2644807371" sldId="280"/>
            <ac:spMk id="3" creationId="{C39BE60E-C033-4A8B-34AA-0689CBAE3CDB}"/>
          </ac:spMkLst>
        </pc:spChg>
        <pc:spChg chg="add del mod">
          <ac:chgData name="Krajca, Tomas" userId="20196479-9853-456c-b562-c216d7c27c9c" providerId="ADAL" clId="{EA8D23E7-E5D4-4689-8FCE-A0B93AB2B19B}" dt="2023-11-27T14:55:41.827" v="142"/>
          <ac:spMkLst>
            <pc:docMk/>
            <pc:sldMk cId="2644807371" sldId="280"/>
            <ac:spMk id="4" creationId="{B1F13249-C3A2-0090-B163-13398A083879}"/>
          </ac:spMkLst>
        </pc:spChg>
      </pc:sldChg>
      <pc:sldChg chg="modSp new mod ord">
        <pc:chgData name="Krajca, Tomas" userId="20196479-9853-456c-b562-c216d7c27c9c" providerId="ADAL" clId="{EA8D23E7-E5D4-4689-8FCE-A0B93AB2B19B}" dt="2023-11-27T14:56:44.378" v="180"/>
        <pc:sldMkLst>
          <pc:docMk/>
          <pc:sldMk cId="3755825972" sldId="281"/>
        </pc:sldMkLst>
        <pc:spChg chg="mod">
          <ac:chgData name="Krajca, Tomas" userId="20196479-9853-456c-b562-c216d7c27c9c" providerId="ADAL" clId="{EA8D23E7-E5D4-4689-8FCE-A0B93AB2B19B}" dt="2023-11-27T14:56:26.136" v="176" actId="20577"/>
          <ac:spMkLst>
            <pc:docMk/>
            <pc:sldMk cId="3755825972" sldId="281"/>
            <ac:spMk id="2" creationId="{1EEB64B5-CDD2-2273-765D-7FF9DB64D456}"/>
          </ac:spMkLst>
        </pc:spChg>
        <pc:spChg chg="mod">
          <ac:chgData name="Krajca, Tomas" userId="20196479-9853-456c-b562-c216d7c27c9c" providerId="ADAL" clId="{EA8D23E7-E5D4-4689-8FCE-A0B93AB2B19B}" dt="2023-11-27T14:56:28.620" v="178"/>
          <ac:spMkLst>
            <pc:docMk/>
            <pc:sldMk cId="3755825972" sldId="281"/>
            <ac:spMk id="3" creationId="{3D5C1C3E-6452-70DE-F814-4E03675FDB52}"/>
          </ac:spMkLst>
        </pc:spChg>
      </pc:sldChg>
      <pc:sldChg chg="delSp modSp new mod">
        <pc:chgData name="Krajca, Tomas" userId="20196479-9853-456c-b562-c216d7c27c9c" providerId="ADAL" clId="{EA8D23E7-E5D4-4689-8FCE-A0B93AB2B19B}" dt="2023-11-27T15:05:08.267" v="259" actId="1076"/>
        <pc:sldMkLst>
          <pc:docMk/>
          <pc:sldMk cId="317435197" sldId="282"/>
        </pc:sldMkLst>
        <pc:spChg chg="mod">
          <ac:chgData name="Krajca, Tomas" userId="20196479-9853-456c-b562-c216d7c27c9c" providerId="ADAL" clId="{EA8D23E7-E5D4-4689-8FCE-A0B93AB2B19B}" dt="2023-11-27T15:05:08.267" v="259" actId="1076"/>
          <ac:spMkLst>
            <pc:docMk/>
            <pc:sldMk cId="317435197" sldId="282"/>
            <ac:spMk id="2" creationId="{2CE00035-3D7E-2305-D807-DA598A21AD86}"/>
          </ac:spMkLst>
        </pc:spChg>
        <pc:spChg chg="del mod">
          <ac:chgData name="Krajca, Tomas" userId="20196479-9853-456c-b562-c216d7c27c9c" providerId="ADAL" clId="{EA8D23E7-E5D4-4689-8FCE-A0B93AB2B19B}" dt="2023-11-27T15:05:04.789" v="258" actId="478"/>
          <ac:spMkLst>
            <pc:docMk/>
            <pc:sldMk cId="317435197" sldId="282"/>
            <ac:spMk id="3" creationId="{E3F571CC-A7DF-ACBC-0FA8-CBCE607A2D48}"/>
          </ac:spMkLst>
        </pc:spChg>
      </pc:sldChg>
    </pc:docChg>
  </pc:docChgLst>
  <pc:docChgLst>
    <pc:chgData name="Krajca, Tomas" userId="20196479-9853-456c-b562-c216d7c27c9c" providerId="ADAL" clId="{442E9BF2-A2C1-42FC-8751-26A15F452E37}"/>
    <pc:docChg chg="undo custSel addSld delSld modSld">
      <pc:chgData name="Krajca, Tomas" userId="20196479-9853-456c-b562-c216d7c27c9c" providerId="ADAL" clId="{442E9BF2-A2C1-42FC-8751-26A15F452E37}" dt="2023-12-04T14:59:08.613" v="1370" actId="27636"/>
      <pc:docMkLst>
        <pc:docMk/>
      </pc:docMkLst>
      <pc:sldChg chg="modSp mod">
        <pc:chgData name="Krajca, Tomas" userId="20196479-9853-456c-b562-c216d7c27c9c" providerId="ADAL" clId="{442E9BF2-A2C1-42FC-8751-26A15F452E37}" dt="2023-12-04T12:48:42.474" v="5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42E9BF2-A2C1-42FC-8751-26A15F452E37}" dt="2023-12-04T12:48:42.474" v="5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442E9BF2-A2C1-42FC-8751-26A15F452E37}" dt="2023-12-04T10:52:42.793" v="160" actId="47"/>
        <pc:sldMkLst>
          <pc:docMk/>
          <pc:sldMk cId="205030367" sldId="271"/>
        </pc:sldMkLst>
      </pc:sldChg>
      <pc:sldChg chg="del">
        <pc:chgData name="Krajca, Tomas" userId="20196479-9853-456c-b562-c216d7c27c9c" providerId="ADAL" clId="{442E9BF2-A2C1-42FC-8751-26A15F452E37}" dt="2023-12-04T10:52:43.040" v="161" actId="47"/>
        <pc:sldMkLst>
          <pc:docMk/>
          <pc:sldMk cId="1930338553" sldId="275"/>
        </pc:sldMkLst>
      </pc:sldChg>
      <pc:sldChg chg="del">
        <pc:chgData name="Krajca, Tomas" userId="20196479-9853-456c-b562-c216d7c27c9c" providerId="ADAL" clId="{442E9BF2-A2C1-42FC-8751-26A15F452E37}" dt="2023-12-04T10:52:43.255" v="162" actId="47"/>
        <pc:sldMkLst>
          <pc:docMk/>
          <pc:sldMk cId="2479263467" sldId="276"/>
        </pc:sldMkLst>
      </pc:sldChg>
      <pc:sldChg chg="del">
        <pc:chgData name="Krajca, Tomas" userId="20196479-9853-456c-b562-c216d7c27c9c" providerId="ADAL" clId="{442E9BF2-A2C1-42FC-8751-26A15F452E37}" dt="2023-12-04T10:52:44.111" v="164" actId="47"/>
        <pc:sldMkLst>
          <pc:docMk/>
          <pc:sldMk cId="2571643394" sldId="277"/>
        </pc:sldMkLst>
      </pc:sldChg>
      <pc:sldChg chg="del">
        <pc:chgData name="Krajca, Tomas" userId="20196479-9853-456c-b562-c216d7c27c9c" providerId="ADAL" clId="{442E9BF2-A2C1-42FC-8751-26A15F452E37}" dt="2023-12-04T10:53:22.961" v="169" actId="47"/>
        <pc:sldMkLst>
          <pc:docMk/>
          <pc:sldMk cId="1879959464" sldId="278"/>
        </pc:sldMkLst>
      </pc:sldChg>
      <pc:sldChg chg="del">
        <pc:chgData name="Krajca, Tomas" userId="20196479-9853-456c-b562-c216d7c27c9c" providerId="ADAL" clId="{442E9BF2-A2C1-42FC-8751-26A15F452E37}" dt="2023-12-04T10:53:23.469" v="170" actId="47"/>
        <pc:sldMkLst>
          <pc:docMk/>
          <pc:sldMk cId="1871267720" sldId="279"/>
        </pc:sldMkLst>
      </pc:sldChg>
      <pc:sldChg chg="del">
        <pc:chgData name="Krajca, Tomas" userId="20196479-9853-456c-b562-c216d7c27c9c" providerId="ADAL" clId="{442E9BF2-A2C1-42FC-8751-26A15F452E37}" dt="2023-12-04T10:52:42.424" v="159" actId="47"/>
        <pc:sldMkLst>
          <pc:docMk/>
          <pc:sldMk cId="2644807371" sldId="280"/>
        </pc:sldMkLst>
      </pc:sldChg>
      <pc:sldChg chg="del">
        <pc:chgData name="Krajca, Tomas" userId="20196479-9853-456c-b562-c216d7c27c9c" providerId="ADAL" clId="{442E9BF2-A2C1-42FC-8751-26A15F452E37}" dt="2023-12-04T10:52:43.470" v="163" actId="47"/>
        <pc:sldMkLst>
          <pc:docMk/>
          <pc:sldMk cId="3755825972" sldId="281"/>
        </pc:sldMkLst>
      </pc:sldChg>
      <pc:sldChg chg="del">
        <pc:chgData name="Krajca, Tomas" userId="20196479-9853-456c-b562-c216d7c27c9c" providerId="ADAL" clId="{442E9BF2-A2C1-42FC-8751-26A15F452E37}" dt="2023-12-04T10:53:23.934" v="171" actId="47"/>
        <pc:sldMkLst>
          <pc:docMk/>
          <pc:sldMk cId="317435197" sldId="282"/>
        </pc:sldMkLst>
      </pc:sldChg>
      <pc:sldChg chg="modSp new mod">
        <pc:chgData name="Krajca, Tomas" userId="20196479-9853-456c-b562-c216d7c27c9c" providerId="ADAL" clId="{442E9BF2-A2C1-42FC-8751-26A15F452E37}" dt="2023-12-04T12:48:20.539" v="544" actId="20577"/>
        <pc:sldMkLst>
          <pc:docMk/>
          <pc:sldMk cId="2567185382" sldId="283"/>
        </pc:sldMkLst>
        <pc:spChg chg="mod">
          <ac:chgData name="Krajca, Tomas" userId="20196479-9853-456c-b562-c216d7c27c9c" providerId="ADAL" clId="{442E9BF2-A2C1-42FC-8751-26A15F452E37}" dt="2023-12-04T12:47:50.578" v="483" actId="20577"/>
          <ac:spMkLst>
            <pc:docMk/>
            <pc:sldMk cId="2567185382" sldId="283"/>
            <ac:spMk id="2" creationId="{AFCD0431-DB98-6273-3A7C-DAFC79382172}"/>
          </ac:spMkLst>
        </pc:spChg>
        <pc:spChg chg="mod">
          <ac:chgData name="Krajca, Tomas" userId="20196479-9853-456c-b562-c216d7c27c9c" providerId="ADAL" clId="{442E9BF2-A2C1-42FC-8751-26A15F452E37}" dt="2023-12-04T12:48:20.539" v="544" actId="20577"/>
          <ac:spMkLst>
            <pc:docMk/>
            <pc:sldMk cId="2567185382" sldId="283"/>
            <ac:spMk id="3" creationId="{FD408570-17FA-9B39-B72E-ABBEBB3C07F4}"/>
          </ac:spMkLst>
        </pc:spChg>
      </pc:sldChg>
      <pc:sldChg chg="modSp new mod">
        <pc:chgData name="Krajca, Tomas" userId="20196479-9853-456c-b562-c216d7c27c9c" providerId="ADAL" clId="{442E9BF2-A2C1-42FC-8751-26A15F452E37}" dt="2023-12-04T14:25:38.743" v="952" actId="20577"/>
        <pc:sldMkLst>
          <pc:docMk/>
          <pc:sldMk cId="3829450300" sldId="284"/>
        </pc:sldMkLst>
        <pc:spChg chg="mod">
          <ac:chgData name="Krajca, Tomas" userId="20196479-9853-456c-b562-c216d7c27c9c" providerId="ADAL" clId="{442E9BF2-A2C1-42FC-8751-26A15F452E37}" dt="2023-12-04T10:53:29.160" v="180" actId="20577"/>
          <ac:spMkLst>
            <pc:docMk/>
            <pc:sldMk cId="3829450300" sldId="284"/>
            <ac:spMk id="2" creationId="{AD16FE55-096F-9ECE-D645-E595BDB40B7A}"/>
          </ac:spMkLst>
        </pc:spChg>
        <pc:spChg chg="mod">
          <ac:chgData name="Krajca, Tomas" userId="20196479-9853-456c-b562-c216d7c27c9c" providerId="ADAL" clId="{442E9BF2-A2C1-42FC-8751-26A15F452E37}" dt="2023-12-04T14:25:38.743" v="952" actId="20577"/>
          <ac:spMkLst>
            <pc:docMk/>
            <pc:sldMk cId="3829450300" sldId="284"/>
            <ac:spMk id="3" creationId="{61752B10-71ED-8215-ABA9-1A601DCACD15}"/>
          </ac:spMkLst>
        </pc:spChg>
      </pc:sldChg>
      <pc:sldChg chg="modSp new mod">
        <pc:chgData name="Krajca, Tomas" userId="20196479-9853-456c-b562-c216d7c27c9c" providerId="ADAL" clId="{442E9BF2-A2C1-42FC-8751-26A15F452E37}" dt="2023-12-04T14:38:38.244" v="1000" actId="20577"/>
        <pc:sldMkLst>
          <pc:docMk/>
          <pc:sldMk cId="11028903" sldId="285"/>
        </pc:sldMkLst>
        <pc:spChg chg="mod">
          <ac:chgData name="Krajca, Tomas" userId="20196479-9853-456c-b562-c216d7c27c9c" providerId="ADAL" clId="{442E9BF2-A2C1-42FC-8751-26A15F452E37}" dt="2023-12-04T10:54:46.641" v="227" actId="20577"/>
          <ac:spMkLst>
            <pc:docMk/>
            <pc:sldMk cId="11028903" sldId="285"/>
            <ac:spMk id="2" creationId="{59A5F312-9A99-0C5D-62DD-02654F751EC0}"/>
          </ac:spMkLst>
        </pc:spChg>
        <pc:spChg chg="mod">
          <ac:chgData name="Krajca, Tomas" userId="20196479-9853-456c-b562-c216d7c27c9c" providerId="ADAL" clId="{442E9BF2-A2C1-42FC-8751-26A15F452E37}" dt="2023-12-04T14:38:38.244" v="1000" actId="20577"/>
          <ac:spMkLst>
            <pc:docMk/>
            <pc:sldMk cId="11028903" sldId="285"/>
            <ac:spMk id="3" creationId="{620A0BEF-10DE-8598-E78D-088E6D242D07}"/>
          </ac:spMkLst>
        </pc:spChg>
      </pc:sldChg>
      <pc:sldChg chg="modSp new mod">
        <pc:chgData name="Krajca, Tomas" userId="20196479-9853-456c-b562-c216d7c27c9c" providerId="ADAL" clId="{442E9BF2-A2C1-42FC-8751-26A15F452E37}" dt="2023-12-04T10:55:01.768" v="238"/>
        <pc:sldMkLst>
          <pc:docMk/>
          <pc:sldMk cId="4224502267" sldId="286"/>
        </pc:sldMkLst>
        <pc:spChg chg="mod">
          <ac:chgData name="Krajca, Tomas" userId="20196479-9853-456c-b562-c216d7c27c9c" providerId="ADAL" clId="{442E9BF2-A2C1-42FC-8751-26A15F452E37}" dt="2023-12-04T10:54:57.112" v="236" actId="20577"/>
          <ac:spMkLst>
            <pc:docMk/>
            <pc:sldMk cId="4224502267" sldId="286"/>
            <ac:spMk id="2" creationId="{726D4FC2-D7BD-B2DF-C1DA-D938F7CB7877}"/>
          </ac:spMkLst>
        </pc:spChg>
        <pc:spChg chg="mod">
          <ac:chgData name="Krajca, Tomas" userId="20196479-9853-456c-b562-c216d7c27c9c" providerId="ADAL" clId="{442E9BF2-A2C1-42FC-8751-26A15F452E37}" dt="2023-12-04T10:55:01.768" v="238"/>
          <ac:spMkLst>
            <pc:docMk/>
            <pc:sldMk cId="4224502267" sldId="286"/>
            <ac:spMk id="3" creationId="{22E4D997-AFD1-4A0A-9427-698543ACFFAE}"/>
          </ac:spMkLst>
        </pc:spChg>
      </pc:sldChg>
      <pc:sldChg chg="modSp new mod">
        <pc:chgData name="Krajca, Tomas" userId="20196479-9853-456c-b562-c216d7c27c9c" providerId="ADAL" clId="{442E9BF2-A2C1-42FC-8751-26A15F452E37}" dt="2023-12-04T14:49:01.855" v="1026" actId="20577"/>
        <pc:sldMkLst>
          <pc:docMk/>
          <pc:sldMk cId="2912488380" sldId="287"/>
        </pc:sldMkLst>
        <pc:spChg chg="mod">
          <ac:chgData name="Krajca, Tomas" userId="20196479-9853-456c-b562-c216d7c27c9c" providerId="ADAL" clId="{442E9BF2-A2C1-42FC-8751-26A15F452E37}" dt="2023-12-04T10:55:18.193" v="257" actId="20577"/>
          <ac:spMkLst>
            <pc:docMk/>
            <pc:sldMk cId="2912488380" sldId="287"/>
            <ac:spMk id="2" creationId="{43D1AC9F-A8B1-A553-23B2-F3D4EDA63CD7}"/>
          </ac:spMkLst>
        </pc:spChg>
        <pc:spChg chg="mod">
          <ac:chgData name="Krajca, Tomas" userId="20196479-9853-456c-b562-c216d7c27c9c" providerId="ADAL" clId="{442E9BF2-A2C1-42FC-8751-26A15F452E37}" dt="2023-12-04T14:49:01.855" v="1026" actId="20577"/>
          <ac:spMkLst>
            <pc:docMk/>
            <pc:sldMk cId="2912488380" sldId="287"/>
            <ac:spMk id="3" creationId="{43B6FC61-4FCE-3FC0-AEE2-77588BE13715}"/>
          </ac:spMkLst>
        </pc:spChg>
      </pc:sldChg>
      <pc:sldChg chg="modSp new mod">
        <pc:chgData name="Krajca, Tomas" userId="20196479-9853-456c-b562-c216d7c27c9c" providerId="ADAL" clId="{442E9BF2-A2C1-42FC-8751-26A15F452E37}" dt="2023-12-04T14:39:57.512" v="1011" actId="20577"/>
        <pc:sldMkLst>
          <pc:docMk/>
          <pc:sldMk cId="2559507642" sldId="288"/>
        </pc:sldMkLst>
        <pc:spChg chg="mod">
          <ac:chgData name="Krajca, Tomas" userId="20196479-9853-456c-b562-c216d7c27c9c" providerId="ADAL" clId="{442E9BF2-A2C1-42FC-8751-26A15F452E37}" dt="2023-12-04T14:37:09.639" v="961" actId="20577"/>
          <ac:spMkLst>
            <pc:docMk/>
            <pc:sldMk cId="2559507642" sldId="288"/>
            <ac:spMk id="2" creationId="{DA382090-52B8-0C75-BAF8-49F43BCCDD43}"/>
          </ac:spMkLst>
        </pc:spChg>
        <pc:spChg chg="mod">
          <ac:chgData name="Krajca, Tomas" userId="20196479-9853-456c-b562-c216d7c27c9c" providerId="ADAL" clId="{442E9BF2-A2C1-42FC-8751-26A15F452E37}" dt="2023-12-04T14:39:57.512" v="1011" actId="20577"/>
          <ac:spMkLst>
            <pc:docMk/>
            <pc:sldMk cId="2559507642" sldId="288"/>
            <ac:spMk id="3" creationId="{4B5A65FA-ADB7-0472-1F63-B4709B4E73B6}"/>
          </ac:spMkLst>
        </pc:spChg>
      </pc:sldChg>
      <pc:sldChg chg="addSp delSp modSp new mod">
        <pc:chgData name="Krajca, Tomas" userId="20196479-9853-456c-b562-c216d7c27c9c" providerId="ADAL" clId="{442E9BF2-A2C1-42FC-8751-26A15F452E37}" dt="2023-12-04T14:25:20.507" v="935" actId="27614"/>
        <pc:sldMkLst>
          <pc:docMk/>
          <pc:sldMk cId="3228897384" sldId="289"/>
        </pc:sldMkLst>
        <pc:spChg chg="mod">
          <ac:chgData name="Krajca, Tomas" userId="20196479-9853-456c-b562-c216d7c27c9c" providerId="ADAL" clId="{442E9BF2-A2C1-42FC-8751-26A15F452E37}" dt="2023-12-04T14:25:17.071" v="934" actId="20577"/>
          <ac:spMkLst>
            <pc:docMk/>
            <pc:sldMk cId="3228897384" sldId="289"/>
            <ac:spMk id="2" creationId="{8FB7F688-8176-A40A-C105-81D8D39D462A}"/>
          </ac:spMkLst>
        </pc:spChg>
        <pc:spChg chg="del">
          <ac:chgData name="Krajca, Tomas" userId="20196479-9853-456c-b562-c216d7c27c9c" providerId="ADAL" clId="{442E9BF2-A2C1-42FC-8751-26A15F452E37}" dt="2023-12-04T14:25:11.215" v="924"/>
          <ac:spMkLst>
            <pc:docMk/>
            <pc:sldMk cId="3228897384" sldId="289"/>
            <ac:spMk id="3" creationId="{B21F0CD0-17C1-1F80-3E24-E08604A86FCD}"/>
          </ac:spMkLst>
        </pc:spChg>
        <pc:picChg chg="add mod">
          <ac:chgData name="Krajca, Tomas" userId="20196479-9853-456c-b562-c216d7c27c9c" providerId="ADAL" clId="{442E9BF2-A2C1-42FC-8751-26A15F452E37}" dt="2023-12-04T14:25:20.507" v="935" actId="27614"/>
          <ac:picMkLst>
            <pc:docMk/>
            <pc:sldMk cId="3228897384" sldId="289"/>
            <ac:picMk id="5" creationId="{AE707B08-3A63-FF08-C9AD-D4A6C5AA407B}"/>
          </ac:picMkLst>
        </pc:picChg>
      </pc:sldChg>
      <pc:sldChg chg="modSp new mod">
        <pc:chgData name="Krajca, Tomas" userId="20196479-9853-456c-b562-c216d7c27c9c" providerId="ADAL" clId="{442E9BF2-A2C1-42FC-8751-26A15F452E37}" dt="2023-12-04T14:59:08.613" v="1370" actId="27636"/>
        <pc:sldMkLst>
          <pc:docMk/>
          <pc:sldMk cId="253980280" sldId="290"/>
        </pc:sldMkLst>
        <pc:spChg chg="mod">
          <ac:chgData name="Krajca, Tomas" userId="20196479-9853-456c-b562-c216d7c27c9c" providerId="ADAL" clId="{442E9BF2-A2C1-42FC-8751-26A15F452E37}" dt="2023-12-04T14:40:02.573" v="1021" actId="20577"/>
          <ac:spMkLst>
            <pc:docMk/>
            <pc:sldMk cId="253980280" sldId="290"/>
            <ac:spMk id="2" creationId="{65EF433C-183A-D87F-EF31-8CCC3DB2FEF5}"/>
          </ac:spMkLst>
        </pc:spChg>
        <pc:spChg chg="mod">
          <ac:chgData name="Krajca, Tomas" userId="20196479-9853-456c-b562-c216d7c27c9c" providerId="ADAL" clId="{442E9BF2-A2C1-42FC-8751-26A15F452E37}" dt="2023-12-04T14:59:08.613" v="1370" actId="27636"/>
          <ac:spMkLst>
            <pc:docMk/>
            <pc:sldMk cId="253980280" sldId="290"/>
            <ac:spMk id="3" creationId="{215C3B92-083C-0279-6CAC-21860C39F0E4}"/>
          </ac:spMkLst>
        </pc:spChg>
      </pc:sldChg>
      <pc:sldChg chg="modSp new mod">
        <pc:chgData name="Krajca, Tomas" userId="20196479-9853-456c-b562-c216d7c27c9c" providerId="ADAL" clId="{442E9BF2-A2C1-42FC-8751-26A15F452E37}" dt="2023-12-04T14:50:18.809" v="1317" actId="20577"/>
        <pc:sldMkLst>
          <pc:docMk/>
          <pc:sldMk cId="2159232591" sldId="291"/>
        </pc:sldMkLst>
        <pc:spChg chg="mod">
          <ac:chgData name="Krajca, Tomas" userId="20196479-9853-456c-b562-c216d7c27c9c" providerId="ADAL" clId="{442E9BF2-A2C1-42FC-8751-26A15F452E37}" dt="2023-12-04T14:49:09.681" v="1036" actId="20577"/>
          <ac:spMkLst>
            <pc:docMk/>
            <pc:sldMk cId="2159232591" sldId="291"/>
            <ac:spMk id="2" creationId="{476295F8-A196-2766-5281-35CF0A48F6C1}"/>
          </ac:spMkLst>
        </pc:spChg>
        <pc:spChg chg="mod">
          <ac:chgData name="Krajca, Tomas" userId="20196479-9853-456c-b562-c216d7c27c9c" providerId="ADAL" clId="{442E9BF2-A2C1-42FC-8751-26A15F452E37}" dt="2023-12-04T14:50:18.809" v="1317" actId="20577"/>
          <ac:spMkLst>
            <pc:docMk/>
            <pc:sldMk cId="2159232591" sldId="291"/>
            <ac:spMk id="3" creationId="{18ED4EBE-9855-0D8C-074D-5A97D76E42B3}"/>
          </ac:spMkLst>
        </pc:spChg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  <pc:docChgLst>
    <pc:chgData name="Krajca, Tomas" userId="20196479-9853-456c-b562-c216d7c27c9c" providerId="ADAL" clId="{150AEB76-F0C0-458F-BD80-D8030D33D0BF}"/>
    <pc:docChg chg="undo custSel addSld delSld modSld">
      <pc:chgData name="Krajca, Tomas" userId="20196479-9853-456c-b562-c216d7c27c9c" providerId="ADAL" clId="{150AEB76-F0C0-458F-BD80-D8030D33D0BF}" dt="2023-11-26T22:03:22.936" v="35"/>
      <pc:docMkLst>
        <pc:docMk/>
      </pc:docMkLst>
      <pc:sldChg chg="modSp mod">
        <pc:chgData name="Krajca, Tomas" userId="20196479-9853-456c-b562-c216d7c27c9c" providerId="ADAL" clId="{150AEB76-F0C0-458F-BD80-D8030D33D0BF}" dt="2023-11-26T21:52:30.785" v="13" actId="20577"/>
        <pc:sldMkLst>
          <pc:docMk/>
          <pc:sldMk cId="3656829567" sldId="257"/>
        </pc:sldMkLst>
        <pc:spChg chg="mod">
          <ac:chgData name="Krajca, Tomas" userId="20196479-9853-456c-b562-c216d7c27c9c" providerId="ADAL" clId="{150AEB76-F0C0-458F-BD80-D8030D33D0BF}" dt="2023-11-26T21:52:30.785" v="13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150AEB76-F0C0-458F-BD80-D8030D33D0BF}" dt="2023-11-26T21:52:09.228" v="0" actId="47"/>
        <pc:sldMkLst>
          <pc:docMk/>
          <pc:sldMk cId="3929073952" sldId="266"/>
        </pc:sldMkLst>
      </pc:sldChg>
      <pc:sldChg chg="del">
        <pc:chgData name="Krajca, Tomas" userId="20196479-9853-456c-b562-c216d7c27c9c" providerId="ADAL" clId="{150AEB76-F0C0-458F-BD80-D8030D33D0BF}" dt="2023-11-26T21:52:11.234" v="3" actId="47"/>
        <pc:sldMkLst>
          <pc:docMk/>
          <pc:sldMk cId="3272594780" sldId="267"/>
        </pc:sldMkLst>
      </pc:sldChg>
      <pc:sldChg chg="del">
        <pc:chgData name="Krajca, Tomas" userId="20196479-9853-456c-b562-c216d7c27c9c" providerId="ADAL" clId="{150AEB76-F0C0-458F-BD80-D8030D33D0BF}" dt="2023-11-26T21:52:11.824" v="4" actId="47"/>
        <pc:sldMkLst>
          <pc:docMk/>
          <pc:sldMk cId="3680027864" sldId="268"/>
        </pc:sldMkLst>
      </pc:sldChg>
      <pc:sldChg chg="del">
        <pc:chgData name="Krajca, Tomas" userId="20196479-9853-456c-b562-c216d7c27c9c" providerId="ADAL" clId="{150AEB76-F0C0-458F-BD80-D8030D33D0BF}" dt="2023-11-26T21:52:09.841" v="1" actId="47"/>
        <pc:sldMkLst>
          <pc:docMk/>
          <pc:sldMk cId="2683491113" sldId="269"/>
        </pc:sldMkLst>
      </pc:sldChg>
      <pc:sldChg chg="del">
        <pc:chgData name="Krajca, Tomas" userId="20196479-9853-456c-b562-c216d7c27c9c" providerId="ADAL" clId="{150AEB76-F0C0-458F-BD80-D8030D33D0BF}" dt="2023-11-26T21:52:10.564" v="2" actId="47"/>
        <pc:sldMkLst>
          <pc:docMk/>
          <pc:sldMk cId="4263322018" sldId="270"/>
        </pc:sldMkLst>
      </pc:sldChg>
      <pc:sldChg chg="del">
        <pc:chgData name="Krajca, Tomas" userId="20196479-9853-456c-b562-c216d7c27c9c" providerId="ADAL" clId="{150AEB76-F0C0-458F-BD80-D8030D33D0BF}" dt="2023-11-26T21:52:12.398" v="5" actId="47"/>
        <pc:sldMkLst>
          <pc:docMk/>
          <pc:sldMk cId="3940508358" sldId="272"/>
        </pc:sldMkLst>
      </pc:sldChg>
      <pc:sldChg chg="del">
        <pc:chgData name="Krajca, Tomas" userId="20196479-9853-456c-b562-c216d7c27c9c" providerId="ADAL" clId="{150AEB76-F0C0-458F-BD80-D8030D33D0BF}" dt="2023-11-26T21:52:13.950" v="6" actId="47"/>
        <pc:sldMkLst>
          <pc:docMk/>
          <pc:sldMk cId="2331425084" sldId="273"/>
        </pc:sldMkLst>
      </pc:sldChg>
      <pc:sldChg chg="del">
        <pc:chgData name="Krajca, Tomas" userId="20196479-9853-456c-b562-c216d7c27c9c" providerId="ADAL" clId="{150AEB76-F0C0-458F-BD80-D8030D33D0BF}" dt="2023-11-26T21:52:14.472" v="7" actId="47"/>
        <pc:sldMkLst>
          <pc:docMk/>
          <pc:sldMk cId="3869937571" sldId="274"/>
        </pc:sldMkLst>
      </pc:sldChg>
      <pc:sldChg chg="modSp mod">
        <pc:chgData name="Krajca, Tomas" userId="20196479-9853-456c-b562-c216d7c27c9c" providerId="ADAL" clId="{150AEB76-F0C0-458F-BD80-D8030D33D0BF}" dt="2023-11-26T21:52:19.578" v="9" actId="20577"/>
        <pc:sldMkLst>
          <pc:docMk/>
          <pc:sldMk cId="1930338553" sldId="275"/>
        </pc:sldMkLst>
        <pc:spChg chg="mod">
          <ac:chgData name="Krajca, Tomas" userId="20196479-9853-456c-b562-c216d7c27c9c" providerId="ADAL" clId="{150AEB76-F0C0-458F-BD80-D8030D33D0BF}" dt="2023-11-26T21:52:19.578" v="9" actId="20577"/>
          <ac:spMkLst>
            <pc:docMk/>
            <pc:sldMk cId="1930338553" sldId="275"/>
            <ac:spMk id="2" creationId="{21D678C7-CCA7-69DF-0AE0-9505DA56956A}"/>
          </ac:spMkLst>
        </pc:spChg>
      </pc:sldChg>
      <pc:sldChg chg="modSp new mod">
        <pc:chgData name="Krajca, Tomas" userId="20196479-9853-456c-b562-c216d7c27c9c" providerId="ADAL" clId="{150AEB76-F0C0-458F-BD80-D8030D33D0BF}" dt="2023-11-26T22:03:22.936" v="35"/>
        <pc:sldMkLst>
          <pc:docMk/>
          <pc:sldMk cId="2571643394" sldId="277"/>
        </pc:sldMkLst>
        <pc:spChg chg="mod">
          <ac:chgData name="Krajca, Tomas" userId="20196479-9853-456c-b562-c216d7c27c9c" providerId="ADAL" clId="{150AEB76-F0C0-458F-BD80-D8030D33D0BF}" dt="2023-11-26T21:53:15.399" v="32" actId="20577"/>
          <ac:spMkLst>
            <pc:docMk/>
            <pc:sldMk cId="2571643394" sldId="277"/>
            <ac:spMk id="2" creationId="{2C98111F-AACF-2926-746F-4FED231DE9E5}"/>
          </ac:spMkLst>
        </pc:spChg>
        <pc:spChg chg="mod">
          <ac:chgData name="Krajca, Tomas" userId="20196479-9853-456c-b562-c216d7c27c9c" providerId="ADAL" clId="{150AEB76-F0C0-458F-BD80-D8030D33D0BF}" dt="2023-11-26T22:03:22.936" v="35"/>
          <ac:spMkLst>
            <pc:docMk/>
            <pc:sldMk cId="2571643394" sldId="277"/>
            <ac:spMk id="3" creationId="{D0728961-98B9-C8A4-5AB6-4D0C108FDC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esign_patte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382090-52B8-0C75-BAF8-49F43BCC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5A65FA-ADB7-0472-1F63-B4709B4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se pro dynamické přidávání funkcionalit bez nutnosti</a:t>
            </a:r>
          </a:p>
          <a:p>
            <a:pPr marL="0" indent="0">
              <a:buNone/>
            </a:pPr>
            <a:r>
              <a:rPr lang="cs-CZ" dirty="0"/>
              <a:t>změny nebo dědění základní třídy -&gt; obohacení funkcionality</a:t>
            </a:r>
          </a:p>
          <a:p>
            <a:r>
              <a:rPr lang="cs-CZ" dirty="0"/>
              <a:t> Princip </a:t>
            </a:r>
            <a:r>
              <a:rPr lang="cs-CZ" dirty="0" err="1"/>
              <a:t>wrapování</a:t>
            </a:r>
            <a:r>
              <a:rPr lang="cs-CZ" dirty="0"/>
              <a:t> (obalení) a následného delegování volání</a:t>
            </a:r>
          </a:p>
          <a:p>
            <a:r>
              <a:rPr lang="cs-CZ" dirty="0"/>
              <a:t> V Javě hojně využíván při práci s Input/</a:t>
            </a:r>
            <a:r>
              <a:rPr lang="cs-CZ" dirty="0" err="1"/>
              <a:t>OutputStreamy</a:t>
            </a:r>
            <a:r>
              <a:rPr lang="cs-CZ" dirty="0"/>
              <a:t> (např.</a:t>
            </a:r>
          </a:p>
          <a:p>
            <a:pPr marL="0" indent="0">
              <a:buNone/>
            </a:pPr>
            <a:r>
              <a:rPr lang="cs-CZ" dirty="0"/>
              <a:t>pro čtení/zápis obsahu souborů</a:t>
            </a:r>
          </a:p>
        </p:txBody>
      </p:sp>
    </p:spTree>
    <p:extLst>
      <p:ext uri="{BB962C8B-B14F-4D97-AF65-F5344CB8AC3E}">
        <p14:creationId xmlns:p14="http://schemas.microsoft.com/office/powerpoint/2010/main" val="25595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F433C-183A-D87F-EF31-8CCC3DB2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5C3B92-083C-0279-6CAC-21860C39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Decorator</a:t>
            </a:r>
            <a:r>
              <a:rPr lang="cs-CZ" dirty="0"/>
              <a:t> pouze přidává logiku</a:t>
            </a:r>
          </a:p>
          <a:p>
            <a:r>
              <a:rPr lang="cs-CZ" dirty="0"/>
              <a:t>Implementujte třídu představující kávu (</a:t>
            </a:r>
            <a:r>
              <a:rPr lang="cs-CZ" dirty="0" err="1"/>
              <a:t>Coffee</a:t>
            </a:r>
            <a:r>
              <a:rPr lang="cs-CZ" dirty="0"/>
              <a:t>), jejíž metoda</a:t>
            </a:r>
            <a:r>
              <a:rPr lang="en-US" dirty="0"/>
              <a:t> </a:t>
            </a:r>
            <a:r>
              <a:rPr lang="cs-CZ" dirty="0" err="1"/>
              <a:t>prepareCoffee</a:t>
            </a:r>
            <a:r>
              <a:rPr lang="cs-CZ" dirty="0"/>
              <a:t> jednoduše vypíše “Káva”</a:t>
            </a:r>
          </a:p>
          <a:p>
            <a:r>
              <a:rPr lang="cs-CZ" dirty="0"/>
              <a:t>Využijte jeden </a:t>
            </a:r>
            <a:r>
              <a:rPr lang="cs-CZ" dirty="0" err="1"/>
              <a:t>Decorator</a:t>
            </a:r>
            <a:r>
              <a:rPr lang="cs-CZ" dirty="0"/>
              <a:t> k tomu, abyste “osladili” kávu</a:t>
            </a:r>
          </a:p>
          <a:p>
            <a:pPr lvl="1"/>
            <a:r>
              <a:rPr lang="cs-CZ" dirty="0"/>
              <a:t>tj. Pokud následně na objektu zavolám </a:t>
            </a:r>
            <a:r>
              <a:rPr lang="cs-CZ" dirty="0" err="1"/>
              <a:t>prepareCoffee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měl bych dostat řetězec “sladká káva”</a:t>
            </a:r>
          </a:p>
          <a:p>
            <a:r>
              <a:rPr lang="cs-CZ" dirty="0"/>
              <a:t>Využijte druhý </a:t>
            </a:r>
            <a:r>
              <a:rPr lang="cs-CZ" dirty="0" err="1"/>
              <a:t>Decorator</a:t>
            </a:r>
            <a:r>
              <a:rPr lang="cs-CZ" dirty="0"/>
              <a:t> k tomu, abyste do kávy přidali</a:t>
            </a:r>
            <a:r>
              <a:rPr lang="en-US" dirty="0"/>
              <a:t> </a:t>
            </a:r>
            <a:r>
              <a:rPr lang="cs-CZ" dirty="0"/>
              <a:t>mléko</a:t>
            </a:r>
          </a:p>
          <a:p>
            <a:pPr lvl="1"/>
            <a:r>
              <a:rPr lang="cs-CZ" dirty="0"/>
              <a:t>tj. Pokud následně na objektu zavolám </a:t>
            </a:r>
            <a:r>
              <a:rPr lang="cs-CZ" dirty="0" err="1"/>
              <a:t>prepareCoffee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dostanu “káva s mlékem”</a:t>
            </a:r>
          </a:p>
          <a:p>
            <a:r>
              <a:rPr lang="cs-CZ" dirty="0"/>
              <a:t>Zapojte oba </a:t>
            </a:r>
            <a:r>
              <a:rPr lang="cs-CZ" dirty="0" err="1"/>
              <a:t>Decoratory</a:t>
            </a:r>
            <a:r>
              <a:rPr lang="cs-CZ" dirty="0"/>
              <a:t> na instanci </a:t>
            </a:r>
            <a:r>
              <a:rPr lang="cs-CZ" dirty="0" err="1"/>
              <a:t>Coffee</a:t>
            </a:r>
            <a:r>
              <a:rPr lang="cs-CZ" dirty="0"/>
              <a:t>, zavolejte metodu</a:t>
            </a:r>
          </a:p>
          <a:p>
            <a:pPr lvl="1"/>
            <a:r>
              <a:rPr lang="cs-CZ" dirty="0"/>
              <a:t>Výsledek by měl být “sladká káva s mlékem”</a:t>
            </a:r>
          </a:p>
        </p:txBody>
      </p:sp>
    </p:spTree>
    <p:extLst>
      <p:ext uri="{BB962C8B-B14F-4D97-AF65-F5344CB8AC3E}">
        <p14:creationId xmlns:p14="http://schemas.microsoft.com/office/powerpoint/2010/main" val="2539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Zadání semestrální práce</a:t>
            </a:r>
          </a:p>
          <a:p>
            <a:pPr lvl="1"/>
            <a:r>
              <a:rPr lang="cs-CZ" dirty="0" err="1"/>
              <a:t>Deadline</a:t>
            </a:r>
            <a:r>
              <a:rPr lang="cs-CZ" dirty="0"/>
              <a:t> 1</a:t>
            </a:r>
            <a:r>
              <a:rPr lang="en-US" dirty="0"/>
              <a:t>4</a:t>
            </a:r>
            <a:r>
              <a:rPr lang="cs-CZ" dirty="0"/>
              <a:t>.1.2024 23:59</a:t>
            </a:r>
          </a:p>
          <a:p>
            <a:pPr lvl="1"/>
            <a:r>
              <a:rPr lang="cs-CZ" dirty="0"/>
              <a:t>Zadání na </a:t>
            </a:r>
            <a:r>
              <a:rPr lang="cs-CZ" dirty="0" err="1"/>
              <a:t>GITu</a:t>
            </a:r>
            <a:endParaRPr lang="cs-CZ" dirty="0"/>
          </a:p>
          <a:p>
            <a:pPr lvl="1"/>
            <a:r>
              <a:rPr lang="cs-CZ" dirty="0"/>
              <a:t>+ Vysvětlení na hodině</a:t>
            </a:r>
          </a:p>
          <a:p>
            <a:r>
              <a:rPr lang="cs-CZ" dirty="0"/>
              <a:t>Log4j</a:t>
            </a:r>
            <a:endParaRPr lang="en-US" dirty="0"/>
          </a:p>
          <a:p>
            <a:r>
              <a:rPr lang="cs-CZ" dirty="0">
                <a:hlinkClick r:id="rId2"/>
              </a:rPr>
              <a:t>https://www.tutorialspoint.com/design_pattern/</a:t>
            </a:r>
            <a:r>
              <a:rPr lang="en-US" dirty="0"/>
              <a:t> </a:t>
            </a:r>
            <a:endParaRPr lang="cs-CZ" dirty="0"/>
          </a:p>
          <a:p>
            <a:r>
              <a:rPr lang="cs-CZ" dirty="0" err="1"/>
              <a:t>Patterny</a:t>
            </a:r>
            <a:r>
              <a:rPr lang="cs-CZ" dirty="0"/>
              <a:t>: </a:t>
            </a:r>
            <a:r>
              <a:rPr lang="cs-CZ" dirty="0" err="1"/>
              <a:t>Decorator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Priste</a:t>
            </a:r>
            <a:r>
              <a:rPr lang="cs-CZ" dirty="0"/>
              <a:t>: </a:t>
            </a:r>
            <a:r>
              <a:rPr lang="en-US" dirty="0"/>
              <a:t> Decorator, </a:t>
            </a:r>
            <a:r>
              <a:rPr lang="cs-CZ" dirty="0"/>
              <a:t>Práce se soubory, Proxy, </a:t>
            </a:r>
            <a:r>
              <a:rPr lang="cs-CZ" dirty="0" err="1"/>
              <a:t>Facade</a:t>
            </a:r>
            <a:r>
              <a:rPr lang="cs-CZ" dirty="0"/>
              <a:t>, </a:t>
            </a:r>
            <a:r>
              <a:rPr lang="cs-CZ" dirty="0" err="1"/>
              <a:t>Iterator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CD0431-DB98-6273-3A7C-DAFC793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a logging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408570-17FA-9B39-B72E-ABBEBB3C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zapojení </a:t>
            </a:r>
            <a:r>
              <a:rPr lang="cs-CZ" b="1" dirty="0"/>
              <a:t>LOG4J2 </a:t>
            </a:r>
            <a:r>
              <a:rPr lang="cs-CZ" dirty="0"/>
              <a:t>do aplikace </a:t>
            </a:r>
            <a:endParaRPr lang="en-US" dirty="0"/>
          </a:p>
          <a:p>
            <a:r>
              <a:rPr lang="cs-CZ" dirty="0"/>
              <a:t>konfigurační soubor – v </a:t>
            </a:r>
            <a:r>
              <a:rPr lang="cs-CZ" dirty="0" err="1"/>
              <a:t>resources</a:t>
            </a:r>
            <a:endParaRPr lang="en-US" dirty="0"/>
          </a:p>
          <a:p>
            <a:pPr lvl="1"/>
            <a:r>
              <a:rPr lang="en-US" dirty="0" err="1"/>
              <a:t>Logov</a:t>
            </a:r>
            <a:r>
              <a:rPr lang="cs-CZ" dirty="0" err="1"/>
              <a:t>ání</a:t>
            </a:r>
            <a:r>
              <a:rPr lang="cs-CZ" dirty="0"/>
              <a:t> do konzole</a:t>
            </a:r>
          </a:p>
          <a:p>
            <a:pPr lvl="1"/>
            <a:r>
              <a:rPr lang="cs-CZ" dirty="0"/>
              <a:t>Logování do souboru</a:t>
            </a:r>
          </a:p>
          <a:p>
            <a:r>
              <a:rPr lang="cs-CZ" dirty="0" err="1"/>
              <a:t>logging</a:t>
            </a:r>
            <a:r>
              <a:rPr lang="cs-CZ" dirty="0"/>
              <a:t> levely (</a:t>
            </a:r>
            <a:r>
              <a:rPr lang="cs-CZ" dirty="0" err="1"/>
              <a:t>Warning</a:t>
            </a:r>
            <a:r>
              <a:rPr lang="cs-CZ" dirty="0"/>
              <a:t>, </a:t>
            </a:r>
            <a:r>
              <a:rPr lang="cs-CZ" dirty="0" err="1"/>
              <a:t>Info</a:t>
            </a:r>
            <a:r>
              <a:rPr lang="cs-CZ" dirty="0"/>
              <a:t>, </a:t>
            </a:r>
            <a:r>
              <a:rPr lang="cs-CZ" dirty="0" err="1"/>
              <a:t>Error</a:t>
            </a:r>
            <a:r>
              <a:rPr lang="cs-CZ" dirty="0"/>
              <a:t>…)</a:t>
            </a:r>
          </a:p>
          <a:p>
            <a:r>
              <a:rPr lang="cs-CZ" dirty="0" err="1"/>
              <a:t>Maven</a:t>
            </a:r>
            <a:r>
              <a:rPr lang="cs-CZ" dirty="0"/>
              <a:t> závislost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Builder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71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6FE55-096F-9ECE-D645-E595BDB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752B10-71ED-8215-ABA9-1A601DCA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• využívá se v situacích, kdy chceme notifikovat nějaké objekty (</a:t>
            </a:r>
            <a:r>
              <a:rPr lang="cs-CZ" dirty="0" err="1"/>
              <a:t>subscribery</a:t>
            </a:r>
            <a:r>
              <a:rPr lang="cs-CZ" dirty="0"/>
              <a:t>) o změně stavu jiného objektu</a:t>
            </a:r>
          </a:p>
          <a:p>
            <a:pPr marL="0" indent="0">
              <a:buNone/>
            </a:pPr>
            <a:r>
              <a:rPr lang="cs-CZ" dirty="0"/>
              <a:t>• 2 role:</a:t>
            </a:r>
          </a:p>
          <a:p>
            <a:pPr marL="0" indent="0">
              <a:buNone/>
            </a:pPr>
            <a:r>
              <a:rPr lang="cs-CZ" dirty="0"/>
              <a:t>	• pozorovaný (</a:t>
            </a:r>
            <a:r>
              <a:rPr lang="cs-CZ" dirty="0" err="1"/>
              <a:t>observable</a:t>
            </a:r>
            <a:r>
              <a:rPr lang="cs-CZ" dirty="0"/>
              <a:t>, </a:t>
            </a:r>
            <a:r>
              <a:rPr lang="cs-CZ" dirty="0" err="1"/>
              <a:t>publisher</a:t>
            </a:r>
            <a:r>
              <a:rPr lang="cs-CZ" dirty="0"/>
              <a:t>, </a:t>
            </a:r>
            <a:r>
              <a:rPr lang="cs-CZ" dirty="0" err="1"/>
              <a:t>subject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		• sledovaný objekt, obsahuje seznam </a:t>
            </a:r>
            <a:r>
              <a:rPr lang="cs-CZ" dirty="0" err="1"/>
              <a:t>subscriberů</a:t>
            </a:r>
            <a:r>
              <a:rPr lang="cs-CZ" dirty="0"/>
              <a:t>, které</a:t>
            </a:r>
            <a:r>
              <a:rPr lang="en-US" dirty="0"/>
              <a:t> 			   </a:t>
            </a:r>
            <a:r>
              <a:rPr lang="cs-CZ" dirty="0"/>
              <a:t>notifikuje při změnách svého stavu</a:t>
            </a:r>
          </a:p>
          <a:p>
            <a:pPr marL="0" indent="0">
              <a:buNone/>
            </a:pPr>
            <a:r>
              <a:rPr lang="cs-CZ" dirty="0"/>
              <a:t>	• pozorovatel (</a:t>
            </a:r>
            <a:r>
              <a:rPr lang="cs-CZ" dirty="0" err="1"/>
              <a:t>observer</a:t>
            </a:r>
            <a:r>
              <a:rPr lang="cs-CZ" dirty="0"/>
              <a:t>, </a:t>
            </a:r>
            <a:r>
              <a:rPr lang="cs-CZ" dirty="0" err="1"/>
              <a:t>subscriber</a:t>
            </a:r>
            <a:r>
              <a:rPr lang="cs-CZ" dirty="0"/>
              <a:t>, </a:t>
            </a:r>
            <a:r>
              <a:rPr lang="cs-CZ" dirty="0" err="1"/>
              <a:t>listener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		• objekt, který dostává notifikaci při změně stavu </a:t>
            </a:r>
            <a:r>
              <a:rPr lang="en-US" dirty="0"/>
              <a:t>				   </a:t>
            </a:r>
            <a:r>
              <a:rPr lang="cs-CZ" dirty="0"/>
              <a:t>pozorovaného objektu</a:t>
            </a:r>
          </a:p>
          <a:p>
            <a:pPr marL="0" indent="0">
              <a:buNone/>
            </a:pPr>
            <a:r>
              <a:rPr lang="cs-CZ" dirty="0"/>
              <a:t>• Způsoby notifikace mohou být různé - více metod, jedna,</a:t>
            </a:r>
          </a:p>
          <a:p>
            <a:pPr marL="0" indent="0">
              <a:buNone/>
            </a:pPr>
            <a:r>
              <a:rPr lang="cs-CZ" dirty="0"/>
              <a:t>sekvence...</a:t>
            </a:r>
          </a:p>
        </p:txBody>
      </p:sp>
    </p:spTree>
    <p:extLst>
      <p:ext uri="{BB962C8B-B14F-4D97-AF65-F5344CB8AC3E}">
        <p14:creationId xmlns:p14="http://schemas.microsoft.com/office/powerpoint/2010/main" val="382945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7F688-8176-A40A-C105-81D8D39D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cs-CZ" dirty="0"/>
          </a:p>
        </p:txBody>
      </p:sp>
      <p:pic>
        <p:nvPicPr>
          <p:cNvPr id="5" name="Zástupný obsah 4" descr="Obsah obrázku text, diagram, snímek obrazovky, Paralelní&#10;&#10;Popis byl vytvořen automaticky">
            <a:extLst>
              <a:ext uri="{FF2B5EF4-FFF2-40B4-BE49-F238E27FC236}">
                <a16:creationId xmlns:a16="http://schemas.microsoft.com/office/drawing/2014/main" id="{AE707B08-3A63-FF08-C9AD-D4A6C5AA4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38" y="663678"/>
            <a:ext cx="8612006" cy="5936132"/>
          </a:xfrm>
        </p:spPr>
      </p:pic>
    </p:spTree>
    <p:extLst>
      <p:ext uri="{BB962C8B-B14F-4D97-AF65-F5344CB8AC3E}">
        <p14:creationId xmlns:p14="http://schemas.microsoft.com/office/powerpoint/2010/main" val="322889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5F312-9A99-0C5D-62DD-02654F75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0A0BEF-10DE-8598-E78D-088E6D24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Př:</a:t>
            </a:r>
          </a:p>
          <a:p>
            <a:r>
              <a:rPr lang="cs-CZ" dirty="0" err="1"/>
              <a:t>Hotdog</a:t>
            </a:r>
            <a:r>
              <a:rPr lang="cs-CZ" dirty="0"/>
              <a:t> stánek, ke kterému přichází osoba (Person) a objednává si </a:t>
            </a:r>
            <a:r>
              <a:rPr lang="cs-CZ" dirty="0" err="1"/>
              <a:t>hotdog</a:t>
            </a:r>
            <a:endParaRPr lang="cs-CZ" dirty="0"/>
          </a:p>
          <a:p>
            <a:r>
              <a:rPr lang="cs-CZ" dirty="0"/>
              <a:t> V momentě, kdy je/jsou </a:t>
            </a:r>
            <a:r>
              <a:rPr lang="cs-CZ" dirty="0" err="1"/>
              <a:t>hotdogy</a:t>
            </a:r>
            <a:r>
              <a:rPr lang="cs-CZ" dirty="0"/>
              <a:t> hotové, chci dát vědět osobám, že si je mají vyzvednout</a:t>
            </a:r>
          </a:p>
          <a:p>
            <a:pPr marL="0" indent="0">
              <a:buNone/>
            </a:pPr>
            <a:r>
              <a:rPr lang="cs-CZ" dirty="0"/>
              <a:t>Př2:</a:t>
            </a:r>
          </a:p>
          <a:p>
            <a:r>
              <a:rPr lang="cs-CZ" dirty="0"/>
              <a:t> vytvořte model reprezentující jednoduchý Twitter</a:t>
            </a:r>
          </a:p>
          <a:p>
            <a:r>
              <a:rPr lang="cs-CZ" dirty="0"/>
              <a:t> ze svého profilu dáváte sledování jinému profilu</a:t>
            </a:r>
          </a:p>
          <a:p>
            <a:r>
              <a:rPr lang="cs-CZ" dirty="0"/>
              <a:t> v momentě kdy profil přidá příspěvek, je třeba notifikovat všechny jeho </a:t>
            </a:r>
            <a:r>
              <a:rPr lang="cs-CZ" dirty="0" err="1"/>
              <a:t>subscribery</a:t>
            </a:r>
            <a:r>
              <a:rPr lang="cs-CZ" dirty="0"/>
              <a:t> (můžeme je třeba přidat nahoru do </a:t>
            </a:r>
            <a:r>
              <a:rPr lang="cs-CZ" dirty="0" err="1"/>
              <a:t>feedu</a:t>
            </a:r>
            <a:r>
              <a:rPr lang="cs-CZ" dirty="0"/>
              <a:t> nebo vytisknout)</a:t>
            </a:r>
          </a:p>
          <a:p>
            <a:r>
              <a:rPr lang="cs-CZ" dirty="0"/>
              <a:t> měla by fungovat i funkce pro zrušení sledování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2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6D4FC2-D7BD-B2DF-C1DA-D938F7C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E4D997-AFD1-4A0A-9427-698543AC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• </a:t>
            </a:r>
            <a:r>
              <a:rPr lang="cs-CZ" dirty="0" err="1"/>
              <a:t>zapouzřední</a:t>
            </a:r>
            <a:r>
              <a:rPr lang="cs-CZ" dirty="0"/>
              <a:t> logiky do samostatné třídy, logiku pak spustí</a:t>
            </a:r>
          </a:p>
          <a:p>
            <a:pPr marL="0" indent="0">
              <a:buNone/>
            </a:pPr>
            <a:r>
              <a:rPr lang="cs-CZ" dirty="0"/>
              <a:t>jiná třída</a:t>
            </a:r>
          </a:p>
          <a:p>
            <a:pPr marL="0" indent="0">
              <a:buNone/>
            </a:pPr>
            <a:r>
              <a:rPr lang="cs-CZ" dirty="0"/>
              <a:t>• </a:t>
            </a:r>
            <a:r>
              <a:rPr lang="cs-CZ" dirty="0" err="1"/>
              <a:t>vyhodné</a:t>
            </a:r>
            <a:r>
              <a:rPr lang="cs-CZ" dirty="0"/>
              <a:t> např. pro provádění příkazů postupně z fronty</a:t>
            </a:r>
          </a:p>
          <a:p>
            <a:pPr marL="0" indent="0">
              <a:buNone/>
            </a:pPr>
            <a:r>
              <a:rPr lang="cs-CZ" dirty="0"/>
              <a:t>• výhodné pro záznam historie příkazů</a:t>
            </a:r>
          </a:p>
          <a:p>
            <a:pPr marL="0" indent="0">
              <a:buNone/>
            </a:pPr>
            <a:r>
              <a:rPr lang="cs-CZ" dirty="0"/>
              <a:t>• může být implementována i logika co umožní odvolat operaci</a:t>
            </a:r>
          </a:p>
          <a:p>
            <a:pPr marL="0" indent="0">
              <a:buNone/>
            </a:pPr>
            <a:r>
              <a:rPr lang="cs-CZ" dirty="0"/>
              <a:t>(</a:t>
            </a:r>
            <a:r>
              <a:rPr lang="cs-CZ" dirty="0" err="1"/>
              <a:t>undo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příkaz musí obsahovat všechna data nutné k jeho vykonání</a:t>
            </a:r>
          </a:p>
        </p:txBody>
      </p:sp>
    </p:spTree>
    <p:extLst>
      <p:ext uri="{BB962C8B-B14F-4D97-AF65-F5344CB8AC3E}">
        <p14:creationId xmlns:p14="http://schemas.microsoft.com/office/powerpoint/2010/main" val="422450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D1AC9F-A8B1-A553-23B2-F3D4EDA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B6FC61-4FCE-3FC0-AEE2-77588BE1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• vytvořte něco jako textový editor (použijte </a:t>
            </a:r>
            <a:r>
              <a:rPr lang="cs-CZ" dirty="0" err="1"/>
              <a:t>StringBuilder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Stringbuilder</a:t>
            </a:r>
            <a:r>
              <a:rPr lang="cs-CZ" dirty="0"/>
              <a:t> je </a:t>
            </a:r>
            <a:r>
              <a:rPr lang="cs-CZ" dirty="0" err="1"/>
              <a:t>mutable</a:t>
            </a:r>
            <a:r>
              <a:rPr lang="cs-CZ" dirty="0"/>
              <a:t> na rozdíl od </a:t>
            </a:r>
            <a:r>
              <a:rPr lang="cs-CZ" dirty="0" err="1"/>
              <a:t>String</a:t>
            </a:r>
            <a:r>
              <a:rPr lang="cs-CZ" dirty="0"/>
              <a:t>, umožňuje operace s textovými řetězci, aniž by musela vytvářet neustále nové objekty řetězců (př. Při změně </a:t>
            </a:r>
            <a:r>
              <a:rPr lang="cs-CZ" dirty="0" err="1"/>
              <a:t>Stringu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Př. Metod: insert, </a:t>
            </a:r>
            <a:r>
              <a:rPr lang="cs-CZ" dirty="0" err="1"/>
              <a:t>delete</a:t>
            </a:r>
            <a:r>
              <a:rPr lang="cs-CZ" dirty="0"/>
              <a:t>, reverse</a:t>
            </a:r>
          </a:p>
          <a:p>
            <a:pPr lvl="1"/>
            <a:endParaRPr lang="cs-CZ" dirty="0"/>
          </a:p>
          <a:p>
            <a:pPr marL="0" indent="0">
              <a:buNone/>
            </a:pPr>
            <a:r>
              <a:rPr lang="cs-CZ" dirty="0"/>
              <a:t>• implementujte příkaz Vložit (jakoby z </a:t>
            </a:r>
            <a:r>
              <a:rPr lang="cs-CZ" dirty="0" err="1"/>
              <a:t>clipboardu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tzn. </a:t>
            </a:r>
            <a:r>
              <a:rPr lang="cs-CZ" dirty="0" err="1"/>
              <a:t>command</a:t>
            </a:r>
            <a:r>
              <a:rPr lang="cs-CZ" dirty="0"/>
              <a:t> dostane celkový text a text co se má</a:t>
            </a:r>
          </a:p>
          <a:p>
            <a:pPr marL="0" indent="0">
              <a:buNone/>
            </a:pPr>
            <a:r>
              <a:rPr lang="cs-CZ" dirty="0"/>
              <a:t>zkopírovat</a:t>
            </a:r>
          </a:p>
          <a:p>
            <a:pPr marL="0" indent="0">
              <a:buNone/>
            </a:pPr>
            <a:r>
              <a:rPr lang="cs-CZ" dirty="0"/>
              <a:t>• implementujte příkaz </a:t>
            </a:r>
            <a:r>
              <a:rPr lang="en-US" dirty="0"/>
              <a:t>Z</a:t>
            </a:r>
            <a:r>
              <a:rPr lang="cs-CZ" dirty="0"/>
              <a:t>pět, co dokáže vrátit poslední</a:t>
            </a:r>
          </a:p>
          <a:p>
            <a:pPr marL="0" indent="0">
              <a:buNone/>
            </a:pPr>
            <a:r>
              <a:rPr lang="cs-CZ" dirty="0"/>
              <a:t>zaznamenané akce</a:t>
            </a:r>
          </a:p>
          <a:p>
            <a:pPr marL="0" indent="0">
              <a:buNone/>
            </a:pPr>
            <a:r>
              <a:rPr lang="cs-CZ" dirty="0"/>
              <a:t>• budete potřebovat vkládat příkazy do historie, zvolte</a:t>
            </a:r>
          </a:p>
          <a:p>
            <a:pPr marL="0" indent="0">
              <a:buNone/>
            </a:pPr>
            <a:r>
              <a:rPr lang="cs-CZ" dirty="0"/>
              <a:t>vhodnou datovou strukturu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24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295F8-A196-2766-5281-35CF0A48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ED4EBE-9855-0D8C-074D-5A97D76E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implementaci pro dálkový ovladač světel.</a:t>
            </a:r>
          </a:p>
          <a:p>
            <a:r>
              <a:rPr lang="cs-CZ" dirty="0"/>
              <a:t>Bude umožňovat zapínat a vypínat světlo – vypíše hlášku o vypnutí a zapnutí.</a:t>
            </a:r>
          </a:p>
          <a:p>
            <a:endParaRPr lang="cs-CZ" dirty="0"/>
          </a:p>
          <a:p>
            <a:r>
              <a:rPr lang="cs-CZ" dirty="0"/>
              <a:t>Interface </a:t>
            </a:r>
            <a:r>
              <a:rPr lang="cs-CZ" dirty="0" err="1"/>
              <a:t>Command</a:t>
            </a:r>
            <a:r>
              <a:rPr lang="cs-CZ" dirty="0"/>
              <a:t> – </a:t>
            </a:r>
            <a:r>
              <a:rPr lang="cs-CZ" dirty="0" err="1"/>
              <a:t>execute</a:t>
            </a:r>
            <a:r>
              <a:rPr lang="en-US" dirty="0"/>
              <a:t>()</a:t>
            </a:r>
          </a:p>
          <a:p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: </a:t>
            </a:r>
            <a:r>
              <a:rPr lang="cs-CZ" dirty="0" err="1"/>
              <a:t>LightOffCommand</a:t>
            </a:r>
            <a:r>
              <a:rPr lang="cs-CZ" dirty="0"/>
              <a:t>, </a:t>
            </a:r>
            <a:r>
              <a:rPr lang="cs-CZ" dirty="0" err="1"/>
              <a:t>LightOnCommand</a:t>
            </a:r>
            <a:r>
              <a:rPr lang="cs-CZ" dirty="0"/>
              <a:t>, </a:t>
            </a:r>
            <a:r>
              <a:rPr lang="cs-CZ" dirty="0" err="1"/>
              <a:t>RemoteControl</a:t>
            </a:r>
            <a:r>
              <a:rPr lang="cs-CZ" dirty="0"/>
              <a:t>, </a:t>
            </a:r>
            <a:r>
              <a:rPr lang="cs-CZ" dirty="0" err="1"/>
              <a:t>Light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92325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603</Words>
  <Application>Microsoft Office PowerPoint</Application>
  <PresentationFormat>Širokoúhlá obrazovka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Log4j a logging</vt:lpstr>
      <vt:lpstr>Observer</vt:lpstr>
      <vt:lpstr>Observer</vt:lpstr>
      <vt:lpstr>Observer</vt:lpstr>
      <vt:lpstr>Command</vt:lpstr>
      <vt:lpstr>Command</vt:lpstr>
      <vt:lpstr>Command</vt:lpstr>
      <vt:lpstr>Decorator</vt:lpstr>
      <vt:lpstr>Decorator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4</cp:revision>
  <dcterms:created xsi:type="dcterms:W3CDTF">2023-10-02T09:02:32Z</dcterms:created>
  <dcterms:modified xsi:type="dcterms:W3CDTF">2023-12-04T16:45:15Z</dcterms:modified>
</cp:coreProperties>
</file>