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1" r:id="rId4"/>
    <p:sldId id="296" r:id="rId5"/>
    <p:sldId id="298" r:id="rId6"/>
    <p:sldId id="300" r:id="rId7"/>
    <p:sldId id="299" r:id="rId8"/>
    <p:sldId id="302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FC73EC-BBF9-4AAC-8186-CFA7B7F7DE52}" v="6" dt="2023-12-17T22:25:06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jca, Tomas" userId="20196479-9853-456c-b562-c216d7c27c9c" providerId="ADAL" clId="{78025E76-04B2-43B3-9C7D-EEE66572E378}"/>
    <pc:docChg chg="undo redo custSel addSld delSld modSld sldOrd">
      <pc:chgData name="Krajca, Tomas" userId="20196479-9853-456c-b562-c216d7c27c9c" providerId="ADAL" clId="{78025E76-04B2-43B3-9C7D-EEE66572E378}" dt="2023-11-06T13:11:08.913" v="2344" actId="20577"/>
      <pc:docMkLst>
        <pc:docMk/>
      </pc:docMkLst>
      <pc:sldChg chg="modSp mod">
        <pc:chgData name="Krajca, Tomas" userId="20196479-9853-456c-b562-c216d7c27c9c" providerId="ADAL" clId="{78025E76-04B2-43B3-9C7D-EEE66572E378}" dt="2023-11-06T13:11:08.913" v="2344" actId="20577"/>
        <pc:sldMkLst>
          <pc:docMk/>
          <pc:sldMk cId="3656829567" sldId="257"/>
        </pc:sldMkLst>
        <pc:spChg chg="mod">
          <ac:chgData name="Krajca, Tomas" userId="20196479-9853-456c-b562-c216d7c27c9c" providerId="ADAL" clId="{78025E76-04B2-43B3-9C7D-EEE66572E378}" dt="2023-11-06T13:11:08.913" v="2344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del">
        <pc:chgData name="Krajca, Tomas" userId="20196479-9853-456c-b562-c216d7c27c9c" providerId="ADAL" clId="{78025E76-04B2-43B3-9C7D-EEE66572E378}" dt="2023-11-05T19:48:08.611" v="22" actId="47"/>
        <pc:sldMkLst>
          <pc:docMk/>
          <pc:sldMk cId="3550260796" sldId="258"/>
        </pc:sldMkLst>
      </pc:sldChg>
      <pc:sldChg chg="modSp new mod">
        <pc:chgData name="Krajca, Tomas" userId="20196479-9853-456c-b562-c216d7c27c9c" providerId="ADAL" clId="{78025E76-04B2-43B3-9C7D-EEE66572E378}" dt="2023-11-05T19:49:05.162" v="66" actId="20577"/>
        <pc:sldMkLst>
          <pc:docMk/>
          <pc:sldMk cId="4110235614" sldId="258"/>
        </pc:sldMkLst>
        <pc:spChg chg="mod">
          <ac:chgData name="Krajca, Tomas" userId="20196479-9853-456c-b562-c216d7c27c9c" providerId="ADAL" clId="{78025E76-04B2-43B3-9C7D-EEE66572E378}" dt="2023-11-05T19:48:14.165" v="37" actId="20577"/>
          <ac:spMkLst>
            <pc:docMk/>
            <pc:sldMk cId="4110235614" sldId="258"/>
            <ac:spMk id="2" creationId="{319F6825-6882-5F94-4A3F-45320957DF68}"/>
          </ac:spMkLst>
        </pc:spChg>
        <pc:spChg chg="mod">
          <ac:chgData name="Krajca, Tomas" userId="20196479-9853-456c-b562-c216d7c27c9c" providerId="ADAL" clId="{78025E76-04B2-43B3-9C7D-EEE66572E378}" dt="2023-11-05T19:49:05.162" v="66" actId="20577"/>
          <ac:spMkLst>
            <pc:docMk/>
            <pc:sldMk cId="4110235614" sldId="258"/>
            <ac:spMk id="3" creationId="{DF24C2A3-AE62-5BC3-0421-43E30D9EAE60}"/>
          </ac:spMkLst>
        </pc:spChg>
      </pc:sldChg>
      <pc:sldChg chg="del">
        <pc:chgData name="Krajca, Tomas" userId="20196479-9853-456c-b562-c216d7c27c9c" providerId="ADAL" clId="{78025E76-04B2-43B3-9C7D-EEE66572E378}" dt="2023-11-05T19:48:08.954" v="23" actId="47"/>
        <pc:sldMkLst>
          <pc:docMk/>
          <pc:sldMk cId="1011343846" sldId="259"/>
        </pc:sldMkLst>
      </pc:sldChg>
      <pc:sldChg chg="addSp modSp new mod">
        <pc:chgData name="Krajca, Tomas" userId="20196479-9853-456c-b562-c216d7c27c9c" providerId="ADAL" clId="{78025E76-04B2-43B3-9C7D-EEE66572E378}" dt="2023-11-05T20:22:55.302" v="532" actId="20577"/>
        <pc:sldMkLst>
          <pc:docMk/>
          <pc:sldMk cId="2088796605" sldId="259"/>
        </pc:sldMkLst>
        <pc:spChg chg="mod">
          <ac:chgData name="Krajca, Tomas" userId="20196479-9853-456c-b562-c216d7c27c9c" providerId="ADAL" clId="{78025E76-04B2-43B3-9C7D-EEE66572E378}" dt="2023-11-05T19:52:14.091" v="368" actId="27636"/>
          <ac:spMkLst>
            <pc:docMk/>
            <pc:sldMk cId="2088796605" sldId="259"/>
            <ac:spMk id="2" creationId="{9EC1FFE4-F45F-FAD8-4C5B-E0F1D46B3071}"/>
          </ac:spMkLst>
        </pc:spChg>
        <pc:spChg chg="mod">
          <ac:chgData name="Krajca, Tomas" userId="20196479-9853-456c-b562-c216d7c27c9c" providerId="ADAL" clId="{78025E76-04B2-43B3-9C7D-EEE66572E378}" dt="2023-11-05T20:22:55.302" v="532" actId="20577"/>
          <ac:spMkLst>
            <pc:docMk/>
            <pc:sldMk cId="2088796605" sldId="259"/>
            <ac:spMk id="3" creationId="{0AE7C838-A6D2-29A2-D27F-2868069274C8}"/>
          </ac:spMkLst>
        </pc:spChg>
        <pc:picChg chg="add mod">
          <ac:chgData name="Krajca, Tomas" userId="20196479-9853-456c-b562-c216d7c27c9c" providerId="ADAL" clId="{78025E76-04B2-43B3-9C7D-EEE66572E378}" dt="2023-11-05T19:53:01.791" v="385" actId="1076"/>
          <ac:picMkLst>
            <pc:docMk/>
            <pc:sldMk cId="2088796605" sldId="259"/>
            <ac:picMk id="5" creationId="{6B5553C2-DCF1-CEE3-1123-956533C90944}"/>
          </ac:picMkLst>
        </pc:picChg>
        <pc:picChg chg="add mod">
          <ac:chgData name="Krajca, Tomas" userId="20196479-9853-456c-b562-c216d7c27c9c" providerId="ADAL" clId="{78025E76-04B2-43B3-9C7D-EEE66572E378}" dt="2023-11-05T19:52:54.496" v="384" actId="1076"/>
          <ac:picMkLst>
            <pc:docMk/>
            <pc:sldMk cId="2088796605" sldId="259"/>
            <ac:picMk id="7" creationId="{55200B60-700B-31F2-68F6-FA58FDE873CC}"/>
          </ac:picMkLst>
        </pc:picChg>
        <pc:picChg chg="add mod">
          <ac:chgData name="Krajca, Tomas" userId="20196479-9853-456c-b562-c216d7c27c9c" providerId="ADAL" clId="{78025E76-04B2-43B3-9C7D-EEE66572E378}" dt="2023-11-05T19:52:50.991" v="383" actId="1076"/>
          <ac:picMkLst>
            <pc:docMk/>
            <pc:sldMk cId="2088796605" sldId="259"/>
            <ac:picMk id="9" creationId="{7EA92747-3F1D-C9C5-3BE2-FD6CAA5C3C7E}"/>
          </ac:picMkLst>
        </pc:picChg>
      </pc:sldChg>
      <pc:sldChg chg="addSp modSp new mod">
        <pc:chgData name="Krajca, Tomas" userId="20196479-9853-456c-b562-c216d7c27c9c" providerId="ADAL" clId="{78025E76-04B2-43B3-9C7D-EEE66572E378}" dt="2023-11-05T19:56:02.080" v="480" actId="20577"/>
        <pc:sldMkLst>
          <pc:docMk/>
          <pc:sldMk cId="839227819" sldId="260"/>
        </pc:sldMkLst>
        <pc:spChg chg="mod">
          <ac:chgData name="Krajca, Tomas" userId="20196479-9853-456c-b562-c216d7c27c9c" providerId="ADAL" clId="{78025E76-04B2-43B3-9C7D-EEE66572E378}" dt="2023-11-05T19:53:18.410" v="407" actId="20577"/>
          <ac:spMkLst>
            <pc:docMk/>
            <pc:sldMk cId="839227819" sldId="260"/>
            <ac:spMk id="2" creationId="{D69D2F14-4221-733E-527E-3945BD625AEB}"/>
          </ac:spMkLst>
        </pc:spChg>
        <pc:spChg chg="mod">
          <ac:chgData name="Krajca, Tomas" userId="20196479-9853-456c-b562-c216d7c27c9c" providerId="ADAL" clId="{78025E76-04B2-43B3-9C7D-EEE66572E378}" dt="2023-11-05T19:56:02.080" v="480" actId="20577"/>
          <ac:spMkLst>
            <pc:docMk/>
            <pc:sldMk cId="839227819" sldId="260"/>
            <ac:spMk id="3" creationId="{E4D3C324-4B85-D2FC-92A2-E5D65E09A8E8}"/>
          </ac:spMkLst>
        </pc:spChg>
        <pc:picChg chg="add mod ord">
          <ac:chgData name="Krajca, Tomas" userId="20196479-9853-456c-b562-c216d7c27c9c" providerId="ADAL" clId="{78025E76-04B2-43B3-9C7D-EEE66572E378}" dt="2023-11-05T19:55:09.381" v="464" actId="167"/>
          <ac:picMkLst>
            <pc:docMk/>
            <pc:sldMk cId="839227819" sldId="260"/>
            <ac:picMk id="5" creationId="{5820F72F-BDD3-F8A8-4F95-47F5510D06DF}"/>
          </ac:picMkLst>
        </pc:picChg>
      </pc:sldChg>
      <pc:sldChg chg="del">
        <pc:chgData name="Krajca, Tomas" userId="20196479-9853-456c-b562-c216d7c27c9c" providerId="ADAL" clId="{78025E76-04B2-43B3-9C7D-EEE66572E378}" dt="2023-11-05T19:48:09.237" v="24" actId="47"/>
        <pc:sldMkLst>
          <pc:docMk/>
          <pc:sldMk cId="3174080148" sldId="260"/>
        </pc:sldMkLst>
      </pc:sldChg>
      <pc:sldChg chg="addSp delSp modSp new mod">
        <pc:chgData name="Krajca, Tomas" userId="20196479-9853-456c-b562-c216d7c27c9c" providerId="ADAL" clId="{78025E76-04B2-43B3-9C7D-EEE66572E378}" dt="2023-11-05T20:30:09.279" v="1281" actId="113"/>
        <pc:sldMkLst>
          <pc:docMk/>
          <pc:sldMk cId="1895729601" sldId="261"/>
        </pc:sldMkLst>
        <pc:spChg chg="del mod">
          <ac:chgData name="Krajca, Tomas" userId="20196479-9853-456c-b562-c216d7c27c9c" providerId="ADAL" clId="{78025E76-04B2-43B3-9C7D-EEE66572E378}" dt="2023-11-05T20:29:40.157" v="1262" actId="478"/>
          <ac:spMkLst>
            <pc:docMk/>
            <pc:sldMk cId="1895729601" sldId="261"/>
            <ac:spMk id="2" creationId="{7DC06C94-B66F-186E-8549-F8DE88B74BBA}"/>
          </ac:spMkLst>
        </pc:spChg>
        <pc:spChg chg="mod">
          <ac:chgData name="Krajca, Tomas" userId="20196479-9853-456c-b562-c216d7c27c9c" providerId="ADAL" clId="{78025E76-04B2-43B3-9C7D-EEE66572E378}" dt="2023-11-05T20:30:09.279" v="1281" actId="113"/>
          <ac:spMkLst>
            <pc:docMk/>
            <pc:sldMk cId="1895729601" sldId="261"/>
            <ac:spMk id="3" creationId="{FD949766-BCA8-B0F4-4A79-7072CC3F07AF}"/>
          </ac:spMkLst>
        </pc:spChg>
        <pc:spChg chg="add del mod">
          <ac:chgData name="Krajca, Tomas" userId="20196479-9853-456c-b562-c216d7c27c9c" providerId="ADAL" clId="{78025E76-04B2-43B3-9C7D-EEE66572E378}" dt="2023-11-05T20:29:43.067" v="1264" actId="478"/>
          <ac:spMkLst>
            <pc:docMk/>
            <pc:sldMk cId="1895729601" sldId="261"/>
            <ac:spMk id="9" creationId="{D690364F-77EA-3C42-35C2-21A2771112A1}"/>
          </ac:spMkLst>
        </pc:spChg>
        <pc:spChg chg="add mod">
          <ac:chgData name="Krajca, Tomas" userId="20196479-9853-456c-b562-c216d7c27c9c" providerId="ADAL" clId="{78025E76-04B2-43B3-9C7D-EEE66572E378}" dt="2023-11-05T20:29:40.464" v="1263"/>
          <ac:spMkLst>
            <pc:docMk/>
            <pc:sldMk cId="1895729601" sldId="261"/>
            <ac:spMk id="10" creationId="{85A9936A-8C42-99E9-1B87-034240A67D34}"/>
          </ac:spMkLst>
        </pc:spChg>
        <pc:picChg chg="add del mod">
          <ac:chgData name="Krajca, Tomas" userId="20196479-9853-456c-b562-c216d7c27c9c" providerId="ADAL" clId="{78025E76-04B2-43B3-9C7D-EEE66572E378}" dt="2023-11-05T20:22:07.689" v="497" actId="478"/>
          <ac:picMkLst>
            <pc:docMk/>
            <pc:sldMk cId="1895729601" sldId="261"/>
            <ac:picMk id="5" creationId="{035CDDD1-E03B-236F-2A2A-BA6FCA87C3C3}"/>
          </ac:picMkLst>
        </pc:picChg>
        <pc:picChg chg="add mod">
          <ac:chgData name="Krajca, Tomas" userId="20196479-9853-456c-b562-c216d7c27c9c" providerId="ADAL" clId="{78025E76-04B2-43B3-9C7D-EEE66572E378}" dt="2023-11-05T20:22:28.353" v="510" actId="1076"/>
          <ac:picMkLst>
            <pc:docMk/>
            <pc:sldMk cId="1895729601" sldId="261"/>
            <ac:picMk id="7" creationId="{3D1C9210-5349-F198-6A38-D78AC7D1A0E4}"/>
          </ac:picMkLst>
        </pc:picChg>
      </pc:sldChg>
      <pc:sldChg chg="addSp delSp modSp new mod">
        <pc:chgData name="Krajca, Tomas" userId="20196479-9853-456c-b562-c216d7c27c9c" providerId="ADAL" clId="{78025E76-04B2-43B3-9C7D-EEE66572E378}" dt="2023-11-05T20:34:04.886" v="1400" actId="14100"/>
        <pc:sldMkLst>
          <pc:docMk/>
          <pc:sldMk cId="992788617" sldId="262"/>
        </pc:sldMkLst>
        <pc:spChg chg="del">
          <ac:chgData name="Krajca, Tomas" userId="20196479-9853-456c-b562-c216d7c27c9c" providerId="ADAL" clId="{78025E76-04B2-43B3-9C7D-EEE66572E378}" dt="2023-11-05T20:29:30.735" v="1259" actId="478"/>
          <ac:spMkLst>
            <pc:docMk/>
            <pc:sldMk cId="992788617" sldId="262"/>
            <ac:spMk id="2" creationId="{42DEA9AE-DFF0-6994-CD22-E24E7639606A}"/>
          </ac:spMkLst>
        </pc:spChg>
        <pc:spChg chg="mod">
          <ac:chgData name="Krajca, Tomas" userId="20196479-9853-456c-b562-c216d7c27c9c" providerId="ADAL" clId="{78025E76-04B2-43B3-9C7D-EEE66572E378}" dt="2023-11-05T20:30:07.614" v="1280" actId="113"/>
          <ac:spMkLst>
            <pc:docMk/>
            <pc:sldMk cId="992788617" sldId="262"/>
            <ac:spMk id="3" creationId="{82B4088E-59C4-273D-DA97-EED18EEE4C30}"/>
          </ac:spMkLst>
        </pc:spChg>
        <pc:spChg chg="add mod">
          <ac:chgData name="Krajca, Tomas" userId="20196479-9853-456c-b562-c216d7c27c9c" providerId="ADAL" clId="{78025E76-04B2-43B3-9C7D-EEE66572E378}" dt="2023-11-05T20:29:28.419" v="1258"/>
          <ac:spMkLst>
            <pc:docMk/>
            <pc:sldMk cId="992788617" sldId="262"/>
            <ac:spMk id="4" creationId="{B344042A-A5B7-7AE4-8BFE-372CFB670328}"/>
          </ac:spMkLst>
        </pc:spChg>
        <pc:picChg chg="add mod">
          <ac:chgData name="Krajca, Tomas" userId="20196479-9853-456c-b562-c216d7c27c9c" providerId="ADAL" clId="{78025E76-04B2-43B3-9C7D-EEE66572E378}" dt="2023-11-05T20:34:04.886" v="1400" actId="14100"/>
          <ac:picMkLst>
            <pc:docMk/>
            <pc:sldMk cId="992788617" sldId="262"/>
            <ac:picMk id="6" creationId="{ED645523-D0E8-A63C-9699-8530D197B6E9}"/>
          </ac:picMkLst>
        </pc:picChg>
      </pc:sldChg>
      <pc:sldChg chg="del">
        <pc:chgData name="Krajca, Tomas" userId="20196479-9853-456c-b562-c216d7c27c9c" providerId="ADAL" clId="{78025E76-04B2-43B3-9C7D-EEE66572E378}" dt="2023-11-05T19:48:09.500" v="25" actId="47"/>
        <pc:sldMkLst>
          <pc:docMk/>
          <pc:sldMk cId="3724449515" sldId="262"/>
        </pc:sldMkLst>
      </pc:sldChg>
      <pc:sldChg chg="addSp modSp new mod">
        <pc:chgData name="Krajca, Tomas" userId="20196479-9853-456c-b562-c216d7c27c9c" providerId="ADAL" clId="{78025E76-04B2-43B3-9C7D-EEE66572E378}" dt="2023-11-05T20:26:28.243" v="859" actId="20577"/>
        <pc:sldMkLst>
          <pc:docMk/>
          <pc:sldMk cId="1567594656" sldId="263"/>
        </pc:sldMkLst>
        <pc:spChg chg="mod">
          <ac:chgData name="Krajca, Tomas" userId="20196479-9853-456c-b562-c216d7c27c9c" providerId="ADAL" clId="{78025E76-04B2-43B3-9C7D-EEE66572E378}" dt="2023-11-05T20:23:21.374" v="550" actId="20577"/>
          <ac:spMkLst>
            <pc:docMk/>
            <pc:sldMk cId="1567594656" sldId="263"/>
            <ac:spMk id="2" creationId="{FA8009E6-F228-1617-6DD3-A117CD9D0A4B}"/>
          </ac:spMkLst>
        </pc:spChg>
        <pc:spChg chg="mod">
          <ac:chgData name="Krajca, Tomas" userId="20196479-9853-456c-b562-c216d7c27c9c" providerId="ADAL" clId="{78025E76-04B2-43B3-9C7D-EEE66572E378}" dt="2023-11-05T20:26:28.243" v="859" actId="20577"/>
          <ac:spMkLst>
            <pc:docMk/>
            <pc:sldMk cId="1567594656" sldId="263"/>
            <ac:spMk id="3" creationId="{99608A22-824A-A0B3-654D-6F78FD6B079E}"/>
          </ac:spMkLst>
        </pc:spChg>
        <pc:picChg chg="add mod">
          <ac:chgData name="Krajca, Tomas" userId="20196479-9853-456c-b562-c216d7c27c9c" providerId="ADAL" clId="{78025E76-04B2-43B3-9C7D-EEE66572E378}" dt="2023-11-05T20:23:49.477" v="554" actId="1076"/>
          <ac:picMkLst>
            <pc:docMk/>
            <pc:sldMk cId="1567594656" sldId="263"/>
            <ac:picMk id="5" creationId="{21476782-B5BE-4AD8-932B-0A285B8B2C4B}"/>
          </ac:picMkLst>
        </pc:picChg>
      </pc:sldChg>
      <pc:sldChg chg="del">
        <pc:chgData name="Krajca, Tomas" userId="20196479-9853-456c-b562-c216d7c27c9c" providerId="ADAL" clId="{78025E76-04B2-43B3-9C7D-EEE66572E378}" dt="2023-11-05T19:48:09.945" v="26" actId="47"/>
        <pc:sldMkLst>
          <pc:docMk/>
          <pc:sldMk cId="2773884466" sldId="263"/>
        </pc:sldMkLst>
      </pc:sldChg>
      <pc:sldChg chg="modSp new mod">
        <pc:chgData name="Krajca, Tomas" userId="20196479-9853-456c-b562-c216d7c27c9c" providerId="ADAL" clId="{78025E76-04B2-43B3-9C7D-EEE66572E378}" dt="2023-11-05T20:28:14.991" v="1222" actId="20577"/>
        <pc:sldMkLst>
          <pc:docMk/>
          <pc:sldMk cId="2881540156" sldId="264"/>
        </pc:sldMkLst>
        <pc:spChg chg="mod">
          <ac:chgData name="Krajca, Tomas" userId="20196479-9853-456c-b562-c216d7c27c9c" providerId="ADAL" clId="{78025E76-04B2-43B3-9C7D-EEE66572E378}" dt="2023-11-05T20:26:52.388" v="872" actId="20577"/>
          <ac:spMkLst>
            <pc:docMk/>
            <pc:sldMk cId="2881540156" sldId="264"/>
            <ac:spMk id="2" creationId="{24A15D16-A37C-7330-33E8-73273F8B1659}"/>
          </ac:spMkLst>
        </pc:spChg>
        <pc:spChg chg="mod">
          <ac:chgData name="Krajca, Tomas" userId="20196479-9853-456c-b562-c216d7c27c9c" providerId="ADAL" clId="{78025E76-04B2-43B3-9C7D-EEE66572E378}" dt="2023-11-05T20:28:14.991" v="1222" actId="20577"/>
          <ac:spMkLst>
            <pc:docMk/>
            <pc:sldMk cId="2881540156" sldId="264"/>
            <ac:spMk id="3" creationId="{4924A174-DEB3-BD08-E81B-F8878ED0FD1C}"/>
          </ac:spMkLst>
        </pc:spChg>
      </pc:sldChg>
      <pc:sldChg chg="addSp modSp new mod ord">
        <pc:chgData name="Krajca, Tomas" userId="20196479-9853-456c-b562-c216d7c27c9c" providerId="ADAL" clId="{78025E76-04B2-43B3-9C7D-EEE66572E378}" dt="2023-11-05T20:42:30.740" v="1814" actId="20577"/>
        <pc:sldMkLst>
          <pc:docMk/>
          <pc:sldMk cId="2071787927" sldId="265"/>
        </pc:sldMkLst>
        <pc:spChg chg="mod">
          <ac:chgData name="Krajca, Tomas" userId="20196479-9853-456c-b562-c216d7c27c9c" providerId="ADAL" clId="{78025E76-04B2-43B3-9C7D-EEE66572E378}" dt="2023-11-05T20:32:00.029" v="1363" actId="20577"/>
          <ac:spMkLst>
            <pc:docMk/>
            <pc:sldMk cId="2071787927" sldId="265"/>
            <ac:spMk id="2" creationId="{94A3CCEC-B880-2653-A48E-764124AFC253}"/>
          </ac:spMkLst>
        </pc:spChg>
        <pc:spChg chg="mod">
          <ac:chgData name="Krajca, Tomas" userId="20196479-9853-456c-b562-c216d7c27c9c" providerId="ADAL" clId="{78025E76-04B2-43B3-9C7D-EEE66572E378}" dt="2023-11-05T20:42:30.740" v="1814" actId="20577"/>
          <ac:spMkLst>
            <pc:docMk/>
            <pc:sldMk cId="2071787927" sldId="265"/>
            <ac:spMk id="3" creationId="{AF64638B-93B4-83E0-94BA-2D94EFAEE6FC}"/>
          </ac:spMkLst>
        </pc:spChg>
        <pc:picChg chg="add mod">
          <ac:chgData name="Krajca, Tomas" userId="20196479-9853-456c-b562-c216d7c27c9c" providerId="ADAL" clId="{78025E76-04B2-43B3-9C7D-EEE66572E378}" dt="2023-11-05T20:32:36.710" v="1366" actId="14100"/>
          <ac:picMkLst>
            <pc:docMk/>
            <pc:sldMk cId="2071787927" sldId="265"/>
            <ac:picMk id="5" creationId="{721BB1A1-CD90-D321-2462-52F9CDB55769}"/>
          </ac:picMkLst>
        </pc:picChg>
      </pc:sldChg>
      <pc:sldChg chg="addSp delSp modSp new mod">
        <pc:chgData name="Krajca, Tomas" userId="20196479-9853-456c-b562-c216d7c27c9c" providerId="ADAL" clId="{78025E76-04B2-43B3-9C7D-EEE66572E378}" dt="2023-11-05T20:35:18.772" v="1404" actId="1076"/>
        <pc:sldMkLst>
          <pc:docMk/>
          <pc:sldMk cId="4237057819" sldId="266"/>
        </pc:sldMkLst>
        <pc:spChg chg="del">
          <ac:chgData name="Krajca, Tomas" userId="20196479-9853-456c-b562-c216d7c27c9c" providerId="ADAL" clId="{78025E76-04B2-43B3-9C7D-EEE66572E378}" dt="2023-11-05T20:29:36.993" v="1261" actId="478"/>
          <ac:spMkLst>
            <pc:docMk/>
            <pc:sldMk cId="4237057819" sldId="266"/>
            <ac:spMk id="2" creationId="{BF98A7A5-70F0-63B7-7EB1-B708CD8CE096}"/>
          </ac:spMkLst>
        </pc:spChg>
        <pc:spChg chg="mod">
          <ac:chgData name="Krajca, Tomas" userId="20196479-9853-456c-b562-c216d7c27c9c" providerId="ADAL" clId="{78025E76-04B2-43B3-9C7D-EEE66572E378}" dt="2023-11-05T20:30:06.075" v="1279" actId="113"/>
          <ac:spMkLst>
            <pc:docMk/>
            <pc:sldMk cId="4237057819" sldId="266"/>
            <ac:spMk id="3" creationId="{D5C949E8-5498-1159-B158-C5666A11DA95}"/>
          </ac:spMkLst>
        </pc:spChg>
        <pc:spChg chg="add mod">
          <ac:chgData name="Krajca, Tomas" userId="20196479-9853-456c-b562-c216d7c27c9c" providerId="ADAL" clId="{78025E76-04B2-43B3-9C7D-EEE66572E378}" dt="2023-11-05T20:29:34.840" v="1260"/>
          <ac:spMkLst>
            <pc:docMk/>
            <pc:sldMk cId="4237057819" sldId="266"/>
            <ac:spMk id="4" creationId="{143210BA-C74A-CD54-96C4-FCDD3D662E38}"/>
          </ac:spMkLst>
        </pc:spChg>
        <pc:picChg chg="add mod">
          <ac:chgData name="Krajca, Tomas" userId="20196479-9853-456c-b562-c216d7c27c9c" providerId="ADAL" clId="{78025E76-04B2-43B3-9C7D-EEE66572E378}" dt="2023-11-05T20:35:18.772" v="1404" actId="1076"/>
          <ac:picMkLst>
            <pc:docMk/>
            <pc:sldMk cId="4237057819" sldId="266"/>
            <ac:picMk id="6" creationId="{4FF00079-A76F-99BF-0F07-E0249CB2A5C5}"/>
          </ac:picMkLst>
        </pc:picChg>
      </pc:sldChg>
      <pc:sldChg chg="delSp modSp new mod">
        <pc:chgData name="Krajca, Tomas" userId="20196479-9853-456c-b562-c216d7c27c9c" providerId="ADAL" clId="{78025E76-04B2-43B3-9C7D-EEE66572E378}" dt="2023-11-05T21:03:29.337" v="1844" actId="1076"/>
        <pc:sldMkLst>
          <pc:docMk/>
          <pc:sldMk cId="2080890645" sldId="267"/>
        </pc:sldMkLst>
        <pc:spChg chg="mod">
          <ac:chgData name="Krajca, Tomas" userId="20196479-9853-456c-b562-c216d7c27c9c" providerId="ADAL" clId="{78025E76-04B2-43B3-9C7D-EEE66572E378}" dt="2023-11-05T21:03:29.337" v="1844" actId="1076"/>
          <ac:spMkLst>
            <pc:docMk/>
            <pc:sldMk cId="2080890645" sldId="267"/>
            <ac:spMk id="2" creationId="{11A78796-7D82-FA16-95B6-E9383FD41578}"/>
          </ac:spMkLst>
        </pc:spChg>
        <pc:spChg chg="del">
          <ac:chgData name="Krajca, Tomas" userId="20196479-9853-456c-b562-c216d7c27c9c" providerId="ADAL" clId="{78025E76-04B2-43B3-9C7D-EEE66572E378}" dt="2023-11-05T21:03:22.064" v="1843" actId="478"/>
          <ac:spMkLst>
            <pc:docMk/>
            <pc:sldMk cId="2080890645" sldId="267"/>
            <ac:spMk id="3" creationId="{13B15D83-142A-7F8A-FBF6-BA2B7E7F759F}"/>
          </ac:spMkLst>
        </pc:spChg>
      </pc:sldChg>
      <pc:sldChg chg="modSp new mod">
        <pc:chgData name="Krajca, Tomas" userId="20196479-9853-456c-b562-c216d7c27c9c" providerId="ADAL" clId="{78025E76-04B2-43B3-9C7D-EEE66572E378}" dt="2023-11-06T12:46:47.752" v="2078" actId="20577"/>
        <pc:sldMkLst>
          <pc:docMk/>
          <pc:sldMk cId="1400289366" sldId="268"/>
        </pc:sldMkLst>
        <pc:spChg chg="mod">
          <ac:chgData name="Krajca, Tomas" userId="20196479-9853-456c-b562-c216d7c27c9c" providerId="ADAL" clId="{78025E76-04B2-43B3-9C7D-EEE66572E378}" dt="2023-11-05T21:03:42.729" v="1858" actId="20577"/>
          <ac:spMkLst>
            <pc:docMk/>
            <pc:sldMk cId="1400289366" sldId="268"/>
            <ac:spMk id="2" creationId="{B5F6B7AF-D3FA-0D56-A287-8324E9711459}"/>
          </ac:spMkLst>
        </pc:spChg>
        <pc:spChg chg="mod">
          <ac:chgData name="Krajca, Tomas" userId="20196479-9853-456c-b562-c216d7c27c9c" providerId="ADAL" clId="{78025E76-04B2-43B3-9C7D-EEE66572E378}" dt="2023-11-06T12:46:47.752" v="2078" actId="20577"/>
          <ac:spMkLst>
            <pc:docMk/>
            <pc:sldMk cId="1400289366" sldId="268"/>
            <ac:spMk id="3" creationId="{B4C0074D-9220-4111-6417-65261ADF8DE1}"/>
          </ac:spMkLst>
        </pc:spChg>
      </pc:sldChg>
      <pc:sldChg chg="modSp new del mod">
        <pc:chgData name="Krajca, Tomas" userId="20196479-9853-456c-b562-c216d7c27c9c" providerId="ADAL" clId="{78025E76-04B2-43B3-9C7D-EEE66572E378}" dt="2023-11-06T12:28:50.195" v="2023" actId="47"/>
        <pc:sldMkLst>
          <pc:docMk/>
          <pc:sldMk cId="531470354" sldId="269"/>
        </pc:sldMkLst>
        <pc:spChg chg="mod">
          <ac:chgData name="Krajca, Tomas" userId="20196479-9853-456c-b562-c216d7c27c9c" providerId="ADAL" clId="{78025E76-04B2-43B3-9C7D-EEE66572E378}" dt="2023-11-05T21:03:46.512" v="1864" actId="20577"/>
          <ac:spMkLst>
            <pc:docMk/>
            <pc:sldMk cId="531470354" sldId="269"/>
            <ac:spMk id="2" creationId="{158746FC-4B5A-F997-DF04-CFA41CF787CA}"/>
          </ac:spMkLst>
        </pc:spChg>
      </pc:sldChg>
      <pc:sldChg chg="modSp new mod">
        <pc:chgData name="Krajca, Tomas" userId="20196479-9853-456c-b562-c216d7c27c9c" providerId="ADAL" clId="{78025E76-04B2-43B3-9C7D-EEE66572E378}" dt="2023-11-06T12:53:11.489" v="2255" actId="20577"/>
        <pc:sldMkLst>
          <pc:docMk/>
          <pc:sldMk cId="141924783" sldId="270"/>
        </pc:sldMkLst>
        <pc:spChg chg="mod">
          <ac:chgData name="Krajca, Tomas" userId="20196479-9853-456c-b562-c216d7c27c9c" providerId="ADAL" clId="{78025E76-04B2-43B3-9C7D-EEE66572E378}" dt="2023-11-05T21:03:53.826" v="1874" actId="20577"/>
          <ac:spMkLst>
            <pc:docMk/>
            <pc:sldMk cId="141924783" sldId="270"/>
            <ac:spMk id="2" creationId="{3E347D8D-7720-E08E-6BFB-9B8EF43BACB1}"/>
          </ac:spMkLst>
        </pc:spChg>
        <pc:spChg chg="mod">
          <ac:chgData name="Krajca, Tomas" userId="20196479-9853-456c-b562-c216d7c27c9c" providerId="ADAL" clId="{78025E76-04B2-43B3-9C7D-EEE66572E378}" dt="2023-11-06T12:53:11.489" v="2255" actId="20577"/>
          <ac:spMkLst>
            <pc:docMk/>
            <pc:sldMk cId="141924783" sldId="270"/>
            <ac:spMk id="3" creationId="{75B4C3AC-3A61-A084-1D5D-EBB77CECA321}"/>
          </ac:spMkLst>
        </pc:spChg>
      </pc:sldChg>
      <pc:sldChg chg="modSp new mod">
        <pc:chgData name="Krajca, Tomas" userId="20196479-9853-456c-b562-c216d7c27c9c" providerId="ADAL" clId="{78025E76-04B2-43B3-9C7D-EEE66572E378}" dt="2023-11-06T12:33:09.943" v="2057"/>
        <pc:sldMkLst>
          <pc:docMk/>
          <pc:sldMk cId="2629346019" sldId="271"/>
        </pc:sldMkLst>
        <pc:spChg chg="mod">
          <ac:chgData name="Krajca, Tomas" userId="20196479-9853-456c-b562-c216d7c27c9c" providerId="ADAL" clId="{78025E76-04B2-43B3-9C7D-EEE66572E378}" dt="2023-11-06T12:33:09.943" v="2057"/>
          <ac:spMkLst>
            <pc:docMk/>
            <pc:sldMk cId="2629346019" sldId="271"/>
            <ac:spMk id="2" creationId="{19373901-D5F1-233C-B389-275A40A8B59B}"/>
          </ac:spMkLst>
        </pc:spChg>
        <pc:spChg chg="mod">
          <ac:chgData name="Krajca, Tomas" userId="20196479-9853-456c-b562-c216d7c27c9c" providerId="ADAL" clId="{78025E76-04B2-43B3-9C7D-EEE66572E378}" dt="2023-11-06T12:33:02.378" v="2054" actId="5793"/>
          <ac:spMkLst>
            <pc:docMk/>
            <pc:sldMk cId="2629346019" sldId="271"/>
            <ac:spMk id="3" creationId="{243B087E-62D9-63AB-43D0-AFD5887BA364}"/>
          </ac:spMkLst>
        </pc:spChg>
      </pc:sldChg>
      <pc:sldChg chg="addSp delSp modSp new mod">
        <pc:chgData name="Krajca, Tomas" userId="20196479-9853-456c-b562-c216d7c27c9c" providerId="ADAL" clId="{78025E76-04B2-43B3-9C7D-EEE66572E378}" dt="2023-11-06T13:06:00.103" v="2309" actId="2711"/>
        <pc:sldMkLst>
          <pc:docMk/>
          <pc:sldMk cId="2185305864" sldId="272"/>
        </pc:sldMkLst>
        <pc:spChg chg="mod">
          <ac:chgData name="Krajca, Tomas" userId="20196479-9853-456c-b562-c216d7c27c9c" providerId="ADAL" clId="{78025E76-04B2-43B3-9C7D-EEE66572E378}" dt="2023-11-06T13:04:07.776" v="2264" actId="20577"/>
          <ac:spMkLst>
            <pc:docMk/>
            <pc:sldMk cId="2185305864" sldId="272"/>
            <ac:spMk id="2" creationId="{4E4B5168-307E-F2FC-A086-5AD5AB3458B2}"/>
          </ac:spMkLst>
        </pc:spChg>
        <pc:spChg chg="add del mod">
          <ac:chgData name="Krajca, Tomas" userId="20196479-9853-456c-b562-c216d7c27c9c" providerId="ADAL" clId="{78025E76-04B2-43B3-9C7D-EEE66572E378}" dt="2023-11-06T13:06:00.103" v="2309" actId="2711"/>
          <ac:spMkLst>
            <pc:docMk/>
            <pc:sldMk cId="2185305864" sldId="272"/>
            <ac:spMk id="3" creationId="{ACE8290D-3581-A28D-4AA5-A81D43046138}"/>
          </ac:spMkLst>
        </pc:spChg>
        <pc:spChg chg="add del mod">
          <ac:chgData name="Krajca, Tomas" userId="20196479-9853-456c-b562-c216d7c27c9c" providerId="ADAL" clId="{78025E76-04B2-43B3-9C7D-EEE66572E378}" dt="2023-11-06T13:04:35.550" v="2266"/>
          <ac:spMkLst>
            <pc:docMk/>
            <pc:sldMk cId="2185305864" sldId="272"/>
            <ac:spMk id="4" creationId="{5ED04646-F0C9-BD59-65E6-E2267A6A0D0B}"/>
          </ac:spMkLst>
        </pc:spChg>
        <pc:spChg chg="add del">
          <ac:chgData name="Krajca, Tomas" userId="20196479-9853-456c-b562-c216d7c27c9c" providerId="ADAL" clId="{78025E76-04B2-43B3-9C7D-EEE66572E378}" dt="2023-11-06T13:05:21.497" v="2287"/>
          <ac:spMkLst>
            <pc:docMk/>
            <pc:sldMk cId="2185305864" sldId="272"/>
            <ac:spMk id="5" creationId="{45345EC3-9440-B87A-1E92-DC50D5879DD3}"/>
          </ac:spMkLst>
        </pc:spChg>
        <pc:spChg chg="add del">
          <ac:chgData name="Krajca, Tomas" userId="20196479-9853-456c-b562-c216d7c27c9c" providerId="ADAL" clId="{78025E76-04B2-43B3-9C7D-EEE66572E378}" dt="2023-11-06T13:05:34.005" v="2292"/>
          <ac:spMkLst>
            <pc:docMk/>
            <pc:sldMk cId="2185305864" sldId="272"/>
            <ac:spMk id="6" creationId="{921C1C31-6AF7-3A10-B348-B7D0394B83D8}"/>
          </ac:spMkLst>
        </pc:spChg>
        <pc:spChg chg="add del">
          <ac:chgData name="Krajca, Tomas" userId="20196479-9853-456c-b562-c216d7c27c9c" providerId="ADAL" clId="{78025E76-04B2-43B3-9C7D-EEE66572E378}" dt="2023-11-06T13:05:46.596" v="2297"/>
          <ac:spMkLst>
            <pc:docMk/>
            <pc:sldMk cId="2185305864" sldId="272"/>
            <ac:spMk id="7" creationId="{C308960D-2E5B-A5CF-484C-255AD460C5E8}"/>
          </ac:spMkLst>
        </pc:spChg>
      </pc:sldChg>
      <pc:sldChg chg="addSp delSp modSp new mod">
        <pc:chgData name="Krajca, Tomas" userId="20196479-9853-456c-b562-c216d7c27c9c" providerId="ADAL" clId="{78025E76-04B2-43B3-9C7D-EEE66572E378}" dt="2023-11-06T13:07:22.644" v="2333" actId="20577"/>
        <pc:sldMkLst>
          <pc:docMk/>
          <pc:sldMk cId="2547575497" sldId="273"/>
        </pc:sldMkLst>
        <pc:spChg chg="mod">
          <ac:chgData name="Krajca, Tomas" userId="20196479-9853-456c-b562-c216d7c27c9c" providerId="ADAL" clId="{78025E76-04B2-43B3-9C7D-EEE66572E378}" dt="2023-11-06T13:06:42.886" v="2318" actId="20577"/>
          <ac:spMkLst>
            <pc:docMk/>
            <pc:sldMk cId="2547575497" sldId="273"/>
            <ac:spMk id="2" creationId="{1611B154-8FE4-4877-50CE-AFA8EC232883}"/>
          </ac:spMkLst>
        </pc:spChg>
        <pc:spChg chg="add del mod">
          <ac:chgData name="Krajca, Tomas" userId="20196479-9853-456c-b562-c216d7c27c9c" providerId="ADAL" clId="{78025E76-04B2-43B3-9C7D-EEE66572E378}" dt="2023-11-06T13:07:22.644" v="2333" actId="20577"/>
          <ac:spMkLst>
            <pc:docMk/>
            <pc:sldMk cId="2547575497" sldId="273"/>
            <ac:spMk id="3" creationId="{FBF65EFB-980D-CD6C-DED9-C292213BF022}"/>
          </ac:spMkLst>
        </pc:spChg>
        <pc:spChg chg="add del mod">
          <ac:chgData name="Krajca, Tomas" userId="20196479-9853-456c-b562-c216d7c27c9c" providerId="ADAL" clId="{78025E76-04B2-43B3-9C7D-EEE66572E378}" dt="2023-11-06T13:06:46.607" v="2320"/>
          <ac:spMkLst>
            <pc:docMk/>
            <pc:sldMk cId="2547575497" sldId="273"/>
            <ac:spMk id="4" creationId="{9F197BE4-5BF4-B985-19FB-1A86F53D3AE1}"/>
          </ac:spMkLst>
        </pc:spChg>
      </pc:sldChg>
    </pc:docChg>
  </pc:docChgLst>
  <pc:docChgLst>
    <pc:chgData name="Krajca, Tomas" userId="20196479-9853-456c-b562-c216d7c27c9c" providerId="ADAL" clId="{BD956C55-E516-451A-BD23-5C157FBA0BE6}"/>
    <pc:docChg chg="undo redo custSel addSld delSld modSld sldOrd">
      <pc:chgData name="Krajca, Tomas" userId="20196479-9853-456c-b562-c216d7c27c9c" providerId="ADAL" clId="{BD956C55-E516-451A-BD23-5C157FBA0BE6}" dt="2023-11-13T15:11:06.741" v="849" actId="27636"/>
      <pc:docMkLst>
        <pc:docMk/>
      </pc:docMkLst>
      <pc:sldChg chg="modSp mod">
        <pc:chgData name="Krajca, Tomas" userId="20196479-9853-456c-b562-c216d7c27c9c" providerId="ADAL" clId="{BD956C55-E516-451A-BD23-5C157FBA0BE6}" dt="2023-11-13T12:51:35.722" v="806" actId="20577"/>
        <pc:sldMkLst>
          <pc:docMk/>
          <pc:sldMk cId="3656829567" sldId="257"/>
        </pc:sldMkLst>
        <pc:spChg chg="mod">
          <ac:chgData name="Krajca, Tomas" userId="20196479-9853-456c-b562-c216d7c27c9c" providerId="ADAL" clId="{BD956C55-E516-451A-BD23-5C157FBA0BE6}" dt="2023-11-13T12:51:35.722" v="806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modSp new mod">
        <pc:chgData name="Krajca, Tomas" userId="20196479-9853-456c-b562-c216d7c27c9c" providerId="ADAL" clId="{BD956C55-E516-451A-BD23-5C157FBA0BE6}" dt="2023-11-13T11:58:50.689" v="77" actId="20577"/>
        <pc:sldMkLst>
          <pc:docMk/>
          <pc:sldMk cId="1962908522" sldId="258"/>
        </pc:sldMkLst>
        <pc:spChg chg="mod">
          <ac:chgData name="Krajca, Tomas" userId="20196479-9853-456c-b562-c216d7c27c9c" providerId="ADAL" clId="{BD956C55-E516-451A-BD23-5C157FBA0BE6}" dt="2023-11-13T11:58:26.759" v="70" actId="20577"/>
          <ac:spMkLst>
            <pc:docMk/>
            <pc:sldMk cId="1962908522" sldId="258"/>
            <ac:spMk id="2" creationId="{44A28CBA-66D2-8561-CAF3-5B526AC6F2EE}"/>
          </ac:spMkLst>
        </pc:spChg>
        <pc:spChg chg="mod">
          <ac:chgData name="Krajca, Tomas" userId="20196479-9853-456c-b562-c216d7c27c9c" providerId="ADAL" clId="{BD956C55-E516-451A-BD23-5C157FBA0BE6}" dt="2023-11-13T11:58:50.689" v="77" actId="20577"/>
          <ac:spMkLst>
            <pc:docMk/>
            <pc:sldMk cId="1962908522" sldId="258"/>
            <ac:spMk id="3" creationId="{B6723CEE-4DA4-D9B3-0430-0A9DCAED50CC}"/>
          </ac:spMkLst>
        </pc:spChg>
      </pc:sldChg>
      <pc:sldChg chg="del">
        <pc:chgData name="Krajca, Tomas" userId="20196479-9853-456c-b562-c216d7c27c9c" providerId="ADAL" clId="{BD956C55-E516-451A-BD23-5C157FBA0BE6}" dt="2023-11-13T11:57:41.295" v="24" actId="47"/>
        <pc:sldMkLst>
          <pc:docMk/>
          <pc:sldMk cId="4110235614" sldId="258"/>
        </pc:sldMkLst>
      </pc:sldChg>
      <pc:sldChg chg="modSp new mod">
        <pc:chgData name="Krajca, Tomas" userId="20196479-9853-456c-b562-c216d7c27c9c" providerId="ADAL" clId="{BD956C55-E516-451A-BD23-5C157FBA0BE6}" dt="2023-11-13T12:08:23.514" v="564" actId="15"/>
        <pc:sldMkLst>
          <pc:docMk/>
          <pc:sldMk cId="1840492731" sldId="259"/>
        </pc:sldMkLst>
        <pc:spChg chg="mod">
          <ac:chgData name="Krajca, Tomas" userId="20196479-9853-456c-b562-c216d7c27c9c" providerId="ADAL" clId="{BD956C55-E516-451A-BD23-5C157FBA0BE6}" dt="2023-11-13T11:58:12.087" v="66" actId="20577"/>
          <ac:spMkLst>
            <pc:docMk/>
            <pc:sldMk cId="1840492731" sldId="259"/>
            <ac:spMk id="2" creationId="{12ACFBBB-BC4F-1E42-CEF5-8861F3FB38F9}"/>
          </ac:spMkLst>
        </pc:spChg>
        <pc:spChg chg="mod">
          <ac:chgData name="Krajca, Tomas" userId="20196479-9853-456c-b562-c216d7c27c9c" providerId="ADAL" clId="{BD956C55-E516-451A-BD23-5C157FBA0BE6}" dt="2023-11-13T12:08:23.514" v="564" actId="15"/>
          <ac:spMkLst>
            <pc:docMk/>
            <pc:sldMk cId="1840492731" sldId="259"/>
            <ac:spMk id="3" creationId="{8ACD417B-AFFA-CB79-3BA6-22EB8082F54A}"/>
          </ac:spMkLst>
        </pc:spChg>
      </pc:sldChg>
      <pc:sldChg chg="del">
        <pc:chgData name="Krajca, Tomas" userId="20196479-9853-456c-b562-c216d7c27c9c" providerId="ADAL" clId="{BD956C55-E516-451A-BD23-5C157FBA0BE6}" dt="2023-11-13T11:57:41.888" v="25" actId="47"/>
        <pc:sldMkLst>
          <pc:docMk/>
          <pc:sldMk cId="2088796605" sldId="259"/>
        </pc:sldMkLst>
      </pc:sldChg>
      <pc:sldChg chg="del">
        <pc:chgData name="Krajca, Tomas" userId="20196479-9853-456c-b562-c216d7c27c9c" providerId="ADAL" clId="{BD956C55-E516-451A-BD23-5C157FBA0BE6}" dt="2023-11-13T11:57:42.065" v="26" actId="47"/>
        <pc:sldMkLst>
          <pc:docMk/>
          <pc:sldMk cId="839227819" sldId="260"/>
        </pc:sldMkLst>
      </pc:sldChg>
      <pc:sldChg chg="modSp new mod">
        <pc:chgData name="Krajca, Tomas" userId="20196479-9853-456c-b562-c216d7c27c9c" providerId="ADAL" clId="{BD956C55-E516-451A-BD23-5C157FBA0BE6}" dt="2023-11-13T12:06:06.577" v="536" actId="20577"/>
        <pc:sldMkLst>
          <pc:docMk/>
          <pc:sldMk cId="1444012767" sldId="260"/>
        </pc:sldMkLst>
        <pc:spChg chg="mod">
          <ac:chgData name="Krajca, Tomas" userId="20196479-9853-456c-b562-c216d7c27c9c" providerId="ADAL" clId="{BD956C55-E516-451A-BD23-5C157FBA0BE6}" dt="2023-11-13T11:59:21.570" v="81"/>
          <ac:spMkLst>
            <pc:docMk/>
            <pc:sldMk cId="1444012767" sldId="260"/>
            <ac:spMk id="2" creationId="{79C84351-5536-33EC-BEF1-1ED51641BE69}"/>
          </ac:spMkLst>
        </pc:spChg>
        <pc:spChg chg="mod">
          <ac:chgData name="Krajca, Tomas" userId="20196479-9853-456c-b562-c216d7c27c9c" providerId="ADAL" clId="{BD956C55-E516-451A-BD23-5C157FBA0BE6}" dt="2023-11-13T12:06:06.577" v="536" actId="20577"/>
          <ac:spMkLst>
            <pc:docMk/>
            <pc:sldMk cId="1444012767" sldId="260"/>
            <ac:spMk id="3" creationId="{4846C946-B958-5CDF-3038-85417F16BE39}"/>
          </ac:spMkLst>
        </pc:spChg>
      </pc:sldChg>
      <pc:sldChg chg="del">
        <pc:chgData name="Krajca, Tomas" userId="20196479-9853-456c-b562-c216d7c27c9c" providerId="ADAL" clId="{BD956C55-E516-451A-BD23-5C157FBA0BE6}" dt="2023-11-13T11:57:42.296" v="27" actId="47"/>
        <pc:sldMkLst>
          <pc:docMk/>
          <pc:sldMk cId="1895729601" sldId="261"/>
        </pc:sldMkLst>
      </pc:sldChg>
      <pc:sldChg chg="modSp new del mod ord">
        <pc:chgData name="Krajca, Tomas" userId="20196479-9853-456c-b562-c216d7c27c9c" providerId="ADAL" clId="{BD956C55-E516-451A-BD23-5C157FBA0BE6}" dt="2023-11-13T14:51:55.563" v="807" actId="47"/>
        <pc:sldMkLst>
          <pc:docMk/>
          <pc:sldMk cId="4199386077" sldId="261"/>
        </pc:sldMkLst>
        <pc:spChg chg="mod">
          <ac:chgData name="Krajca, Tomas" userId="20196479-9853-456c-b562-c216d7c27c9c" providerId="ADAL" clId="{BD956C55-E516-451A-BD23-5C157FBA0BE6}" dt="2023-11-13T12:08:41.152" v="574" actId="20577"/>
          <ac:spMkLst>
            <pc:docMk/>
            <pc:sldMk cId="4199386077" sldId="261"/>
            <ac:spMk id="2" creationId="{A1D981E5-9876-EA09-F301-AAB4BE5A6156}"/>
          </ac:spMkLst>
        </pc:spChg>
        <pc:spChg chg="mod">
          <ac:chgData name="Krajca, Tomas" userId="20196479-9853-456c-b562-c216d7c27c9c" providerId="ADAL" clId="{BD956C55-E516-451A-BD23-5C157FBA0BE6}" dt="2023-11-13T12:37:37.587" v="598" actId="20577"/>
          <ac:spMkLst>
            <pc:docMk/>
            <pc:sldMk cId="4199386077" sldId="261"/>
            <ac:spMk id="3" creationId="{34892BBE-7109-748F-F766-67741AE8CD49}"/>
          </ac:spMkLst>
        </pc:spChg>
      </pc:sldChg>
      <pc:sldChg chg="del">
        <pc:chgData name="Krajca, Tomas" userId="20196479-9853-456c-b562-c216d7c27c9c" providerId="ADAL" clId="{BD956C55-E516-451A-BD23-5C157FBA0BE6}" dt="2023-11-13T11:57:42.487" v="28" actId="47"/>
        <pc:sldMkLst>
          <pc:docMk/>
          <pc:sldMk cId="992788617" sldId="262"/>
        </pc:sldMkLst>
      </pc:sldChg>
      <pc:sldChg chg="modSp new mod">
        <pc:chgData name="Krajca, Tomas" userId="20196479-9853-456c-b562-c216d7c27c9c" providerId="ADAL" clId="{BD956C55-E516-451A-BD23-5C157FBA0BE6}" dt="2023-11-13T12:39:33.539" v="709" actId="255"/>
        <pc:sldMkLst>
          <pc:docMk/>
          <pc:sldMk cId="3334574927" sldId="262"/>
        </pc:sldMkLst>
        <pc:spChg chg="mod">
          <ac:chgData name="Krajca, Tomas" userId="20196479-9853-456c-b562-c216d7c27c9c" providerId="ADAL" clId="{BD956C55-E516-451A-BD23-5C157FBA0BE6}" dt="2023-11-13T12:38:46.737" v="674" actId="20577"/>
          <ac:spMkLst>
            <pc:docMk/>
            <pc:sldMk cId="3334574927" sldId="262"/>
            <ac:spMk id="2" creationId="{FA5DD4F1-6729-6250-38F3-E72B0103BBE2}"/>
          </ac:spMkLst>
        </pc:spChg>
        <pc:spChg chg="mod">
          <ac:chgData name="Krajca, Tomas" userId="20196479-9853-456c-b562-c216d7c27c9c" providerId="ADAL" clId="{BD956C55-E516-451A-BD23-5C157FBA0BE6}" dt="2023-11-13T12:39:33.539" v="709" actId="255"/>
          <ac:spMkLst>
            <pc:docMk/>
            <pc:sldMk cId="3334574927" sldId="262"/>
            <ac:spMk id="3" creationId="{82263F38-2EA5-6C23-62A6-8D28FB8B3D14}"/>
          </ac:spMkLst>
        </pc:spChg>
      </pc:sldChg>
      <pc:sldChg chg="addSp delSp modSp new mod">
        <pc:chgData name="Krajca, Tomas" userId="20196479-9853-456c-b562-c216d7c27c9c" providerId="ADAL" clId="{BD956C55-E516-451A-BD23-5C157FBA0BE6}" dt="2023-11-13T12:51:16.755" v="787" actId="20577"/>
        <pc:sldMkLst>
          <pc:docMk/>
          <pc:sldMk cId="802020213" sldId="263"/>
        </pc:sldMkLst>
        <pc:spChg chg="mod">
          <ac:chgData name="Krajca, Tomas" userId="20196479-9853-456c-b562-c216d7c27c9c" providerId="ADAL" clId="{BD956C55-E516-451A-BD23-5C157FBA0BE6}" dt="2023-11-13T12:51:16.755" v="787" actId="20577"/>
          <ac:spMkLst>
            <pc:docMk/>
            <pc:sldMk cId="802020213" sldId="263"/>
            <ac:spMk id="2" creationId="{FDF5DA14-25F1-3F0C-5002-9D5DF4763706}"/>
          </ac:spMkLst>
        </pc:spChg>
        <pc:spChg chg="mod">
          <ac:chgData name="Krajca, Tomas" userId="20196479-9853-456c-b562-c216d7c27c9c" providerId="ADAL" clId="{BD956C55-E516-451A-BD23-5C157FBA0BE6}" dt="2023-11-13T12:40:14.275" v="734" actId="20577"/>
          <ac:spMkLst>
            <pc:docMk/>
            <pc:sldMk cId="802020213" sldId="263"/>
            <ac:spMk id="3" creationId="{FC9A92D1-7105-CBB0-CCFF-5C5B8F42889C}"/>
          </ac:spMkLst>
        </pc:spChg>
        <pc:spChg chg="add del">
          <ac:chgData name="Krajca, Tomas" userId="20196479-9853-456c-b562-c216d7c27c9c" providerId="ADAL" clId="{BD956C55-E516-451A-BD23-5C157FBA0BE6}" dt="2023-11-13T12:39:43.748" v="712" actId="22"/>
          <ac:spMkLst>
            <pc:docMk/>
            <pc:sldMk cId="802020213" sldId="263"/>
            <ac:spMk id="5" creationId="{4F1A485F-7007-DDB4-6BF6-5E32BEDE173B}"/>
          </ac:spMkLst>
        </pc:spChg>
      </pc:sldChg>
      <pc:sldChg chg="del">
        <pc:chgData name="Krajca, Tomas" userId="20196479-9853-456c-b562-c216d7c27c9c" providerId="ADAL" clId="{BD956C55-E516-451A-BD23-5C157FBA0BE6}" dt="2023-11-13T11:57:43.030" v="31" actId="47"/>
        <pc:sldMkLst>
          <pc:docMk/>
          <pc:sldMk cId="1567594656" sldId="263"/>
        </pc:sldMkLst>
      </pc:sldChg>
      <pc:sldChg chg="modSp new mod">
        <pc:chgData name="Krajca, Tomas" userId="20196479-9853-456c-b562-c216d7c27c9c" providerId="ADAL" clId="{BD956C55-E516-451A-BD23-5C157FBA0BE6}" dt="2023-11-13T12:41:33.331" v="776" actId="20577"/>
        <pc:sldMkLst>
          <pc:docMk/>
          <pc:sldMk cId="3544561483" sldId="264"/>
        </pc:sldMkLst>
        <pc:spChg chg="mod">
          <ac:chgData name="Krajca, Tomas" userId="20196479-9853-456c-b562-c216d7c27c9c" providerId="ADAL" clId="{BD956C55-E516-451A-BD23-5C157FBA0BE6}" dt="2023-11-13T12:40:32.267" v="738"/>
          <ac:spMkLst>
            <pc:docMk/>
            <pc:sldMk cId="3544561483" sldId="264"/>
            <ac:spMk id="2" creationId="{F95DF153-55DF-0973-458F-C8DACEE47134}"/>
          </ac:spMkLst>
        </pc:spChg>
        <pc:spChg chg="mod">
          <ac:chgData name="Krajca, Tomas" userId="20196479-9853-456c-b562-c216d7c27c9c" providerId="ADAL" clId="{BD956C55-E516-451A-BD23-5C157FBA0BE6}" dt="2023-11-13T12:41:33.331" v="776" actId="20577"/>
          <ac:spMkLst>
            <pc:docMk/>
            <pc:sldMk cId="3544561483" sldId="264"/>
            <ac:spMk id="3" creationId="{9D190772-D021-33FE-D01E-74B27F6C43BA}"/>
          </ac:spMkLst>
        </pc:spChg>
      </pc:sldChg>
      <pc:sldChg chg="del">
        <pc:chgData name="Krajca, Tomas" userId="20196479-9853-456c-b562-c216d7c27c9c" providerId="ADAL" clId="{BD956C55-E516-451A-BD23-5C157FBA0BE6}" dt="2023-11-13T11:57:42.840" v="30" actId="47"/>
        <pc:sldMkLst>
          <pc:docMk/>
          <pc:sldMk cId="2071787927" sldId="265"/>
        </pc:sldMkLst>
      </pc:sldChg>
      <pc:sldChg chg="addSp delSp modSp new mod">
        <pc:chgData name="Krajca, Tomas" userId="20196479-9853-456c-b562-c216d7c27c9c" providerId="ADAL" clId="{BD956C55-E516-451A-BD23-5C157FBA0BE6}" dt="2023-11-13T15:11:06.741" v="849" actId="27636"/>
        <pc:sldMkLst>
          <pc:docMk/>
          <pc:sldMk cId="3781849334" sldId="265"/>
        </pc:sldMkLst>
        <pc:spChg chg="mod">
          <ac:chgData name="Krajca, Tomas" userId="20196479-9853-456c-b562-c216d7c27c9c" providerId="ADAL" clId="{BD956C55-E516-451A-BD23-5C157FBA0BE6}" dt="2023-11-13T14:52:27.809" v="843" actId="20577"/>
          <ac:spMkLst>
            <pc:docMk/>
            <pc:sldMk cId="3781849334" sldId="265"/>
            <ac:spMk id="2" creationId="{8F6118D1-C338-E15F-A823-5A15D0B7DFCB}"/>
          </ac:spMkLst>
        </pc:spChg>
        <pc:spChg chg="add del mod">
          <ac:chgData name="Krajca, Tomas" userId="20196479-9853-456c-b562-c216d7c27c9c" providerId="ADAL" clId="{BD956C55-E516-451A-BD23-5C157FBA0BE6}" dt="2023-11-13T15:11:06.741" v="849" actId="27636"/>
          <ac:spMkLst>
            <pc:docMk/>
            <pc:sldMk cId="3781849334" sldId="265"/>
            <ac:spMk id="3" creationId="{3577995D-CB4E-08A4-C72B-BF9C0151A44C}"/>
          </ac:spMkLst>
        </pc:spChg>
        <pc:spChg chg="add del mod">
          <ac:chgData name="Krajca, Tomas" userId="20196479-9853-456c-b562-c216d7c27c9c" providerId="ADAL" clId="{BD956C55-E516-451A-BD23-5C157FBA0BE6}" dt="2023-11-13T15:11:06.643" v="846"/>
          <ac:spMkLst>
            <pc:docMk/>
            <pc:sldMk cId="3781849334" sldId="265"/>
            <ac:spMk id="4" creationId="{F2EFD888-0588-0EA3-D26D-B1AA20557899}"/>
          </ac:spMkLst>
        </pc:spChg>
      </pc:sldChg>
      <pc:sldChg chg="del">
        <pc:chgData name="Krajca, Tomas" userId="20196479-9853-456c-b562-c216d7c27c9c" providerId="ADAL" clId="{BD956C55-E516-451A-BD23-5C157FBA0BE6}" dt="2023-11-13T11:57:42.665" v="29" actId="47"/>
        <pc:sldMkLst>
          <pc:docMk/>
          <pc:sldMk cId="4237057819" sldId="266"/>
        </pc:sldMkLst>
      </pc:sldChg>
      <pc:sldChg chg="del">
        <pc:chgData name="Krajca, Tomas" userId="20196479-9853-456c-b562-c216d7c27c9c" providerId="ADAL" clId="{BD956C55-E516-451A-BD23-5C157FBA0BE6}" dt="2023-11-13T11:57:43.214" v="32" actId="47"/>
        <pc:sldMkLst>
          <pc:docMk/>
          <pc:sldMk cId="2080890645" sldId="267"/>
        </pc:sldMkLst>
      </pc:sldChg>
      <pc:sldChg chg="del">
        <pc:chgData name="Krajca, Tomas" userId="20196479-9853-456c-b562-c216d7c27c9c" providerId="ADAL" clId="{BD956C55-E516-451A-BD23-5C157FBA0BE6}" dt="2023-11-13T11:57:43.574" v="34" actId="47"/>
        <pc:sldMkLst>
          <pc:docMk/>
          <pc:sldMk cId="1400289366" sldId="268"/>
        </pc:sldMkLst>
      </pc:sldChg>
      <pc:sldChg chg="del">
        <pc:chgData name="Krajca, Tomas" userId="20196479-9853-456c-b562-c216d7c27c9c" providerId="ADAL" clId="{BD956C55-E516-451A-BD23-5C157FBA0BE6}" dt="2023-11-13T11:57:43.391" v="33" actId="47"/>
        <pc:sldMkLst>
          <pc:docMk/>
          <pc:sldMk cId="141924783" sldId="270"/>
        </pc:sldMkLst>
      </pc:sldChg>
      <pc:sldChg chg="del">
        <pc:chgData name="Krajca, Tomas" userId="20196479-9853-456c-b562-c216d7c27c9c" providerId="ADAL" clId="{BD956C55-E516-451A-BD23-5C157FBA0BE6}" dt="2023-11-13T11:57:44.878" v="37" actId="47"/>
        <pc:sldMkLst>
          <pc:docMk/>
          <pc:sldMk cId="2629346019" sldId="271"/>
        </pc:sldMkLst>
      </pc:sldChg>
      <pc:sldChg chg="del">
        <pc:chgData name="Krajca, Tomas" userId="20196479-9853-456c-b562-c216d7c27c9c" providerId="ADAL" clId="{BD956C55-E516-451A-BD23-5C157FBA0BE6}" dt="2023-11-13T11:57:44.010" v="35" actId="47"/>
        <pc:sldMkLst>
          <pc:docMk/>
          <pc:sldMk cId="2185305864" sldId="272"/>
        </pc:sldMkLst>
      </pc:sldChg>
      <pc:sldChg chg="del">
        <pc:chgData name="Krajca, Tomas" userId="20196479-9853-456c-b562-c216d7c27c9c" providerId="ADAL" clId="{BD956C55-E516-451A-BD23-5C157FBA0BE6}" dt="2023-11-13T11:57:44.454" v="36" actId="47"/>
        <pc:sldMkLst>
          <pc:docMk/>
          <pc:sldMk cId="2547575497" sldId="273"/>
        </pc:sldMkLst>
      </pc:sldChg>
    </pc:docChg>
  </pc:docChgLst>
  <pc:docChgLst>
    <pc:chgData name="Krajca, Tomas" userId="20196479-9853-456c-b562-c216d7c27c9c" providerId="ADAL" clId="{D13A7229-F33A-40EB-8869-20EEAFD0CDB9}"/>
    <pc:docChg chg="undo redo custSel addSld delSld modSld">
      <pc:chgData name="Krajca, Tomas" userId="20196479-9853-456c-b562-c216d7c27c9c" providerId="ADAL" clId="{D13A7229-F33A-40EB-8869-20EEAFD0CDB9}" dt="2023-12-10T21:09:27.977" v="290" actId="20577"/>
      <pc:docMkLst>
        <pc:docMk/>
      </pc:docMkLst>
      <pc:sldChg chg="modSp mod">
        <pc:chgData name="Krajca, Tomas" userId="20196479-9853-456c-b562-c216d7c27c9c" providerId="ADAL" clId="{D13A7229-F33A-40EB-8869-20EEAFD0CDB9}" dt="2023-12-10T20:19:32.881" v="155" actId="20577"/>
        <pc:sldMkLst>
          <pc:docMk/>
          <pc:sldMk cId="3656829567" sldId="257"/>
        </pc:sldMkLst>
        <pc:spChg chg="mod">
          <ac:chgData name="Krajca, Tomas" userId="20196479-9853-456c-b562-c216d7c27c9c" providerId="ADAL" clId="{D13A7229-F33A-40EB-8869-20EEAFD0CDB9}" dt="2023-12-10T20:19:32.881" v="155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del">
        <pc:chgData name="Krajca, Tomas" userId="20196479-9853-456c-b562-c216d7c27c9c" providerId="ADAL" clId="{D13A7229-F33A-40EB-8869-20EEAFD0CDB9}" dt="2023-12-10T19:44:54.426" v="93" actId="47"/>
        <pc:sldMkLst>
          <pc:docMk/>
          <pc:sldMk cId="3829450300" sldId="284"/>
        </pc:sldMkLst>
      </pc:sldChg>
      <pc:sldChg chg="del">
        <pc:chgData name="Krajca, Tomas" userId="20196479-9853-456c-b562-c216d7c27c9c" providerId="ADAL" clId="{D13A7229-F33A-40EB-8869-20EEAFD0CDB9}" dt="2023-12-10T19:44:55.934" v="95" actId="47"/>
        <pc:sldMkLst>
          <pc:docMk/>
          <pc:sldMk cId="11028903" sldId="285"/>
        </pc:sldMkLst>
      </pc:sldChg>
      <pc:sldChg chg="del">
        <pc:chgData name="Krajca, Tomas" userId="20196479-9853-456c-b562-c216d7c27c9c" providerId="ADAL" clId="{D13A7229-F33A-40EB-8869-20EEAFD0CDB9}" dt="2023-12-10T19:44:56.391" v="96" actId="47"/>
        <pc:sldMkLst>
          <pc:docMk/>
          <pc:sldMk cId="4224502267" sldId="286"/>
        </pc:sldMkLst>
      </pc:sldChg>
      <pc:sldChg chg="del">
        <pc:chgData name="Krajca, Tomas" userId="20196479-9853-456c-b562-c216d7c27c9c" providerId="ADAL" clId="{D13A7229-F33A-40EB-8869-20EEAFD0CDB9}" dt="2023-12-10T19:44:56.908" v="97" actId="47"/>
        <pc:sldMkLst>
          <pc:docMk/>
          <pc:sldMk cId="2912488380" sldId="287"/>
        </pc:sldMkLst>
      </pc:sldChg>
      <pc:sldChg chg="del">
        <pc:chgData name="Krajca, Tomas" userId="20196479-9853-456c-b562-c216d7c27c9c" providerId="ADAL" clId="{D13A7229-F33A-40EB-8869-20EEAFD0CDB9}" dt="2023-12-10T19:44:55.394" v="94" actId="47"/>
        <pc:sldMkLst>
          <pc:docMk/>
          <pc:sldMk cId="3228897384" sldId="289"/>
        </pc:sldMkLst>
      </pc:sldChg>
      <pc:sldChg chg="del">
        <pc:chgData name="Krajca, Tomas" userId="20196479-9853-456c-b562-c216d7c27c9c" providerId="ADAL" clId="{D13A7229-F33A-40EB-8869-20EEAFD0CDB9}" dt="2023-12-10T19:44:57.460" v="98" actId="47"/>
        <pc:sldMkLst>
          <pc:docMk/>
          <pc:sldMk cId="2159232591" sldId="291"/>
        </pc:sldMkLst>
      </pc:sldChg>
      <pc:sldChg chg="addSp delSp modSp new mod">
        <pc:chgData name="Krajca, Tomas" userId="20196479-9853-456c-b562-c216d7c27c9c" providerId="ADAL" clId="{D13A7229-F33A-40EB-8869-20EEAFD0CDB9}" dt="2023-12-10T19:45:54.266" v="111" actId="20577"/>
        <pc:sldMkLst>
          <pc:docMk/>
          <pc:sldMk cId="3860422284" sldId="291"/>
        </pc:sldMkLst>
        <pc:spChg chg="mod">
          <ac:chgData name="Krajca, Tomas" userId="20196479-9853-456c-b562-c216d7c27c9c" providerId="ADAL" clId="{D13A7229-F33A-40EB-8869-20EEAFD0CDB9}" dt="2023-12-10T19:45:54.266" v="111" actId="20577"/>
          <ac:spMkLst>
            <pc:docMk/>
            <pc:sldMk cId="3860422284" sldId="291"/>
            <ac:spMk id="2" creationId="{C5FD8E05-4EAF-64EB-B30D-7FD01D64B6F3}"/>
          </ac:spMkLst>
        </pc:spChg>
        <pc:spChg chg="del">
          <ac:chgData name="Krajca, Tomas" userId="20196479-9853-456c-b562-c216d7c27c9c" providerId="ADAL" clId="{D13A7229-F33A-40EB-8869-20EEAFD0CDB9}" dt="2023-12-10T19:45:47.495" v="100" actId="22"/>
          <ac:spMkLst>
            <pc:docMk/>
            <pc:sldMk cId="3860422284" sldId="291"/>
            <ac:spMk id="3" creationId="{067E097D-96F1-C2BF-979D-C22D776BE243}"/>
          </ac:spMkLst>
        </pc:spChg>
        <pc:picChg chg="add mod ord">
          <ac:chgData name="Krajca, Tomas" userId="20196479-9853-456c-b562-c216d7c27c9c" providerId="ADAL" clId="{D13A7229-F33A-40EB-8869-20EEAFD0CDB9}" dt="2023-12-10T19:45:52.132" v="102" actId="1076"/>
          <ac:picMkLst>
            <pc:docMk/>
            <pc:sldMk cId="3860422284" sldId="291"/>
            <ac:picMk id="5" creationId="{4402210B-F852-9854-6938-2B93DF195C99}"/>
          </ac:picMkLst>
        </pc:picChg>
      </pc:sldChg>
      <pc:sldChg chg="modSp new mod">
        <pc:chgData name="Krajca, Tomas" userId="20196479-9853-456c-b562-c216d7c27c9c" providerId="ADAL" clId="{D13A7229-F33A-40EB-8869-20EEAFD0CDB9}" dt="2023-12-10T20:57:35.811" v="167" actId="27636"/>
        <pc:sldMkLst>
          <pc:docMk/>
          <pc:sldMk cId="2657174606" sldId="292"/>
        </pc:sldMkLst>
        <pc:spChg chg="mod">
          <ac:chgData name="Krajca, Tomas" userId="20196479-9853-456c-b562-c216d7c27c9c" providerId="ADAL" clId="{D13A7229-F33A-40EB-8869-20EEAFD0CDB9}" dt="2023-12-10T20:57:25.339" v="162" actId="20577"/>
          <ac:spMkLst>
            <pc:docMk/>
            <pc:sldMk cId="2657174606" sldId="292"/>
            <ac:spMk id="2" creationId="{0B282782-1439-9581-3DDC-37BF5BA09CF6}"/>
          </ac:spMkLst>
        </pc:spChg>
        <pc:spChg chg="mod">
          <ac:chgData name="Krajca, Tomas" userId="20196479-9853-456c-b562-c216d7c27c9c" providerId="ADAL" clId="{D13A7229-F33A-40EB-8869-20EEAFD0CDB9}" dt="2023-12-10T20:57:35.811" v="167" actId="27636"/>
          <ac:spMkLst>
            <pc:docMk/>
            <pc:sldMk cId="2657174606" sldId="292"/>
            <ac:spMk id="3" creationId="{15C4416E-5727-364F-CB6B-2376D603CA67}"/>
          </ac:spMkLst>
        </pc:spChg>
      </pc:sldChg>
      <pc:sldChg chg="modSp new mod">
        <pc:chgData name="Krajca, Tomas" userId="20196479-9853-456c-b562-c216d7c27c9c" providerId="ADAL" clId="{D13A7229-F33A-40EB-8869-20EEAFD0CDB9}" dt="2023-12-10T21:09:27.977" v="290" actId="20577"/>
        <pc:sldMkLst>
          <pc:docMk/>
          <pc:sldMk cId="4272745686" sldId="293"/>
        </pc:sldMkLst>
        <pc:spChg chg="mod">
          <ac:chgData name="Krajca, Tomas" userId="20196479-9853-456c-b562-c216d7c27c9c" providerId="ADAL" clId="{D13A7229-F33A-40EB-8869-20EEAFD0CDB9}" dt="2023-12-10T21:01:17.375" v="237" actId="20577"/>
          <ac:spMkLst>
            <pc:docMk/>
            <pc:sldMk cId="4272745686" sldId="293"/>
            <ac:spMk id="2" creationId="{ECE71DC9-13AB-AFC5-C64F-A78822A8F76C}"/>
          </ac:spMkLst>
        </pc:spChg>
        <pc:spChg chg="mod">
          <ac:chgData name="Krajca, Tomas" userId="20196479-9853-456c-b562-c216d7c27c9c" providerId="ADAL" clId="{D13A7229-F33A-40EB-8869-20EEAFD0CDB9}" dt="2023-12-10T21:09:27.977" v="290" actId="20577"/>
          <ac:spMkLst>
            <pc:docMk/>
            <pc:sldMk cId="4272745686" sldId="293"/>
            <ac:spMk id="3" creationId="{EDEB6395-EEC7-A76D-A26A-389CA6EADC61}"/>
          </ac:spMkLst>
        </pc:spChg>
      </pc:sldChg>
    </pc:docChg>
  </pc:docChgLst>
  <pc:docChgLst>
    <pc:chgData name="Krajca, Tomas" userId="20196479-9853-456c-b562-c216d7c27c9c" providerId="ADAL" clId="{281262E9-817E-4ACA-8B52-4CCB4CCB1018}"/>
    <pc:docChg chg="custSel addSld modSld">
      <pc:chgData name="Krajca, Tomas" userId="20196479-9853-456c-b562-c216d7c27c9c" providerId="ADAL" clId="{281262E9-817E-4ACA-8B52-4CCB4CCB1018}" dt="2023-12-18T14:30:53.310" v="57" actId="1076"/>
      <pc:docMkLst>
        <pc:docMk/>
      </pc:docMkLst>
      <pc:sldChg chg="modSp mod">
        <pc:chgData name="Krajca, Tomas" userId="20196479-9853-456c-b562-c216d7c27c9c" providerId="ADAL" clId="{281262E9-817E-4ACA-8B52-4CCB4CCB1018}" dt="2023-12-18T14:26:30.924" v="32" actId="20577"/>
        <pc:sldMkLst>
          <pc:docMk/>
          <pc:sldMk cId="2707375156" sldId="301"/>
        </pc:sldMkLst>
        <pc:spChg chg="mod">
          <ac:chgData name="Krajca, Tomas" userId="20196479-9853-456c-b562-c216d7c27c9c" providerId="ADAL" clId="{281262E9-817E-4ACA-8B52-4CCB4CCB1018}" dt="2023-12-18T14:26:30.924" v="32" actId="20577"/>
          <ac:spMkLst>
            <pc:docMk/>
            <pc:sldMk cId="2707375156" sldId="301"/>
            <ac:spMk id="3" creationId="{14733453-B0BA-2286-8A37-89B76A86FCAF}"/>
          </ac:spMkLst>
        </pc:spChg>
      </pc:sldChg>
      <pc:sldChg chg="delSp modSp new mod">
        <pc:chgData name="Krajca, Tomas" userId="20196479-9853-456c-b562-c216d7c27c9c" providerId="ADAL" clId="{281262E9-817E-4ACA-8B52-4CCB4CCB1018}" dt="2023-12-18T14:30:53.310" v="57" actId="1076"/>
        <pc:sldMkLst>
          <pc:docMk/>
          <pc:sldMk cId="1861418435" sldId="302"/>
        </pc:sldMkLst>
        <pc:spChg chg="mod">
          <ac:chgData name="Krajca, Tomas" userId="20196479-9853-456c-b562-c216d7c27c9c" providerId="ADAL" clId="{281262E9-817E-4ACA-8B52-4CCB4CCB1018}" dt="2023-12-18T14:30:53.310" v="57" actId="1076"/>
          <ac:spMkLst>
            <pc:docMk/>
            <pc:sldMk cId="1861418435" sldId="302"/>
            <ac:spMk id="2" creationId="{ACB459E7-2199-3807-819B-1B090DAEAE86}"/>
          </ac:spMkLst>
        </pc:spChg>
        <pc:spChg chg="del">
          <ac:chgData name="Krajca, Tomas" userId="20196479-9853-456c-b562-c216d7c27c9c" providerId="ADAL" clId="{281262E9-817E-4ACA-8B52-4CCB4CCB1018}" dt="2023-12-18T14:30:46.001" v="55" actId="478"/>
          <ac:spMkLst>
            <pc:docMk/>
            <pc:sldMk cId="1861418435" sldId="302"/>
            <ac:spMk id="3" creationId="{33835F43-4B61-0D25-5D05-0207C6F369AF}"/>
          </ac:spMkLst>
        </pc:spChg>
      </pc:sldChg>
    </pc:docChg>
  </pc:docChgLst>
  <pc:docChgLst>
    <pc:chgData name="Krajca, Tomas" userId="20196479-9853-456c-b562-c216d7c27c9c" providerId="ADAL" clId="{6132EA36-DB8D-46B5-B4D2-CFC783CF16BD}"/>
    <pc:docChg chg="undo redo custSel addSld delSld modSld">
      <pc:chgData name="Krajca, Tomas" userId="20196479-9853-456c-b562-c216d7c27c9c" providerId="ADAL" clId="{6132EA36-DB8D-46B5-B4D2-CFC783CF16BD}" dt="2023-10-30T14:29:49.034" v="2066" actId="20577"/>
      <pc:docMkLst>
        <pc:docMk/>
      </pc:docMkLst>
      <pc:sldChg chg="modSp mod">
        <pc:chgData name="Krajca, Tomas" userId="20196479-9853-456c-b562-c216d7c27c9c" providerId="ADAL" clId="{6132EA36-DB8D-46B5-B4D2-CFC783CF16BD}" dt="2023-10-30T14:29:49.034" v="2066" actId="20577"/>
        <pc:sldMkLst>
          <pc:docMk/>
          <pc:sldMk cId="3656829567" sldId="257"/>
        </pc:sldMkLst>
        <pc:spChg chg="mod">
          <ac:chgData name="Krajca, Tomas" userId="20196479-9853-456c-b562-c216d7c27c9c" providerId="ADAL" clId="{6132EA36-DB8D-46B5-B4D2-CFC783CF16BD}" dt="2023-10-30T14:29:49.034" v="2066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modSp new mod">
        <pc:chgData name="Krajca, Tomas" userId="20196479-9853-456c-b562-c216d7c27c9c" providerId="ADAL" clId="{6132EA36-DB8D-46B5-B4D2-CFC783CF16BD}" dt="2023-10-30T11:59:40.447" v="528" actId="20577"/>
        <pc:sldMkLst>
          <pc:docMk/>
          <pc:sldMk cId="3550260796" sldId="258"/>
        </pc:sldMkLst>
        <pc:spChg chg="mod">
          <ac:chgData name="Krajca, Tomas" userId="20196479-9853-456c-b562-c216d7c27c9c" providerId="ADAL" clId="{6132EA36-DB8D-46B5-B4D2-CFC783CF16BD}" dt="2023-10-30T11:36:21.522" v="146" actId="20577"/>
          <ac:spMkLst>
            <pc:docMk/>
            <pc:sldMk cId="3550260796" sldId="258"/>
            <ac:spMk id="2" creationId="{C9344678-6089-4CA0-643A-6F4753B89875}"/>
          </ac:spMkLst>
        </pc:spChg>
        <pc:spChg chg="mod">
          <ac:chgData name="Krajca, Tomas" userId="20196479-9853-456c-b562-c216d7c27c9c" providerId="ADAL" clId="{6132EA36-DB8D-46B5-B4D2-CFC783CF16BD}" dt="2023-10-30T11:59:40.447" v="528" actId="20577"/>
          <ac:spMkLst>
            <pc:docMk/>
            <pc:sldMk cId="3550260796" sldId="258"/>
            <ac:spMk id="3" creationId="{96F3036A-5953-9051-772B-A772FA192F84}"/>
          </ac:spMkLst>
        </pc:spChg>
      </pc:sldChg>
      <pc:sldChg chg="del">
        <pc:chgData name="Krajca, Tomas" userId="20196479-9853-456c-b562-c216d7c27c9c" providerId="ADAL" clId="{6132EA36-DB8D-46B5-B4D2-CFC783CF16BD}" dt="2023-10-30T11:26:52.439" v="34" actId="47"/>
        <pc:sldMkLst>
          <pc:docMk/>
          <pc:sldMk cId="3819146266" sldId="258"/>
        </pc:sldMkLst>
      </pc:sldChg>
      <pc:sldChg chg="del">
        <pc:chgData name="Krajca, Tomas" userId="20196479-9853-456c-b562-c216d7c27c9c" providerId="ADAL" clId="{6132EA36-DB8D-46B5-B4D2-CFC783CF16BD}" dt="2023-10-30T11:26:53.313" v="35" actId="47"/>
        <pc:sldMkLst>
          <pc:docMk/>
          <pc:sldMk cId="131683802" sldId="259"/>
        </pc:sldMkLst>
      </pc:sldChg>
      <pc:sldChg chg="modSp new mod">
        <pc:chgData name="Krajca, Tomas" userId="20196479-9853-456c-b562-c216d7c27c9c" providerId="ADAL" clId="{6132EA36-DB8D-46B5-B4D2-CFC783CF16BD}" dt="2023-10-30T12:44:17.734" v="1692" actId="20577"/>
        <pc:sldMkLst>
          <pc:docMk/>
          <pc:sldMk cId="1011343846" sldId="259"/>
        </pc:sldMkLst>
        <pc:spChg chg="mod">
          <ac:chgData name="Krajca, Tomas" userId="20196479-9853-456c-b562-c216d7c27c9c" providerId="ADAL" clId="{6132EA36-DB8D-46B5-B4D2-CFC783CF16BD}" dt="2023-10-30T11:35:36.577" v="80" actId="20577"/>
          <ac:spMkLst>
            <pc:docMk/>
            <pc:sldMk cId="1011343846" sldId="259"/>
            <ac:spMk id="2" creationId="{A1161939-2EEF-6D7C-1120-D976BFDF56BF}"/>
          </ac:spMkLst>
        </pc:spChg>
        <pc:spChg chg="mod">
          <ac:chgData name="Krajca, Tomas" userId="20196479-9853-456c-b562-c216d7c27c9c" providerId="ADAL" clId="{6132EA36-DB8D-46B5-B4D2-CFC783CF16BD}" dt="2023-10-30T12:44:17.734" v="1692" actId="20577"/>
          <ac:spMkLst>
            <pc:docMk/>
            <pc:sldMk cId="1011343846" sldId="259"/>
            <ac:spMk id="3" creationId="{CA1F319B-A1BE-DCB0-7809-99B599971FBD}"/>
          </ac:spMkLst>
        </pc:spChg>
      </pc:sldChg>
      <pc:sldChg chg="modSp new mod">
        <pc:chgData name="Krajca, Tomas" userId="20196479-9853-456c-b562-c216d7c27c9c" providerId="ADAL" clId="{6132EA36-DB8D-46B5-B4D2-CFC783CF16BD}" dt="2023-10-30T12:13:34.999" v="1473" actId="255"/>
        <pc:sldMkLst>
          <pc:docMk/>
          <pc:sldMk cId="3174080148" sldId="260"/>
        </pc:sldMkLst>
        <pc:spChg chg="mod">
          <ac:chgData name="Krajca, Tomas" userId="20196479-9853-456c-b562-c216d7c27c9c" providerId="ADAL" clId="{6132EA36-DB8D-46B5-B4D2-CFC783CF16BD}" dt="2023-10-30T12:11:57.911" v="1250" actId="20577"/>
          <ac:spMkLst>
            <pc:docMk/>
            <pc:sldMk cId="3174080148" sldId="260"/>
            <ac:spMk id="2" creationId="{A0CD2881-5999-C1CD-2D47-1A33BB42B426}"/>
          </ac:spMkLst>
        </pc:spChg>
        <pc:spChg chg="mod">
          <ac:chgData name="Krajca, Tomas" userId="20196479-9853-456c-b562-c216d7c27c9c" providerId="ADAL" clId="{6132EA36-DB8D-46B5-B4D2-CFC783CF16BD}" dt="2023-10-30T12:13:34.999" v="1473" actId="255"/>
          <ac:spMkLst>
            <pc:docMk/>
            <pc:sldMk cId="3174080148" sldId="260"/>
            <ac:spMk id="3" creationId="{196D358C-B4D6-BD24-8AFB-51F8C2CB8156}"/>
          </ac:spMkLst>
        </pc:spChg>
      </pc:sldChg>
      <pc:sldChg chg="del">
        <pc:chgData name="Krajca, Tomas" userId="20196479-9853-456c-b562-c216d7c27c9c" providerId="ADAL" clId="{6132EA36-DB8D-46B5-B4D2-CFC783CF16BD}" dt="2023-10-30T11:28:08.596" v="36" actId="47"/>
        <pc:sldMkLst>
          <pc:docMk/>
          <pc:sldMk cId="3243310772" sldId="260"/>
        </pc:sldMkLst>
      </pc:sldChg>
      <pc:sldChg chg="del">
        <pc:chgData name="Krajca, Tomas" userId="20196479-9853-456c-b562-c216d7c27c9c" providerId="ADAL" clId="{6132EA36-DB8D-46B5-B4D2-CFC783CF16BD}" dt="2023-10-30T11:28:09.359" v="38" actId="47"/>
        <pc:sldMkLst>
          <pc:docMk/>
          <pc:sldMk cId="903812497" sldId="261"/>
        </pc:sldMkLst>
      </pc:sldChg>
      <pc:sldChg chg="modSp new del mod">
        <pc:chgData name="Krajca, Tomas" userId="20196479-9853-456c-b562-c216d7c27c9c" providerId="ADAL" clId="{6132EA36-DB8D-46B5-B4D2-CFC783CF16BD}" dt="2023-10-30T14:29:31.556" v="2057" actId="47"/>
        <pc:sldMkLst>
          <pc:docMk/>
          <pc:sldMk cId="3963789754" sldId="261"/>
        </pc:sldMkLst>
        <pc:spChg chg="mod">
          <ac:chgData name="Krajca, Tomas" userId="20196479-9853-456c-b562-c216d7c27c9c" providerId="ADAL" clId="{6132EA36-DB8D-46B5-B4D2-CFC783CF16BD}" dt="2023-10-30T12:11:48.368" v="1241" actId="20577"/>
          <ac:spMkLst>
            <pc:docMk/>
            <pc:sldMk cId="3963789754" sldId="261"/>
            <ac:spMk id="2" creationId="{F986763E-46DC-8660-D887-DA4697610405}"/>
          </ac:spMkLst>
        </pc:spChg>
      </pc:sldChg>
      <pc:sldChg chg="modSp new mod">
        <pc:chgData name="Krajca, Tomas" userId="20196479-9853-456c-b562-c216d7c27c9c" providerId="ADAL" clId="{6132EA36-DB8D-46B5-B4D2-CFC783CF16BD}" dt="2023-10-30T13:02:27.562" v="1932"/>
        <pc:sldMkLst>
          <pc:docMk/>
          <pc:sldMk cId="3724449515" sldId="262"/>
        </pc:sldMkLst>
        <pc:spChg chg="mod">
          <ac:chgData name="Krajca, Tomas" userId="20196479-9853-456c-b562-c216d7c27c9c" providerId="ADAL" clId="{6132EA36-DB8D-46B5-B4D2-CFC783CF16BD}" dt="2023-10-30T12:58:15.059" v="1702" actId="20577"/>
          <ac:spMkLst>
            <pc:docMk/>
            <pc:sldMk cId="3724449515" sldId="262"/>
            <ac:spMk id="2" creationId="{A86F8E72-CE35-77B9-7855-BEEE1084B176}"/>
          </ac:spMkLst>
        </pc:spChg>
        <pc:spChg chg="mod">
          <ac:chgData name="Krajca, Tomas" userId="20196479-9853-456c-b562-c216d7c27c9c" providerId="ADAL" clId="{6132EA36-DB8D-46B5-B4D2-CFC783CF16BD}" dt="2023-10-30T13:02:27.562" v="1932"/>
          <ac:spMkLst>
            <pc:docMk/>
            <pc:sldMk cId="3724449515" sldId="262"/>
            <ac:spMk id="3" creationId="{B8F09077-92DA-310F-B65C-6630D289BFA5}"/>
          </ac:spMkLst>
        </pc:spChg>
      </pc:sldChg>
      <pc:sldChg chg="del">
        <pc:chgData name="Krajca, Tomas" userId="20196479-9853-456c-b562-c216d7c27c9c" providerId="ADAL" clId="{6132EA36-DB8D-46B5-B4D2-CFC783CF16BD}" dt="2023-10-30T11:28:08.922" v="37" actId="47"/>
        <pc:sldMkLst>
          <pc:docMk/>
          <pc:sldMk cId="1228734712" sldId="263"/>
        </pc:sldMkLst>
      </pc:sldChg>
      <pc:sldChg chg="addSp delSp modSp new mod">
        <pc:chgData name="Krajca, Tomas" userId="20196479-9853-456c-b562-c216d7c27c9c" providerId="ADAL" clId="{6132EA36-DB8D-46B5-B4D2-CFC783CF16BD}" dt="2023-10-30T14:28:49.383" v="2056" actId="20577"/>
        <pc:sldMkLst>
          <pc:docMk/>
          <pc:sldMk cId="2773884466" sldId="263"/>
        </pc:sldMkLst>
        <pc:spChg chg="mod">
          <ac:chgData name="Krajca, Tomas" userId="20196479-9853-456c-b562-c216d7c27c9c" providerId="ADAL" clId="{6132EA36-DB8D-46B5-B4D2-CFC783CF16BD}" dt="2023-10-30T14:25:06.435" v="1965" actId="20577"/>
          <ac:spMkLst>
            <pc:docMk/>
            <pc:sldMk cId="2773884466" sldId="263"/>
            <ac:spMk id="2" creationId="{045F4C90-F785-CC38-FE72-EB830CE4AB56}"/>
          </ac:spMkLst>
        </pc:spChg>
        <pc:spChg chg="add del mod">
          <ac:chgData name="Krajca, Tomas" userId="20196479-9853-456c-b562-c216d7c27c9c" providerId="ADAL" clId="{6132EA36-DB8D-46B5-B4D2-CFC783CF16BD}" dt="2023-10-30T14:25:11.741" v="1966"/>
          <ac:spMkLst>
            <pc:docMk/>
            <pc:sldMk cId="2773884466" sldId="263"/>
            <ac:spMk id="3" creationId="{F7A2B356-29D8-6226-F7FE-D60519624271}"/>
          </ac:spMkLst>
        </pc:spChg>
        <pc:spChg chg="add del mod">
          <ac:chgData name="Krajca, Tomas" userId="20196479-9853-456c-b562-c216d7c27c9c" providerId="ADAL" clId="{6132EA36-DB8D-46B5-B4D2-CFC783CF16BD}" dt="2023-10-30T14:24:57.176" v="1952"/>
          <ac:spMkLst>
            <pc:docMk/>
            <pc:sldMk cId="2773884466" sldId="263"/>
            <ac:spMk id="4" creationId="{1CBB2647-C16F-DA1F-640F-DE8651B9B678}"/>
          </ac:spMkLst>
        </pc:spChg>
        <pc:spChg chg="add mod">
          <ac:chgData name="Krajca, Tomas" userId="20196479-9853-456c-b562-c216d7c27c9c" providerId="ADAL" clId="{6132EA36-DB8D-46B5-B4D2-CFC783CF16BD}" dt="2023-10-30T14:28:49.383" v="2056" actId="20577"/>
          <ac:spMkLst>
            <pc:docMk/>
            <pc:sldMk cId="2773884466" sldId="263"/>
            <ac:spMk id="5" creationId="{2762F710-CD85-DD23-DED7-259908BA8E1F}"/>
          </ac:spMkLst>
        </pc:spChg>
        <pc:spChg chg="add del">
          <ac:chgData name="Krajca, Tomas" userId="20196479-9853-456c-b562-c216d7c27c9c" providerId="ADAL" clId="{6132EA36-DB8D-46B5-B4D2-CFC783CF16BD}" dt="2023-10-30T14:26:40.760" v="2004"/>
          <ac:spMkLst>
            <pc:docMk/>
            <pc:sldMk cId="2773884466" sldId="263"/>
            <ac:spMk id="6" creationId="{CEADBB61-6865-0548-7FAE-16EF739D674B}"/>
          </ac:spMkLst>
        </pc:spChg>
        <pc:spChg chg="add del">
          <ac:chgData name="Krajca, Tomas" userId="20196479-9853-456c-b562-c216d7c27c9c" providerId="ADAL" clId="{6132EA36-DB8D-46B5-B4D2-CFC783CF16BD}" dt="2023-10-30T14:27:33.265" v="2028"/>
          <ac:spMkLst>
            <pc:docMk/>
            <pc:sldMk cId="2773884466" sldId="263"/>
            <ac:spMk id="7" creationId="{43EC16AC-0326-404D-D6B8-E967E2B34ED0}"/>
          </ac:spMkLst>
        </pc:spChg>
        <pc:spChg chg="add del">
          <ac:chgData name="Krajca, Tomas" userId="20196479-9853-456c-b562-c216d7c27c9c" providerId="ADAL" clId="{6132EA36-DB8D-46B5-B4D2-CFC783CF16BD}" dt="2023-10-30T14:27:39.911" v="2030"/>
          <ac:spMkLst>
            <pc:docMk/>
            <pc:sldMk cId="2773884466" sldId="263"/>
            <ac:spMk id="8" creationId="{1FFED57A-CAB8-9D74-39B1-B80AEA394E1C}"/>
          </ac:spMkLst>
        </pc:spChg>
      </pc:sldChg>
      <pc:sldChg chg="del">
        <pc:chgData name="Krajca, Tomas" userId="20196479-9853-456c-b562-c216d7c27c9c" providerId="ADAL" clId="{6132EA36-DB8D-46B5-B4D2-CFC783CF16BD}" dt="2023-10-30T11:28:09.770" v="39" actId="47"/>
        <pc:sldMkLst>
          <pc:docMk/>
          <pc:sldMk cId="1674982260" sldId="264"/>
        </pc:sldMkLst>
      </pc:sldChg>
      <pc:sldChg chg="del">
        <pc:chgData name="Krajca, Tomas" userId="20196479-9853-456c-b562-c216d7c27c9c" providerId="ADAL" clId="{6132EA36-DB8D-46B5-B4D2-CFC783CF16BD}" dt="2023-10-30T11:28:10.209" v="40" actId="47"/>
        <pc:sldMkLst>
          <pc:docMk/>
          <pc:sldMk cId="2655060471" sldId="265"/>
        </pc:sldMkLst>
      </pc:sldChg>
    </pc:docChg>
  </pc:docChgLst>
  <pc:docChgLst>
    <pc:chgData name="Krajca, Tomas" userId="20196479-9853-456c-b562-c216d7c27c9c" providerId="ADAL" clId="{2F7328C6-3E7B-4AB0-A395-EFB2B9B48AA1}"/>
    <pc:docChg chg="custSel addSld delSld modSld sldOrd">
      <pc:chgData name="Krajca, Tomas" userId="20196479-9853-456c-b562-c216d7c27c9c" providerId="ADAL" clId="{2F7328C6-3E7B-4AB0-A395-EFB2B9B48AA1}" dt="2023-10-23T15:08:08.625" v="1205" actId="47"/>
      <pc:docMkLst>
        <pc:docMk/>
      </pc:docMkLst>
      <pc:sldChg chg="modSp mod">
        <pc:chgData name="Krajca, Tomas" userId="20196479-9853-456c-b562-c216d7c27c9c" providerId="ADAL" clId="{2F7328C6-3E7B-4AB0-A395-EFB2B9B48AA1}" dt="2023-10-23T11:00:09.658" v="102" actId="20577"/>
        <pc:sldMkLst>
          <pc:docMk/>
          <pc:sldMk cId="3656829567" sldId="257"/>
        </pc:sldMkLst>
        <pc:spChg chg="mod">
          <ac:chgData name="Krajca, Tomas" userId="20196479-9853-456c-b562-c216d7c27c9c" providerId="ADAL" clId="{2F7328C6-3E7B-4AB0-A395-EFB2B9B48AA1}" dt="2023-10-23T11:00:09.658" v="102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addSp delSp modSp mod">
        <pc:chgData name="Krajca, Tomas" userId="20196479-9853-456c-b562-c216d7c27c9c" providerId="ADAL" clId="{2F7328C6-3E7B-4AB0-A395-EFB2B9B48AA1}" dt="2023-10-23T11:20:58.963" v="134" actId="20577"/>
        <pc:sldMkLst>
          <pc:docMk/>
          <pc:sldMk cId="3819146266" sldId="258"/>
        </pc:sldMkLst>
        <pc:spChg chg="mod">
          <ac:chgData name="Krajca, Tomas" userId="20196479-9853-456c-b562-c216d7c27c9c" providerId="ADAL" clId="{2F7328C6-3E7B-4AB0-A395-EFB2B9B48AA1}" dt="2023-10-23T11:00:13.306" v="109" actId="20577"/>
          <ac:spMkLst>
            <pc:docMk/>
            <pc:sldMk cId="3819146266" sldId="258"/>
            <ac:spMk id="2" creationId="{DB26CBEF-D49D-8184-72CF-E3809EE89989}"/>
          </ac:spMkLst>
        </pc:spChg>
        <pc:spChg chg="mod">
          <ac:chgData name="Krajca, Tomas" userId="20196479-9853-456c-b562-c216d7c27c9c" providerId="ADAL" clId="{2F7328C6-3E7B-4AB0-A395-EFB2B9B48AA1}" dt="2023-10-23T11:20:58.963" v="134" actId="20577"/>
          <ac:spMkLst>
            <pc:docMk/>
            <pc:sldMk cId="3819146266" sldId="258"/>
            <ac:spMk id="3" creationId="{8A37CFBF-624D-B461-285E-B7A3526FAEA5}"/>
          </ac:spMkLst>
        </pc:spChg>
        <pc:spChg chg="add del">
          <ac:chgData name="Krajca, Tomas" userId="20196479-9853-456c-b562-c216d7c27c9c" providerId="ADAL" clId="{2F7328C6-3E7B-4AB0-A395-EFB2B9B48AA1}" dt="2023-10-23T11:20:38.782" v="111"/>
          <ac:spMkLst>
            <pc:docMk/>
            <pc:sldMk cId="3819146266" sldId="258"/>
            <ac:spMk id="4" creationId="{1DE3FA99-CD54-96BE-137A-A068B1263CCE}"/>
          </ac:spMkLst>
        </pc:spChg>
        <pc:spChg chg="add del">
          <ac:chgData name="Krajca, Tomas" userId="20196479-9853-456c-b562-c216d7c27c9c" providerId="ADAL" clId="{2F7328C6-3E7B-4AB0-A395-EFB2B9B48AA1}" dt="2023-10-23T11:20:41.059" v="113"/>
          <ac:spMkLst>
            <pc:docMk/>
            <pc:sldMk cId="3819146266" sldId="258"/>
            <ac:spMk id="5" creationId="{D2143D07-860E-3023-5B28-1529857BF198}"/>
          </ac:spMkLst>
        </pc:spChg>
      </pc:sldChg>
      <pc:sldChg chg="addSp delSp modSp mod">
        <pc:chgData name="Krajca, Tomas" userId="20196479-9853-456c-b562-c216d7c27c9c" providerId="ADAL" clId="{2F7328C6-3E7B-4AB0-A395-EFB2B9B48AA1}" dt="2023-10-23T11:40:58.525" v="373" actId="14100"/>
        <pc:sldMkLst>
          <pc:docMk/>
          <pc:sldMk cId="131683802" sldId="259"/>
        </pc:sldMkLst>
        <pc:spChg chg="mod">
          <ac:chgData name="Krajca, Tomas" userId="20196479-9853-456c-b562-c216d7c27c9c" providerId="ADAL" clId="{2F7328C6-3E7B-4AB0-A395-EFB2B9B48AA1}" dt="2023-10-23T11:33:17.361" v="161" actId="20577"/>
          <ac:spMkLst>
            <pc:docMk/>
            <pc:sldMk cId="131683802" sldId="259"/>
            <ac:spMk id="2" creationId="{9BEFDDC5-C649-8FCC-FE33-E13C011AB5A4}"/>
          </ac:spMkLst>
        </pc:spChg>
        <pc:spChg chg="mod">
          <ac:chgData name="Krajca, Tomas" userId="20196479-9853-456c-b562-c216d7c27c9c" providerId="ADAL" clId="{2F7328C6-3E7B-4AB0-A395-EFB2B9B48AA1}" dt="2023-10-23T11:38:39.688" v="172" actId="27636"/>
          <ac:spMkLst>
            <pc:docMk/>
            <pc:sldMk cId="131683802" sldId="259"/>
            <ac:spMk id="3" creationId="{C87991CF-EAA5-688B-FD5D-51FA6D56EDC4}"/>
          </ac:spMkLst>
        </pc:spChg>
        <pc:spChg chg="add del">
          <ac:chgData name="Krajca, Tomas" userId="20196479-9853-456c-b562-c216d7c27c9c" providerId="ADAL" clId="{2F7328C6-3E7B-4AB0-A395-EFB2B9B48AA1}" dt="2023-10-23T11:33:21.147" v="163"/>
          <ac:spMkLst>
            <pc:docMk/>
            <pc:sldMk cId="131683802" sldId="259"/>
            <ac:spMk id="4" creationId="{B225C291-6DCE-A816-E2B5-0BCE727DEDF5}"/>
          </ac:spMkLst>
        </pc:spChg>
        <pc:spChg chg="add mod">
          <ac:chgData name="Krajca, Tomas" userId="20196479-9853-456c-b562-c216d7c27c9c" providerId="ADAL" clId="{2F7328C6-3E7B-4AB0-A395-EFB2B9B48AA1}" dt="2023-10-23T11:39:41.559" v="257" actId="20577"/>
          <ac:spMkLst>
            <pc:docMk/>
            <pc:sldMk cId="131683802" sldId="259"/>
            <ac:spMk id="5" creationId="{09BDCA06-D2D1-E9FF-EE4D-339C21C2F67B}"/>
          </ac:spMkLst>
        </pc:spChg>
        <pc:spChg chg="add mod">
          <ac:chgData name="Krajca, Tomas" userId="20196479-9853-456c-b562-c216d7c27c9c" providerId="ADAL" clId="{2F7328C6-3E7B-4AB0-A395-EFB2B9B48AA1}" dt="2023-10-23T11:40:58.525" v="373" actId="14100"/>
          <ac:spMkLst>
            <pc:docMk/>
            <pc:sldMk cId="131683802" sldId="259"/>
            <ac:spMk id="6" creationId="{53BE5CF0-A657-4DE0-C631-9B781A7BE37C}"/>
          </ac:spMkLst>
        </pc:spChg>
      </pc:sldChg>
      <pc:sldChg chg="addSp delSp modSp mod">
        <pc:chgData name="Krajca, Tomas" userId="20196479-9853-456c-b562-c216d7c27c9c" providerId="ADAL" clId="{2F7328C6-3E7B-4AB0-A395-EFB2B9B48AA1}" dt="2023-10-23T11:57:19.510" v="434" actId="20577"/>
        <pc:sldMkLst>
          <pc:docMk/>
          <pc:sldMk cId="3243310772" sldId="260"/>
        </pc:sldMkLst>
        <pc:spChg chg="mod">
          <ac:chgData name="Krajca, Tomas" userId="20196479-9853-456c-b562-c216d7c27c9c" providerId="ADAL" clId="{2F7328C6-3E7B-4AB0-A395-EFB2B9B48AA1}" dt="2023-10-23T11:57:19.510" v="434" actId="20577"/>
          <ac:spMkLst>
            <pc:docMk/>
            <pc:sldMk cId="3243310772" sldId="260"/>
            <ac:spMk id="2" creationId="{5E1EE03A-5FAE-5C17-0FED-7175FD5FD394}"/>
          </ac:spMkLst>
        </pc:spChg>
        <pc:spChg chg="mod">
          <ac:chgData name="Krajca, Tomas" userId="20196479-9853-456c-b562-c216d7c27c9c" providerId="ADAL" clId="{2F7328C6-3E7B-4AB0-A395-EFB2B9B48AA1}" dt="2023-10-23T11:56:45.367" v="405" actId="20577"/>
          <ac:spMkLst>
            <pc:docMk/>
            <pc:sldMk cId="3243310772" sldId="260"/>
            <ac:spMk id="3" creationId="{89F38E02-2192-14E6-B090-3CBD519B5966}"/>
          </ac:spMkLst>
        </pc:spChg>
        <pc:spChg chg="add del">
          <ac:chgData name="Krajca, Tomas" userId="20196479-9853-456c-b562-c216d7c27c9c" providerId="ADAL" clId="{2F7328C6-3E7B-4AB0-A395-EFB2B9B48AA1}" dt="2023-10-23T11:56:15.184" v="384"/>
          <ac:spMkLst>
            <pc:docMk/>
            <pc:sldMk cId="3243310772" sldId="260"/>
            <ac:spMk id="4" creationId="{42B67CE5-9893-CCBC-ABB4-5D46BAC6B9BB}"/>
          </ac:spMkLst>
        </pc:spChg>
      </pc:sldChg>
      <pc:sldChg chg="modSp mod">
        <pc:chgData name="Krajca, Tomas" userId="20196479-9853-456c-b562-c216d7c27c9c" providerId="ADAL" clId="{2F7328C6-3E7B-4AB0-A395-EFB2B9B48AA1}" dt="2023-10-23T13:43:00.316" v="493" actId="20577"/>
        <pc:sldMkLst>
          <pc:docMk/>
          <pc:sldMk cId="903812497" sldId="261"/>
        </pc:sldMkLst>
        <pc:spChg chg="mod">
          <ac:chgData name="Krajca, Tomas" userId="20196479-9853-456c-b562-c216d7c27c9c" providerId="ADAL" clId="{2F7328C6-3E7B-4AB0-A395-EFB2B9B48AA1}" dt="2023-10-23T13:42:44.643" v="471" actId="20577"/>
          <ac:spMkLst>
            <pc:docMk/>
            <pc:sldMk cId="903812497" sldId="261"/>
            <ac:spMk id="2" creationId="{A8B46400-0C54-4B35-9D1F-609E146ED748}"/>
          </ac:spMkLst>
        </pc:spChg>
        <pc:spChg chg="mod">
          <ac:chgData name="Krajca, Tomas" userId="20196479-9853-456c-b562-c216d7c27c9c" providerId="ADAL" clId="{2F7328C6-3E7B-4AB0-A395-EFB2B9B48AA1}" dt="2023-10-23T13:43:00.316" v="493" actId="20577"/>
          <ac:spMkLst>
            <pc:docMk/>
            <pc:sldMk cId="903812497" sldId="261"/>
            <ac:spMk id="3" creationId="{37BCB906-FCCE-40C7-E9D4-0CBDB92B0F46}"/>
          </ac:spMkLst>
        </pc:spChg>
      </pc:sldChg>
      <pc:sldChg chg="del">
        <pc:chgData name="Krajca, Tomas" userId="20196479-9853-456c-b562-c216d7c27c9c" providerId="ADAL" clId="{2F7328C6-3E7B-4AB0-A395-EFB2B9B48AA1}" dt="2023-10-23T13:43:08.602" v="494" actId="47"/>
        <pc:sldMkLst>
          <pc:docMk/>
          <pc:sldMk cId="3439517126" sldId="262"/>
        </pc:sldMkLst>
      </pc:sldChg>
      <pc:sldChg chg="ord">
        <pc:chgData name="Krajca, Tomas" userId="20196479-9853-456c-b562-c216d7c27c9c" providerId="ADAL" clId="{2F7328C6-3E7B-4AB0-A395-EFB2B9B48AA1}" dt="2023-10-23T13:43:11.893" v="496"/>
        <pc:sldMkLst>
          <pc:docMk/>
          <pc:sldMk cId="1228734712" sldId="263"/>
        </pc:sldMkLst>
      </pc:sldChg>
      <pc:sldChg chg="modSp new mod">
        <pc:chgData name="Krajca, Tomas" userId="20196479-9853-456c-b562-c216d7c27c9c" providerId="ADAL" clId="{2F7328C6-3E7B-4AB0-A395-EFB2B9B48AA1}" dt="2023-10-23T13:43:39.407" v="522" actId="20577"/>
        <pc:sldMkLst>
          <pc:docMk/>
          <pc:sldMk cId="1674982260" sldId="264"/>
        </pc:sldMkLst>
        <pc:spChg chg="mod">
          <ac:chgData name="Krajca, Tomas" userId="20196479-9853-456c-b562-c216d7c27c9c" providerId="ADAL" clId="{2F7328C6-3E7B-4AB0-A395-EFB2B9B48AA1}" dt="2023-10-23T13:43:23.585" v="518" actId="20577"/>
          <ac:spMkLst>
            <pc:docMk/>
            <pc:sldMk cId="1674982260" sldId="264"/>
            <ac:spMk id="2" creationId="{D7469CD7-668F-1992-BA8A-00102DA5C817}"/>
          </ac:spMkLst>
        </pc:spChg>
        <pc:spChg chg="mod">
          <ac:chgData name="Krajca, Tomas" userId="20196479-9853-456c-b562-c216d7c27c9c" providerId="ADAL" clId="{2F7328C6-3E7B-4AB0-A395-EFB2B9B48AA1}" dt="2023-10-23T13:43:39.407" v="522" actId="20577"/>
          <ac:spMkLst>
            <pc:docMk/>
            <pc:sldMk cId="1674982260" sldId="264"/>
            <ac:spMk id="3" creationId="{937AE834-134B-57C3-2B29-65EA85D003FB}"/>
          </ac:spMkLst>
        </pc:spChg>
      </pc:sldChg>
      <pc:sldChg chg="modSp new mod">
        <pc:chgData name="Krajca, Tomas" userId="20196479-9853-456c-b562-c216d7c27c9c" providerId="ADAL" clId="{2F7328C6-3E7B-4AB0-A395-EFB2B9B48AA1}" dt="2023-10-23T15:06:18.886" v="1064" actId="20577"/>
        <pc:sldMkLst>
          <pc:docMk/>
          <pc:sldMk cId="2655060471" sldId="265"/>
        </pc:sldMkLst>
        <pc:spChg chg="mod">
          <ac:chgData name="Krajca, Tomas" userId="20196479-9853-456c-b562-c216d7c27c9c" providerId="ADAL" clId="{2F7328C6-3E7B-4AB0-A395-EFB2B9B48AA1}" dt="2023-10-23T13:44:17.723" v="635" actId="20577"/>
          <ac:spMkLst>
            <pc:docMk/>
            <pc:sldMk cId="2655060471" sldId="265"/>
            <ac:spMk id="2" creationId="{4038FE5A-BF4F-DFA1-41D8-FF2F1E5BD97A}"/>
          </ac:spMkLst>
        </pc:spChg>
        <pc:spChg chg="mod">
          <ac:chgData name="Krajca, Tomas" userId="20196479-9853-456c-b562-c216d7c27c9c" providerId="ADAL" clId="{2F7328C6-3E7B-4AB0-A395-EFB2B9B48AA1}" dt="2023-10-23T15:06:18.886" v="1064" actId="20577"/>
          <ac:spMkLst>
            <pc:docMk/>
            <pc:sldMk cId="2655060471" sldId="265"/>
            <ac:spMk id="3" creationId="{E69570B8-1FF7-ECA1-C55A-D92081FF3AAF}"/>
          </ac:spMkLst>
        </pc:spChg>
      </pc:sldChg>
      <pc:sldChg chg="modSp new del mod">
        <pc:chgData name="Krajca, Tomas" userId="20196479-9853-456c-b562-c216d7c27c9c" providerId="ADAL" clId="{2F7328C6-3E7B-4AB0-A395-EFB2B9B48AA1}" dt="2023-10-23T15:08:08.625" v="1205" actId="47"/>
        <pc:sldMkLst>
          <pc:docMk/>
          <pc:sldMk cId="2707142495" sldId="266"/>
        </pc:sldMkLst>
        <pc:spChg chg="mod">
          <ac:chgData name="Krajca, Tomas" userId="20196479-9853-456c-b562-c216d7c27c9c" providerId="ADAL" clId="{2F7328C6-3E7B-4AB0-A395-EFB2B9B48AA1}" dt="2023-10-23T15:06:57.306" v="1103" actId="20577"/>
          <ac:spMkLst>
            <pc:docMk/>
            <pc:sldMk cId="2707142495" sldId="266"/>
            <ac:spMk id="2" creationId="{B62639CF-44DA-75FA-DC11-4260B34FAE7A}"/>
          </ac:spMkLst>
        </pc:spChg>
        <pc:spChg chg="mod">
          <ac:chgData name="Krajca, Tomas" userId="20196479-9853-456c-b562-c216d7c27c9c" providerId="ADAL" clId="{2F7328C6-3E7B-4AB0-A395-EFB2B9B48AA1}" dt="2023-10-23T15:08:05.925" v="1204" actId="5793"/>
          <ac:spMkLst>
            <pc:docMk/>
            <pc:sldMk cId="2707142495" sldId="266"/>
            <ac:spMk id="3" creationId="{761F15AC-CEBF-E300-A36F-27B52220CC02}"/>
          </ac:spMkLst>
        </pc:spChg>
      </pc:sldChg>
    </pc:docChg>
  </pc:docChgLst>
  <pc:docChgLst>
    <pc:chgData name="Krajca, Tomas" userId="20196479-9853-456c-b562-c216d7c27c9c" providerId="ADAL" clId="{48E8DAC4-3B2F-47C2-95B2-50BCCBBAB06E}"/>
    <pc:docChg chg="undo custSel addSld modSld">
      <pc:chgData name="Krajca, Tomas" userId="20196479-9853-456c-b562-c216d7c27c9c" providerId="ADAL" clId="{48E8DAC4-3B2F-47C2-95B2-50BCCBBAB06E}" dt="2023-10-16T13:35:34.269" v="1903" actId="20577"/>
      <pc:docMkLst>
        <pc:docMk/>
      </pc:docMkLst>
      <pc:sldChg chg="modSp mod">
        <pc:chgData name="Krajca, Tomas" userId="20196479-9853-456c-b562-c216d7c27c9c" providerId="ADAL" clId="{48E8DAC4-3B2F-47C2-95B2-50BCCBBAB06E}" dt="2023-10-16T13:27:09.235" v="1509" actId="20577"/>
        <pc:sldMkLst>
          <pc:docMk/>
          <pc:sldMk cId="3656829567" sldId="257"/>
        </pc:sldMkLst>
        <pc:spChg chg="mod">
          <ac:chgData name="Krajca, Tomas" userId="20196479-9853-456c-b562-c216d7c27c9c" providerId="ADAL" clId="{48E8DAC4-3B2F-47C2-95B2-50BCCBBAB06E}" dt="2023-10-16T13:27:09.235" v="1509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modSp new mod">
        <pc:chgData name="Krajca, Tomas" userId="20196479-9853-456c-b562-c216d7c27c9c" providerId="ADAL" clId="{48E8DAC4-3B2F-47C2-95B2-50BCCBBAB06E}" dt="2023-10-16T11:15:20.265" v="355" actId="20577"/>
        <pc:sldMkLst>
          <pc:docMk/>
          <pc:sldMk cId="3819146266" sldId="258"/>
        </pc:sldMkLst>
        <pc:spChg chg="mod">
          <ac:chgData name="Krajca, Tomas" userId="20196479-9853-456c-b562-c216d7c27c9c" providerId="ADAL" clId="{48E8DAC4-3B2F-47C2-95B2-50BCCBBAB06E}" dt="2023-10-16T11:04:12.564" v="200" actId="20577"/>
          <ac:spMkLst>
            <pc:docMk/>
            <pc:sldMk cId="3819146266" sldId="258"/>
            <ac:spMk id="2" creationId="{DB26CBEF-D49D-8184-72CF-E3809EE89989}"/>
          </ac:spMkLst>
        </pc:spChg>
        <pc:spChg chg="mod">
          <ac:chgData name="Krajca, Tomas" userId="20196479-9853-456c-b562-c216d7c27c9c" providerId="ADAL" clId="{48E8DAC4-3B2F-47C2-95B2-50BCCBBAB06E}" dt="2023-10-16T11:15:20.265" v="355" actId="20577"/>
          <ac:spMkLst>
            <pc:docMk/>
            <pc:sldMk cId="3819146266" sldId="258"/>
            <ac:spMk id="3" creationId="{8A37CFBF-624D-B461-285E-B7A3526FAEA5}"/>
          </ac:spMkLst>
        </pc:spChg>
      </pc:sldChg>
      <pc:sldChg chg="modSp new mod">
        <pc:chgData name="Krajca, Tomas" userId="20196479-9853-456c-b562-c216d7c27c9c" providerId="ADAL" clId="{48E8DAC4-3B2F-47C2-95B2-50BCCBBAB06E}" dt="2023-10-16T11:27:22.862" v="836" actId="27636"/>
        <pc:sldMkLst>
          <pc:docMk/>
          <pc:sldMk cId="131683802" sldId="259"/>
        </pc:sldMkLst>
        <pc:spChg chg="mod">
          <ac:chgData name="Krajca, Tomas" userId="20196479-9853-456c-b562-c216d7c27c9c" providerId="ADAL" clId="{48E8DAC4-3B2F-47C2-95B2-50BCCBBAB06E}" dt="2023-10-16T11:04:51.484" v="264" actId="20577"/>
          <ac:spMkLst>
            <pc:docMk/>
            <pc:sldMk cId="131683802" sldId="259"/>
            <ac:spMk id="2" creationId="{9BEFDDC5-C649-8FCC-FE33-E13C011AB5A4}"/>
          </ac:spMkLst>
        </pc:spChg>
        <pc:spChg chg="mod">
          <ac:chgData name="Krajca, Tomas" userId="20196479-9853-456c-b562-c216d7c27c9c" providerId="ADAL" clId="{48E8DAC4-3B2F-47C2-95B2-50BCCBBAB06E}" dt="2023-10-16T11:27:22.862" v="836" actId="27636"/>
          <ac:spMkLst>
            <pc:docMk/>
            <pc:sldMk cId="131683802" sldId="259"/>
            <ac:spMk id="3" creationId="{C87991CF-EAA5-688B-FD5D-51FA6D56EDC4}"/>
          </ac:spMkLst>
        </pc:spChg>
      </pc:sldChg>
      <pc:sldChg chg="modSp new mod">
        <pc:chgData name="Krajca, Tomas" userId="20196479-9853-456c-b562-c216d7c27c9c" providerId="ADAL" clId="{48E8DAC4-3B2F-47C2-95B2-50BCCBBAB06E}" dt="2023-10-16T13:16:54.181" v="1436" actId="20577"/>
        <pc:sldMkLst>
          <pc:docMk/>
          <pc:sldMk cId="3243310772" sldId="260"/>
        </pc:sldMkLst>
        <pc:spChg chg="mod">
          <ac:chgData name="Krajca, Tomas" userId="20196479-9853-456c-b562-c216d7c27c9c" providerId="ADAL" clId="{48E8DAC4-3B2F-47C2-95B2-50BCCBBAB06E}" dt="2023-10-16T11:27:39.329" v="871" actId="20577"/>
          <ac:spMkLst>
            <pc:docMk/>
            <pc:sldMk cId="3243310772" sldId="260"/>
            <ac:spMk id="2" creationId="{5E1EE03A-5FAE-5C17-0FED-7175FD5FD394}"/>
          </ac:spMkLst>
        </pc:spChg>
        <pc:spChg chg="mod">
          <ac:chgData name="Krajca, Tomas" userId="20196479-9853-456c-b562-c216d7c27c9c" providerId="ADAL" clId="{48E8DAC4-3B2F-47C2-95B2-50BCCBBAB06E}" dt="2023-10-16T13:16:54.181" v="1436" actId="20577"/>
          <ac:spMkLst>
            <pc:docMk/>
            <pc:sldMk cId="3243310772" sldId="260"/>
            <ac:spMk id="3" creationId="{89F38E02-2192-14E6-B090-3CBD519B5966}"/>
          </ac:spMkLst>
        </pc:spChg>
      </pc:sldChg>
      <pc:sldChg chg="modSp new mod">
        <pc:chgData name="Krajca, Tomas" userId="20196479-9853-456c-b562-c216d7c27c9c" providerId="ADAL" clId="{48E8DAC4-3B2F-47C2-95B2-50BCCBBAB06E}" dt="2023-10-16T13:13:16.465" v="1422" actId="20577"/>
        <pc:sldMkLst>
          <pc:docMk/>
          <pc:sldMk cId="903812497" sldId="261"/>
        </pc:sldMkLst>
        <pc:spChg chg="mod">
          <ac:chgData name="Krajca, Tomas" userId="20196479-9853-456c-b562-c216d7c27c9c" providerId="ADAL" clId="{48E8DAC4-3B2F-47C2-95B2-50BCCBBAB06E}" dt="2023-10-16T11:51:33.792" v="1014" actId="20577"/>
          <ac:spMkLst>
            <pc:docMk/>
            <pc:sldMk cId="903812497" sldId="261"/>
            <ac:spMk id="2" creationId="{A8B46400-0C54-4B35-9D1F-609E146ED748}"/>
          </ac:spMkLst>
        </pc:spChg>
        <pc:spChg chg="mod">
          <ac:chgData name="Krajca, Tomas" userId="20196479-9853-456c-b562-c216d7c27c9c" providerId="ADAL" clId="{48E8DAC4-3B2F-47C2-95B2-50BCCBBAB06E}" dt="2023-10-16T13:13:16.465" v="1422" actId="20577"/>
          <ac:spMkLst>
            <pc:docMk/>
            <pc:sldMk cId="903812497" sldId="261"/>
            <ac:spMk id="3" creationId="{37BCB906-FCCE-40C7-E9D4-0CBDB92B0F46}"/>
          </ac:spMkLst>
        </pc:spChg>
      </pc:sldChg>
      <pc:sldChg chg="modSp new mod">
        <pc:chgData name="Krajca, Tomas" userId="20196479-9853-456c-b562-c216d7c27c9c" providerId="ADAL" clId="{48E8DAC4-3B2F-47C2-95B2-50BCCBBAB06E}" dt="2023-10-16T12:00:17.808" v="1293" actId="20577"/>
        <pc:sldMkLst>
          <pc:docMk/>
          <pc:sldMk cId="3439517126" sldId="262"/>
        </pc:sldMkLst>
        <pc:spChg chg="mod">
          <ac:chgData name="Krajca, Tomas" userId="20196479-9853-456c-b562-c216d7c27c9c" providerId="ADAL" clId="{48E8DAC4-3B2F-47C2-95B2-50BCCBBAB06E}" dt="2023-10-16T11:51:48.495" v="1058" actId="20577"/>
          <ac:spMkLst>
            <pc:docMk/>
            <pc:sldMk cId="3439517126" sldId="262"/>
            <ac:spMk id="2" creationId="{67CD8720-1D6B-0FA7-5840-77CF0D629905}"/>
          </ac:spMkLst>
        </pc:spChg>
        <pc:spChg chg="mod">
          <ac:chgData name="Krajca, Tomas" userId="20196479-9853-456c-b562-c216d7c27c9c" providerId="ADAL" clId="{48E8DAC4-3B2F-47C2-95B2-50BCCBBAB06E}" dt="2023-10-16T12:00:17.808" v="1293" actId="20577"/>
          <ac:spMkLst>
            <pc:docMk/>
            <pc:sldMk cId="3439517126" sldId="262"/>
            <ac:spMk id="3" creationId="{715A2A7A-2FB3-9F91-0B2E-DEE2338DF431}"/>
          </ac:spMkLst>
        </pc:spChg>
      </pc:sldChg>
      <pc:sldChg chg="modSp new mod">
        <pc:chgData name="Krajca, Tomas" userId="20196479-9853-456c-b562-c216d7c27c9c" providerId="ADAL" clId="{48E8DAC4-3B2F-47C2-95B2-50BCCBBAB06E}" dt="2023-10-16T13:35:34.269" v="1903" actId="20577"/>
        <pc:sldMkLst>
          <pc:docMk/>
          <pc:sldMk cId="1228734712" sldId="263"/>
        </pc:sldMkLst>
        <pc:spChg chg="mod">
          <ac:chgData name="Krajca, Tomas" userId="20196479-9853-456c-b562-c216d7c27c9c" providerId="ADAL" clId="{48E8DAC4-3B2F-47C2-95B2-50BCCBBAB06E}" dt="2023-10-16T13:32:43.344" v="1520" actId="20577"/>
          <ac:spMkLst>
            <pc:docMk/>
            <pc:sldMk cId="1228734712" sldId="263"/>
            <ac:spMk id="2" creationId="{27080276-CBC9-5FE0-29DD-BBC564002EA9}"/>
          </ac:spMkLst>
        </pc:spChg>
        <pc:spChg chg="mod">
          <ac:chgData name="Krajca, Tomas" userId="20196479-9853-456c-b562-c216d7c27c9c" providerId="ADAL" clId="{48E8DAC4-3B2F-47C2-95B2-50BCCBBAB06E}" dt="2023-10-16T13:35:34.269" v="1903" actId="20577"/>
          <ac:spMkLst>
            <pc:docMk/>
            <pc:sldMk cId="1228734712" sldId="263"/>
            <ac:spMk id="3" creationId="{0D1D3EDF-FA60-4811-2B21-CE4EAE95F081}"/>
          </ac:spMkLst>
        </pc:spChg>
      </pc:sldChg>
    </pc:docChg>
  </pc:docChgLst>
  <pc:docChgLst>
    <pc:chgData name="Krajca, Tomas" userId="20196479-9853-456c-b562-c216d7c27c9c" providerId="ADAL" clId="{6F27A23C-A426-4E92-A6CF-22CE419389B1}"/>
    <pc:docChg chg="addSld modSld">
      <pc:chgData name="Krajca, Tomas" userId="20196479-9853-456c-b562-c216d7c27c9c" providerId="ADAL" clId="{6F27A23C-A426-4E92-A6CF-22CE419389B1}" dt="2023-10-09T13:52:32.521" v="154" actId="20577"/>
      <pc:docMkLst>
        <pc:docMk/>
      </pc:docMkLst>
      <pc:sldChg chg="modSp mod">
        <pc:chgData name="Krajca, Tomas" userId="20196479-9853-456c-b562-c216d7c27c9c" providerId="ADAL" clId="{6F27A23C-A426-4E92-A6CF-22CE419389B1}" dt="2023-10-09T12:29:44.558" v="23" actId="20577"/>
        <pc:sldMkLst>
          <pc:docMk/>
          <pc:sldMk cId="3110383551" sldId="263"/>
        </pc:sldMkLst>
        <pc:spChg chg="mod">
          <ac:chgData name="Krajca, Tomas" userId="20196479-9853-456c-b562-c216d7c27c9c" providerId="ADAL" clId="{6F27A23C-A426-4E92-A6CF-22CE419389B1}" dt="2023-10-09T12:29:44.558" v="23" actId="20577"/>
          <ac:spMkLst>
            <pc:docMk/>
            <pc:sldMk cId="3110383551" sldId="263"/>
            <ac:spMk id="3" creationId="{E2BFA058-57B3-F7C6-2677-636D71D2A671}"/>
          </ac:spMkLst>
        </pc:spChg>
      </pc:sldChg>
      <pc:sldChg chg="addSp delSp modSp mod">
        <pc:chgData name="Krajca, Tomas" userId="20196479-9853-456c-b562-c216d7c27c9c" providerId="ADAL" clId="{6F27A23C-A426-4E92-A6CF-22CE419389B1}" dt="2023-10-09T12:35:32.741" v="75" actId="14100"/>
        <pc:sldMkLst>
          <pc:docMk/>
          <pc:sldMk cId="1482430249" sldId="264"/>
        </pc:sldMkLst>
        <pc:spChg chg="mod">
          <ac:chgData name="Krajca, Tomas" userId="20196479-9853-456c-b562-c216d7c27c9c" providerId="ADAL" clId="{6F27A23C-A426-4E92-A6CF-22CE419389B1}" dt="2023-10-09T12:34:56.088" v="61" actId="1076"/>
          <ac:spMkLst>
            <pc:docMk/>
            <pc:sldMk cId="1482430249" sldId="264"/>
            <ac:spMk id="3" creationId="{F8E15D0F-0B92-1178-4609-E76450F8DA48}"/>
          </ac:spMkLst>
        </pc:spChg>
        <pc:spChg chg="add del mod">
          <ac:chgData name="Krajca, Tomas" userId="20196479-9853-456c-b562-c216d7c27c9c" providerId="ADAL" clId="{6F27A23C-A426-4E92-A6CF-22CE419389B1}" dt="2023-10-09T12:34:56.493" v="62"/>
          <ac:spMkLst>
            <pc:docMk/>
            <pc:sldMk cId="1482430249" sldId="264"/>
            <ac:spMk id="4" creationId="{4E3ACED8-3DFD-4AFE-5929-BCA1743A842B}"/>
          </ac:spMkLst>
        </pc:spChg>
        <pc:spChg chg="add del mod">
          <ac:chgData name="Krajca, Tomas" userId="20196479-9853-456c-b562-c216d7c27c9c" providerId="ADAL" clId="{6F27A23C-A426-4E92-A6CF-22CE419389B1}" dt="2023-10-09T12:35:20.360" v="71"/>
          <ac:spMkLst>
            <pc:docMk/>
            <pc:sldMk cId="1482430249" sldId="264"/>
            <ac:spMk id="5" creationId="{E87E8231-7DCA-114C-D2EC-C50AAAAF9B6B}"/>
          </ac:spMkLst>
        </pc:spChg>
        <pc:spChg chg="add del">
          <ac:chgData name="Krajca, Tomas" userId="20196479-9853-456c-b562-c216d7c27c9c" providerId="ADAL" clId="{6F27A23C-A426-4E92-A6CF-22CE419389B1}" dt="2023-10-09T12:35:20.338" v="69" actId="478"/>
          <ac:spMkLst>
            <pc:docMk/>
            <pc:sldMk cId="1482430249" sldId="264"/>
            <ac:spMk id="6" creationId="{7F535C29-C10C-952F-08A7-8BD4FE738652}"/>
          </ac:spMkLst>
        </pc:spChg>
        <pc:spChg chg="add mod">
          <ac:chgData name="Krajca, Tomas" userId="20196479-9853-456c-b562-c216d7c27c9c" providerId="ADAL" clId="{6F27A23C-A426-4E92-A6CF-22CE419389B1}" dt="2023-10-09T12:35:32.741" v="75" actId="14100"/>
          <ac:spMkLst>
            <pc:docMk/>
            <pc:sldMk cId="1482430249" sldId="264"/>
            <ac:spMk id="7" creationId="{3F1E8457-0846-0D19-A57C-EEC2B1B80B86}"/>
          </ac:spMkLst>
        </pc:spChg>
      </pc:sldChg>
      <pc:sldChg chg="modSp new mod">
        <pc:chgData name="Krajca, Tomas" userId="20196479-9853-456c-b562-c216d7c27c9c" providerId="ADAL" clId="{6F27A23C-A426-4E92-A6CF-22CE419389B1}" dt="2023-10-09T13:52:32.521" v="154" actId="20577"/>
        <pc:sldMkLst>
          <pc:docMk/>
          <pc:sldMk cId="2950167137" sldId="267"/>
        </pc:sldMkLst>
        <pc:spChg chg="mod">
          <ac:chgData name="Krajca, Tomas" userId="20196479-9853-456c-b562-c216d7c27c9c" providerId="ADAL" clId="{6F27A23C-A426-4E92-A6CF-22CE419389B1}" dt="2023-10-09T13:52:13.415" v="110" actId="20577"/>
          <ac:spMkLst>
            <pc:docMk/>
            <pc:sldMk cId="2950167137" sldId="267"/>
            <ac:spMk id="2" creationId="{DFD72AEA-14A7-62FF-4FB4-3020F769542D}"/>
          </ac:spMkLst>
        </pc:spChg>
        <pc:spChg chg="mod">
          <ac:chgData name="Krajca, Tomas" userId="20196479-9853-456c-b562-c216d7c27c9c" providerId="ADAL" clId="{6F27A23C-A426-4E92-A6CF-22CE419389B1}" dt="2023-10-09T13:52:32.521" v="154" actId="20577"/>
          <ac:spMkLst>
            <pc:docMk/>
            <pc:sldMk cId="2950167137" sldId="267"/>
            <ac:spMk id="3" creationId="{C57076F8-8C94-EBD9-EDCF-E2EE43A72AF7}"/>
          </ac:spMkLst>
        </pc:spChg>
      </pc:sldChg>
    </pc:docChg>
  </pc:docChgLst>
  <pc:docChgLst>
    <pc:chgData name="Krajca, Tomas" userId="20196479-9853-456c-b562-c216d7c27c9c" providerId="ADAL" clId="{F15B58AA-FB8C-4C96-B4D6-1C43D0A95984}"/>
    <pc:docChg chg="undo custSel addSld delSld modSld">
      <pc:chgData name="Krajca, Tomas" userId="20196479-9853-456c-b562-c216d7c27c9c" providerId="ADAL" clId="{F15B58AA-FB8C-4C96-B4D6-1C43D0A95984}" dt="2023-11-20T14:07:59.645" v="2061" actId="20577"/>
      <pc:docMkLst>
        <pc:docMk/>
      </pc:docMkLst>
      <pc:sldChg chg="modSp mod">
        <pc:chgData name="Krajca, Tomas" userId="20196479-9853-456c-b562-c216d7c27c9c" providerId="ADAL" clId="{F15B58AA-FB8C-4C96-B4D6-1C43D0A95984}" dt="2023-11-20T13:25:54.496" v="1209" actId="20577"/>
        <pc:sldMkLst>
          <pc:docMk/>
          <pc:sldMk cId="3656829567" sldId="257"/>
        </pc:sldMkLst>
        <pc:spChg chg="mod">
          <ac:chgData name="Krajca, Tomas" userId="20196479-9853-456c-b562-c216d7c27c9c" providerId="ADAL" clId="{F15B58AA-FB8C-4C96-B4D6-1C43D0A95984}" dt="2023-11-20T13:25:54.496" v="1209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del">
        <pc:chgData name="Krajca, Tomas" userId="20196479-9853-456c-b562-c216d7c27c9c" providerId="ADAL" clId="{F15B58AA-FB8C-4C96-B4D6-1C43D0A95984}" dt="2023-11-20T12:44:42.147" v="109" actId="47"/>
        <pc:sldMkLst>
          <pc:docMk/>
          <pc:sldMk cId="1962908522" sldId="258"/>
        </pc:sldMkLst>
      </pc:sldChg>
      <pc:sldChg chg="del">
        <pc:chgData name="Krajca, Tomas" userId="20196479-9853-456c-b562-c216d7c27c9c" providerId="ADAL" clId="{F15B58AA-FB8C-4C96-B4D6-1C43D0A95984}" dt="2023-11-20T12:44:40.849" v="108" actId="47"/>
        <pc:sldMkLst>
          <pc:docMk/>
          <pc:sldMk cId="1840492731" sldId="259"/>
        </pc:sldMkLst>
      </pc:sldChg>
      <pc:sldChg chg="del">
        <pc:chgData name="Krajca, Tomas" userId="20196479-9853-456c-b562-c216d7c27c9c" providerId="ADAL" clId="{F15B58AA-FB8C-4C96-B4D6-1C43D0A95984}" dt="2023-11-20T12:44:40.387" v="107" actId="47"/>
        <pc:sldMkLst>
          <pc:docMk/>
          <pc:sldMk cId="1444012767" sldId="260"/>
        </pc:sldMkLst>
      </pc:sldChg>
      <pc:sldChg chg="del">
        <pc:chgData name="Krajca, Tomas" userId="20196479-9853-456c-b562-c216d7c27c9c" providerId="ADAL" clId="{F15B58AA-FB8C-4C96-B4D6-1C43D0A95984}" dt="2023-11-20T12:44:45.671" v="110" actId="47"/>
        <pc:sldMkLst>
          <pc:docMk/>
          <pc:sldMk cId="3334574927" sldId="262"/>
        </pc:sldMkLst>
      </pc:sldChg>
      <pc:sldChg chg="del">
        <pc:chgData name="Krajca, Tomas" userId="20196479-9853-456c-b562-c216d7c27c9c" providerId="ADAL" clId="{F15B58AA-FB8C-4C96-B4D6-1C43D0A95984}" dt="2023-11-20T12:44:46.400" v="111" actId="47"/>
        <pc:sldMkLst>
          <pc:docMk/>
          <pc:sldMk cId="802020213" sldId="263"/>
        </pc:sldMkLst>
      </pc:sldChg>
      <pc:sldChg chg="del">
        <pc:chgData name="Krajca, Tomas" userId="20196479-9853-456c-b562-c216d7c27c9c" providerId="ADAL" clId="{F15B58AA-FB8C-4C96-B4D6-1C43D0A95984}" dt="2023-11-20T12:44:46.894" v="112" actId="47"/>
        <pc:sldMkLst>
          <pc:docMk/>
          <pc:sldMk cId="3544561483" sldId="264"/>
        </pc:sldMkLst>
      </pc:sldChg>
      <pc:sldChg chg="del">
        <pc:chgData name="Krajca, Tomas" userId="20196479-9853-456c-b562-c216d7c27c9c" providerId="ADAL" clId="{F15B58AA-FB8C-4C96-B4D6-1C43D0A95984}" dt="2023-11-20T12:44:47.611" v="113" actId="47"/>
        <pc:sldMkLst>
          <pc:docMk/>
          <pc:sldMk cId="3781849334" sldId="265"/>
        </pc:sldMkLst>
      </pc:sldChg>
      <pc:sldChg chg="modSp new mod">
        <pc:chgData name="Krajca, Tomas" userId="20196479-9853-456c-b562-c216d7c27c9c" providerId="ADAL" clId="{F15B58AA-FB8C-4C96-B4D6-1C43D0A95984}" dt="2023-11-20T12:59:21.689" v="570" actId="20577"/>
        <pc:sldMkLst>
          <pc:docMk/>
          <pc:sldMk cId="3929073952" sldId="266"/>
        </pc:sldMkLst>
        <pc:spChg chg="mod">
          <ac:chgData name="Krajca, Tomas" userId="20196479-9853-456c-b562-c216d7c27c9c" providerId="ADAL" clId="{F15B58AA-FB8C-4C96-B4D6-1C43D0A95984}" dt="2023-11-20T12:47:56.484" v="400" actId="20577"/>
          <ac:spMkLst>
            <pc:docMk/>
            <pc:sldMk cId="3929073952" sldId="266"/>
            <ac:spMk id="2" creationId="{43B06FA4-AA33-93F9-946E-D1E7E49CA2B8}"/>
          </ac:spMkLst>
        </pc:spChg>
        <pc:spChg chg="mod">
          <ac:chgData name="Krajca, Tomas" userId="20196479-9853-456c-b562-c216d7c27c9c" providerId="ADAL" clId="{F15B58AA-FB8C-4C96-B4D6-1C43D0A95984}" dt="2023-11-20T12:59:21.689" v="570" actId="20577"/>
          <ac:spMkLst>
            <pc:docMk/>
            <pc:sldMk cId="3929073952" sldId="266"/>
            <ac:spMk id="3" creationId="{52FB5976-B92E-86B9-9E07-329CDE919E47}"/>
          </ac:spMkLst>
        </pc:spChg>
      </pc:sldChg>
      <pc:sldChg chg="addSp delSp modSp new mod">
        <pc:chgData name="Krajca, Tomas" userId="20196479-9853-456c-b562-c216d7c27c9c" providerId="ADAL" clId="{F15B58AA-FB8C-4C96-B4D6-1C43D0A95984}" dt="2023-11-20T13:21:24.505" v="1154" actId="20577"/>
        <pc:sldMkLst>
          <pc:docMk/>
          <pc:sldMk cId="3272594780" sldId="267"/>
        </pc:sldMkLst>
        <pc:spChg chg="mod">
          <ac:chgData name="Krajca, Tomas" userId="20196479-9853-456c-b562-c216d7c27c9c" providerId="ADAL" clId="{F15B58AA-FB8C-4C96-B4D6-1C43D0A95984}" dt="2023-11-20T12:45:17.344" v="167" actId="20577"/>
          <ac:spMkLst>
            <pc:docMk/>
            <pc:sldMk cId="3272594780" sldId="267"/>
            <ac:spMk id="2" creationId="{A4F0820E-B978-CBC2-9FBD-D274A9578CE2}"/>
          </ac:spMkLst>
        </pc:spChg>
        <pc:spChg chg="mod">
          <ac:chgData name="Krajca, Tomas" userId="20196479-9853-456c-b562-c216d7c27c9c" providerId="ADAL" clId="{F15B58AA-FB8C-4C96-B4D6-1C43D0A95984}" dt="2023-11-20T13:21:24.505" v="1154" actId="20577"/>
          <ac:spMkLst>
            <pc:docMk/>
            <pc:sldMk cId="3272594780" sldId="267"/>
            <ac:spMk id="3" creationId="{40E35969-90AF-C1F1-51E3-54CEA58D5D4D}"/>
          </ac:spMkLst>
        </pc:spChg>
        <pc:spChg chg="add del">
          <ac:chgData name="Krajca, Tomas" userId="20196479-9853-456c-b562-c216d7c27c9c" providerId="ADAL" clId="{F15B58AA-FB8C-4C96-B4D6-1C43D0A95984}" dt="2023-11-20T13:20:50.727" v="1069"/>
          <ac:spMkLst>
            <pc:docMk/>
            <pc:sldMk cId="3272594780" sldId="267"/>
            <ac:spMk id="4" creationId="{F0A82312-246C-3A41-C91C-EDD5300604AC}"/>
          </ac:spMkLst>
        </pc:spChg>
      </pc:sldChg>
      <pc:sldChg chg="delSp modSp new mod">
        <pc:chgData name="Krajca, Tomas" userId="20196479-9853-456c-b562-c216d7c27c9c" providerId="ADAL" clId="{F15B58AA-FB8C-4C96-B4D6-1C43D0A95984}" dt="2023-11-20T13:24:32.342" v="1158" actId="1076"/>
        <pc:sldMkLst>
          <pc:docMk/>
          <pc:sldMk cId="3680027864" sldId="268"/>
        </pc:sldMkLst>
        <pc:spChg chg="mod">
          <ac:chgData name="Krajca, Tomas" userId="20196479-9853-456c-b562-c216d7c27c9c" providerId="ADAL" clId="{F15B58AA-FB8C-4C96-B4D6-1C43D0A95984}" dt="2023-11-20T13:24:32.342" v="1158" actId="1076"/>
          <ac:spMkLst>
            <pc:docMk/>
            <pc:sldMk cId="3680027864" sldId="268"/>
            <ac:spMk id="2" creationId="{B5792483-D849-9C43-B082-931084C9EC08}"/>
          </ac:spMkLst>
        </pc:spChg>
        <pc:spChg chg="del">
          <ac:chgData name="Krajca, Tomas" userId="20196479-9853-456c-b562-c216d7c27c9c" providerId="ADAL" clId="{F15B58AA-FB8C-4C96-B4D6-1C43D0A95984}" dt="2023-11-20T13:24:25.378" v="1155" actId="478"/>
          <ac:spMkLst>
            <pc:docMk/>
            <pc:sldMk cId="3680027864" sldId="268"/>
            <ac:spMk id="3" creationId="{1032B578-64B2-BD59-05D1-654DB5605DF1}"/>
          </ac:spMkLst>
        </pc:spChg>
      </pc:sldChg>
      <pc:sldChg chg="modSp new mod">
        <pc:chgData name="Krajca, Tomas" userId="20196479-9853-456c-b562-c216d7c27c9c" providerId="ADAL" clId="{F15B58AA-FB8C-4C96-B4D6-1C43D0A95984}" dt="2023-11-20T13:04:05.875" v="1039" actId="20577"/>
        <pc:sldMkLst>
          <pc:docMk/>
          <pc:sldMk cId="2683491113" sldId="269"/>
        </pc:sldMkLst>
        <pc:spChg chg="mod">
          <ac:chgData name="Krajca, Tomas" userId="20196479-9853-456c-b562-c216d7c27c9c" providerId="ADAL" clId="{F15B58AA-FB8C-4C96-B4D6-1C43D0A95984}" dt="2023-11-20T12:51:19.023" v="475" actId="20577"/>
          <ac:spMkLst>
            <pc:docMk/>
            <pc:sldMk cId="2683491113" sldId="269"/>
            <ac:spMk id="2" creationId="{05462B86-072F-1C0F-B7B5-6A8E98ECCDC9}"/>
          </ac:spMkLst>
        </pc:spChg>
        <pc:spChg chg="mod">
          <ac:chgData name="Krajca, Tomas" userId="20196479-9853-456c-b562-c216d7c27c9c" providerId="ADAL" clId="{F15B58AA-FB8C-4C96-B4D6-1C43D0A95984}" dt="2023-11-20T13:04:05.875" v="1039" actId="20577"/>
          <ac:spMkLst>
            <pc:docMk/>
            <pc:sldMk cId="2683491113" sldId="269"/>
            <ac:spMk id="3" creationId="{7A90908E-6397-7F08-CEBB-E6008BCB99D3}"/>
          </ac:spMkLst>
        </pc:spChg>
      </pc:sldChg>
      <pc:sldChg chg="addSp delSp modSp new mod">
        <pc:chgData name="Krajca, Tomas" userId="20196479-9853-456c-b562-c216d7c27c9c" providerId="ADAL" clId="{F15B58AA-FB8C-4C96-B4D6-1C43D0A95984}" dt="2023-11-20T13:09:14.029" v="1065" actId="20577"/>
        <pc:sldMkLst>
          <pc:docMk/>
          <pc:sldMk cId="4263322018" sldId="270"/>
        </pc:sldMkLst>
        <pc:spChg chg="mod">
          <ac:chgData name="Krajca, Tomas" userId="20196479-9853-456c-b562-c216d7c27c9c" providerId="ADAL" clId="{F15B58AA-FB8C-4C96-B4D6-1C43D0A95984}" dt="2023-11-20T13:09:14.029" v="1065" actId="20577"/>
          <ac:spMkLst>
            <pc:docMk/>
            <pc:sldMk cId="4263322018" sldId="270"/>
            <ac:spMk id="2" creationId="{86F31299-95EF-B424-E0C5-00173A9CDDD4}"/>
          </ac:spMkLst>
        </pc:spChg>
        <pc:spChg chg="add del mod">
          <ac:chgData name="Krajca, Tomas" userId="20196479-9853-456c-b562-c216d7c27c9c" providerId="ADAL" clId="{F15B58AA-FB8C-4C96-B4D6-1C43D0A95984}" dt="2023-11-20T13:09:10.281" v="1048" actId="20577"/>
          <ac:spMkLst>
            <pc:docMk/>
            <pc:sldMk cId="4263322018" sldId="270"/>
            <ac:spMk id="3" creationId="{4BFCDDE1-EE68-0CB2-1F20-6DEEB239654B}"/>
          </ac:spMkLst>
        </pc:spChg>
        <pc:spChg chg="add del mod">
          <ac:chgData name="Krajca, Tomas" userId="20196479-9853-456c-b562-c216d7c27c9c" providerId="ADAL" clId="{F15B58AA-FB8C-4C96-B4D6-1C43D0A95984}" dt="2023-11-20T13:09:06.503" v="1042"/>
          <ac:spMkLst>
            <pc:docMk/>
            <pc:sldMk cId="4263322018" sldId="270"/>
            <ac:spMk id="4" creationId="{979EBB8B-EC1A-463A-F2B8-122A113897B8}"/>
          </ac:spMkLst>
        </pc:spChg>
      </pc:sldChg>
      <pc:sldChg chg="modSp new mod">
        <pc:chgData name="Krajca, Tomas" userId="20196479-9853-456c-b562-c216d7c27c9c" providerId="ADAL" clId="{F15B58AA-FB8C-4C96-B4D6-1C43D0A95984}" dt="2023-11-20T13:42:44.306" v="1972" actId="20577"/>
        <pc:sldMkLst>
          <pc:docMk/>
          <pc:sldMk cId="205030367" sldId="271"/>
        </pc:sldMkLst>
        <pc:spChg chg="mod">
          <ac:chgData name="Krajca, Tomas" userId="20196479-9853-456c-b562-c216d7c27c9c" providerId="ADAL" clId="{F15B58AA-FB8C-4C96-B4D6-1C43D0A95984}" dt="2023-11-20T13:24:39.143" v="1174" actId="20577"/>
          <ac:spMkLst>
            <pc:docMk/>
            <pc:sldMk cId="205030367" sldId="271"/>
            <ac:spMk id="2" creationId="{57E2F24E-6D91-2F9E-35C3-336BD109BE39}"/>
          </ac:spMkLst>
        </pc:spChg>
        <pc:spChg chg="mod">
          <ac:chgData name="Krajca, Tomas" userId="20196479-9853-456c-b562-c216d7c27c9c" providerId="ADAL" clId="{F15B58AA-FB8C-4C96-B4D6-1C43D0A95984}" dt="2023-11-20T13:42:44.306" v="1972" actId="20577"/>
          <ac:spMkLst>
            <pc:docMk/>
            <pc:sldMk cId="205030367" sldId="271"/>
            <ac:spMk id="3" creationId="{007B7485-00E8-E27E-C915-D55A1984065C}"/>
          </ac:spMkLst>
        </pc:spChg>
      </pc:sldChg>
      <pc:sldChg chg="modSp new mod">
        <pc:chgData name="Krajca, Tomas" userId="20196479-9853-456c-b562-c216d7c27c9c" providerId="ADAL" clId="{F15B58AA-FB8C-4C96-B4D6-1C43D0A95984}" dt="2023-11-20T13:25:00.470" v="1190" actId="20577"/>
        <pc:sldMkLst>
          <pc:docMk/>
          <pc:sldMk cId="3940508358" sldId="272"/>
        </pc:sldMkLst>
        <pc:spChg chg="mod">
          <ac:chgData name="Krajca, Tomas" userId="20196479-9853-456c-b562-c216d7c27c9c" providerId="ADAL" clId="{F15B58AA-FB8C-4C96-B4D6-1C43D0A95984}" dt="2023-11-20T13:25:00.470" v="1190" actId="20577"/>
          <ac:spMkLst>
            <pc:docMk/>
            <pc:sldMk cId="3940508358" sldId="272"/>
            <ac:spMk id="2" creationId="{3E4A2084-4742-B150-A5A9-4741BE0B1739}"/>
          </ac:spMkLst>
        </pc:spChg>
        <pc:spChg chg="mod">
          <ac:chgData name="Krajca, Tomas" userId="20196479-9853-456c-b562-c216d7c27c9c" providerId="ADAL" clId="{F15B58AA-FB8C-4C96-B4D6-1C43D0A95984}" dt="2023-11-20T13:24:54.635" v="1177" actId="27636"/>
          <ac:spMkLst>
            <pc:docMk/>
            <pc:sldMk cId="3940508358" sldId="272"/>
            <ac:spMk id="3" creationId="{B77FD2B0-A450-2230-6014-DDF1E957FC28}"/>
          </ac:spMkLst>
        </pc:spChg>
      </pc:sldChg>
      <pc:sldChg chg="modSp new mod">
        <pc:chgData name="Krajca, Tomas" userId="20196479-9853-456c-b562-c216d7c27c9c" providerId="ADAL" clId="{F15B58AA-FB8C-4C96-B4D6-1C43D0A95984}" dt="2023-11-20T13:36:14.786" v="1779" actId="14100"/>
        <pc:sldMkLst>
          <pc:docMk/>
          <pc:sldMk cId="2331425084" sldId="273"/>
        </pc:sldMkLst>
        <pc:spChg chg="mod">
          <ac:chgData name="Krajca, Tomas" userId="20196479-9853-456c-b562-c216d7c27c9c" providerId="ADAL" clId="{F15B58AA-FB8C-4C96-B4D6-1C43D0A95984}" dt="2023-11-20T13:26:01.612" v="1225" actId="20577"/>
          <ac:spMkLst>
            <pc:docMk/>
            <pc:sldMk cId="2331425084" sldId="273"/>
            <ac:spMk id="2" creationId="{FCDB49BB-0003-D38C-9588-E55A8DE9D640}"/>
          </ac:spMkLst>
        </pc:spChg>
        <pc:spChg chg="mod">
          <ac:chgData name="Krajca, Tomas" userId="20196479-9853-456c-b562-c216d7c27c9c" providerId="ADAL" clId="{F15B58AA-FB8C-4C96-B4D6-1C43D0A95984}" dt="2023-11-20T13:36:14.786" v="1779" actId="14100"/>
          <ac:spMkLst>
            <pc:docMk/>
            <pc:sldMk cId="2331425084" sldId="273"/>
            <ac:spMk id="3" creationId="{F93EA5E1-1200-883E-A12B-94B2AF113867}"/>
          </ac:spMkLst>
        </pc:spChg>
      </pc:sldChg>
      <pc:sldChg chg="modSp new mod">
        <pc:chgData name="Krajca, Tomas" userId="20196479-9853-456c-b562-c216d7c27c9c" providerId="ADAL" clId="{F15B58AA-FB8C-4C96-B4D6-1C43D0A95984}" dt="2023-11-20T13:41:58.689" v="1936" actId="20577"/>
        <pc:sldMkLst>
          <pc:docMk/>
          <pc:sldMk cId="3869937571" sldId="274"/>
        </pc:sldMkLst>
        <pc:spChg chg="mod">
          <ac:chgData name="Krajca, Tomas" userId="20196479-9853-456c-b562-c216d7c27c9c" providerId="ADAL" clId="{F15B58AA-FB8C-4C96-B4D6-1C43D0A95984}" dt="2023-11-20T13:29:55.646" v="1601" actId="20577"/>
          <ac:spMkLst>
            <pc:docMk/>
            <pc:sldMk cId="3869937571" sldId="274"/>
            <ac:spMk id="2" creationId="{57ECAD27-256B-0457-9B56-B2E67558CCF3}"/>
          </ac:spMkLst>
        </pc:spChg>
        <pc:spChg chg="mod">
          <ac:chgData name="Krajca, Tomas" userId="20196479-9853-456c-b562-c216d7c27c9c" providerId="ADAL" clId="{F15B58AA-FB8C-4C96-B4D6-1C43D0A95984}" dt="2023-11-20T13:41:58.689" v="1936" actId="20577"/>
          <ac:spMkLst>
            <pc:docMk/>
            <pc:sldMk cId="3869937571" sldId="274"/>
            <ac:spMk id="3" creationId="{0650C2D9-F634-D443-AE3D-AF5BE798E143}"/>
          </ac:spMkLst>
        </pc:spChg>
      </pc:sldChg>
      <pc:sldChg chg="modSp new mod">
        <pc:chgData name="Krajca, Tomas" userId="20196479-9853-456c-b562-c216d7c27c9c" providerId="ADAL" clId="{F15B58AA-FB8C-4C96-B4D6-1C43D0A95984}" dt="2023-11-20T13:49:21.549" v="2052"/>
        <pc:sldMkLst>
          <pc:docMk/>
          <pc:sldMk cId="1930338553" sldId="275"/>
        </pc:sldMkLst>
        <pc:spChg chg="mod">
          <ac:chgData name="Krajca, Tomas" userId="20196479-9853-456c-b562-c216d7c27c9c" providerId="ADAL" clId="{F15B58AA-FB8C-4C96-B4D6-1C43D0A95984}" dt="2023-11-20T13:43:04.579" v="1996" actId="20577"/>
          <ac:spMkLst>
            <pc:docMk/>
            <pc:sldMk cId="1930338553" sldId="275"/>
            <ac:spMk id="2" creationId="{21D678C7-CCA7-69DF-0AE0-9505DA56956A}"/>
          </ac:spMkLst>
        </pc:spChg>
        <pc:spChg chg="mod">
          <ac:chgData name="Krajca, Tomas" userId="20196479-9853-456c-b562-c216d7c27c9c" providerId="ADAL" clId="{F15B58AA-FB8C-4C96-B4D6-1C43D0A95984}" dt="2023-11-20T13:49:21.549" v="2052"/>
          <ac:spMkLst>
            <pc:docMk/>
            <pc:sldMk cId="1930338553" sldId="275"/>
            <ac:spMk id="3" creationId="{4EBF77EB-DB9D-E972-767B-389C399EA094}"/>
          </ac:spMkLst>
        </pc:spChg>
      </pc:sldChg>
      <pc:sldChg chg="modSp new mod">
        <pc:chgData name="Krajca, Tomas" userId="20196479-9853-456c-b562-c216d7c27c9c" providerId="ADAL" clId="{F15B58AA-FB8C-4C96-B4D6-1C43D0A95984}" dt="2023-11-20T14:07:59.645" v="2061" actId="20577"/>
        <pc:sldMkLst>
          <pc:docMk/>
          <pc:sldMk cId="2479263467" sldId="276"/>
        </pc:sldMkLst>
        <pc:spChg chg="mod">
          <ac:chgData name="Krajca, Tomas" userId="20196479-9853-456c-b562-c216d7c27c9c" providerId="ADAL" clId="{F15B58AA-FB8C-4C96-B4D6-1C43D0A95984}" dt="2023-11-20T13:44:04.066" v="2050" actId="20577"/>
          <ac:spMkLst>
            <pc:docMk/>
            <pc:sldMk cId="2479263467" sldId="276"/>
            <ac:spMk id="2" creationId="{AF87E451-972E-46FA-510C-B92FFCE06C79}"/>
          </ac:spMkLst>
        </pc:spChg>
        <pc:spChg chg="mod">
          <ac:chgData name="Krajca, Tomas" userId="20196479-9853-456c-b562-c216d7c27c9c" providerId="ADAL" clId="{F15B58AA-FB8C-4C96-B4D6-1C43D0A95984}" dt="2023-11-20T14:07:59.645" v="2061" actId="20577"/>
          <ac:spMkLst>
            <pc:docMk/>
            <pc:sldMk cId="2479263467" sldId="276"/>
            <ac:spMk id="3" creationId="{E843C6DD-CD65-A9B1-0A1A-54EA599B1557}"/>
          </ac:spMkLst>
        </pc:spChg>
      </pc:sldChg>
    </pc:docChg>
  </pc:docChgLst>
  <pc:docChgLst>
    <pc:chgData name="Krajca, Tomas" userId="20196479-9853-456c-b562-c216d7c27c9c" providerId="ADAL" clId="{D8C3FA4D-16D3-4B8D-8CC1-0A4FBFEC65AF}"/>
    <pc:docChg chg="custSel delSld modSld">
      <pc:chgData name="Krajca, Tomas" userId="20196479-9853-456c-b562-c216d7c27c9c" providerId="ADAL" clId="{D8C3FA4D-16D3-4B8D-8CC1-0A4FBFEC65AF}" dt="2023-11-06T16:30:48.182" v="571" actId="20577"/>
      <pc:docMkLst>
        <pc:docMk/>
      </pc:docMkLst>
      <pc:sldChg chg="modSp mod">
        <pc:chgData name="Krajca, Tomas" userId="20196479-9853-456c-b562-c216d7c27c9c" providerId="ADAL" clId="{D8C3FA4D-16D3-4B8D-8CC1-0A4FBFEC65AF}" dt="2023-11-06T14:53:46.100" v="412" actId="20577"/>
        <pc:sldMkLst>
          <pc:docMk/>
          <pc:sldMk cId="3656829567" sldId="257"/>
        </pc:sldMkLst>
        <pc:spChg chg="mod">
          <ac:chgData name="Krajca, Tomas" userId="20196479-9853-456c-b562-c216d7c27c9c" providerId="ADAL" clId="{D8C3FA4D-16D3-4B8D-8CC1-0A4FBFEC65AF}" dt="2023-11-06T14:53:46.100" v="412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modSp mod">
        <pc:chgData name="Krajca, Tomas" userId="20196479-9853-456c-b562-c216d7c27c9c" providerId="ADAL" clId="{D8C3FA4D-16D3-4B8D-8CC1-0A4FBFEC65AF}" dt="2023-11-06T13:27:18.193" v="327" actId="20577"/>
        <pc:sldMkLst>
          <pc:docMk/>
          <pc:sldMk cId="839227819" sldId="260"/>
        </pc:sldMkLst>
        <pc:spChg chg="mod">
          <ac:chgData name="Krajca, Tomas" userId="20196479-9853-456c-b562-c216d7c27c9c" providerId="ADAL" clId="{D8C3FA4D-16D3-4B8D-8CC1-0A4FBFEC65AF}" dt="2023-11-06T13:27:18.193" v="327" actId="20577"/>
          <ac:spMkLst>
            <pc:docMk/>
            <pc:sldMk cId="839227819" sldId="260"/>
            <ac:spMk id="3" creationId="{E4D3C324-4B85-D2FC-92A2-E5D65E09A8E8}"/>
          </ac:spMkLst>
        </pc:spChg>
      </pc:sldChg>
      <pc:sldChg chg="addSp delSp modSp mod">
        <pc:chgData name="Krajca, Tomas" userId="20196479-9853-456c-b562-c216d7c27c9c" providerId="ADAL" clId="{D8C3FA4D-16D3-4B8D-8CC1-0A4FBFEC65AF}" dt="2023-11-06T13:25:11.233" v="283" actId="167"/>
        <pc:sldMkLst>
          <pc:docMk/>
          <pc:sldMk cId="1895729601" sldId="261"/>
        </pc:sldMkLst>
        <pc:spChg chg="add del">
          <ac:chgData name="Krajca, Tomas" userId="20196479-9853-456c-b562-c216d7c27c9c" providerId="ADAL" clId="{D8C3FA4D-16D3-4B8D-8CC1-0A4FBFEC65AF}" dt="2023-11-06T13:04:06.259" v="109"/>
          <ac:spMkLst>
            <pc:docMk/>
            <pc:sldMk cId="1895729601" sldId="261"/>
            <ac:spMk id="2" creationId="{CE4F6CB0-1447-A8A3-6E05-CE7CF7839929}"/>
          </ac:spMkLst>
        </pc:spChg>
        <pc:spChg chg="mod">
          <ac:chgData name="Krajca, Tomas" userId="20196479-9853-456c-b562-c216d7c27c9c" providerId="ADAL" clId="{D8C3FA4D-16D3-4B8D-8CC1-0A4FBFEC65AF}" dt="2023-11-06T13:04:06.287" v="111"/>
          <ac:spMkLst>
            <pc:docMk/>
            <pc:sldMk cId="1895729601" sldId="261"/>
            <ac:spMk id="3" creationId="{FD949766-BCA8-B0F4-4A79-7072CC3F07AF}"/>
          </ac:spMkLst>
        </pc:spChg>
        <pc:picChg chg="ord">
          <ac:chgData name="Krajca, Tomas" userId="20196479-9853-456c-b562-c216d7c27c9c" providerId="ADAL" clId="{D8C3FA4D-16D3-4B8D-8CC1-0A4FBFEC65AF}" dt="2023-11-06T13:25:11.233" v="283" actId="167"/>
          <ac:picMkLst>
            <pc:docMk/>
            <pc:sldMk cId="1895729601" sldId="261"/>
            <ac:picMk id="7" creationId="{3D1C9210-5349-F198-6A38-D78AC7D1A0E4}"/>
          </ac:picMkLst>
        </pc:picChg>
      </pc:sldChg>
      <pc:sldChg chg="modSp mod">
        <pc:chgData name="Krajca, Tomas" userId="20196479-9853-456c-b562-c216d7c27c9c" providerId="ADAL" clId="{D8C3FA4D-16D3-4B8D-8CC1-0A4FBFEC65AF}" dt="2023-11-06T13:05:04.395" v="114" actId="27636"/>
        <pc:sldMkLst>
          <pc:docMk/>
          <pc:sldMk cId="992788617" sldId="262"/>
        </pc:sldMkLst>
        <pc:spChg chg="mod">
          <ac:chgData name="Krajca, Tomas" userId="20196479-9853-456c-b562-c216d7c27c9c" providerId="ADAL" clId="{D8C3FA4D-16D3-4B8D-8CC1-0A4FBFEC65AF}" dt="2023-11-06T13:05:04.395" v="114" actId="27636"/>
          <ac:spMkLst>
            <pc:docMk/>
            <pc:sldMk cId="992788617" sldId="262"/>
            <ac:spMk id="3" creationId="{82B4088E-59C4-273D-DA97-EED18EEE4C30}"/>
          </ac:spMkLst>
        </pc:spChg>
      </pc:sldChg>
      <pc:sldChg chg="modSp mod">
        <pc:chgData name="Krajca, Tomas" userId="20196479-9853-456c-b562-c216d7c27c9c" providerId="ADAL" clId="{D8C3FA4D-16D3-4B8D-8CC1-0A4FBFEC65AF}" dt="2023-11-06T13:32:47.719" v="331" actId="27636"/>
        <pc:sldMkLst>
          <pc:docMk/>
          <pc:sldMk cId="1567594656" sldId="263"/>
        </pc:sldMkLst>
        <pc:spChg chg="mod">
          <ac:chgData name="Krajca, Tomas" userId="20196479-9853-456c-b562-c216d7c27c9c" providerId="ADAL" clId="{D8C3FA4D-16D3-4B8D-8CC1-0A4FBFEC65AF}" dt="2023-11-06T13:32:47.719" v="331" actId="27636"/>
          <ac:spMkLst>
            <pc:docMk/>
            <pc:sldMk cId="1567594656" sldId="263"/>
            <ac:spMk id="3" creationId="{99608A22-824A-A0B3-654D-6F78FD6B079E}"/>
          </ac:spMkLst>
        </pc:spChg>
      </pc:sldChg>
      <pc:sldChg chg="modSp del mod">
        <pc:chgData name="Krajca, Tomas" userId="20196479-9853-456c-b562-c216d7c27c9c" providerId="ADAL" clId="{D8C3FA4D-16D3-4B8D-8CC1-0A4FBFEC65AF}" dt="2023-11-06T13:33:08.198" v="332" actId="47"/>
        <pc:sldMkLst>
          <pc:docMk/>
          <pc:sldMk cId="2881540156" sldId="264"/>
        </pc:sldMkLst>
        <pc:spChg chg="mod">
          <ac:chgData name="Krajca, Tomas" userId="20196479-9853-456c-b562-c216d7c27c9c" providerId="ADAL" clId="{D8C3FA4D-16D3-4B8D-8CC1-0A4FBFEC65AF}" dt="2023-11-06T13:32:44.906" v="328" actId="21"/>
          <ac:spMkLst>
            <pc:docMk/>
            <pc:sldMk cId="2881540156" sldId="264"/>
            <ac:spMk id="3" creationId="{4924A174-DEB3-BD08-E81B-F8878ED0FD1C}"/>
          </ac:spMkLst>
        </pc:spChg>
      </pc:sldChg>
      <pc:sldChg chg="modSp mod">
        <pc:chgData name="Krajca, Tomas" userId="20196479-9853-456c-b562-c216d7c27c9c" providerId="ADAL" clId="{D8C3FA4D-16D3-4B8D-8CC1-0A4FBFEC65AF}" dt="2023-11-06T14:42:10.383" v="346" actId="20577"/>
        <pc:sldMkLst>
          <pc:docMk/>
          <pc:sldMk cId="4237057819" sldId="266"/>
        </pc:sldMkLst>
        <pc:spChg chg="mod">
          <ac:chgData name="Krajca, Tomas" userId="20196479-9853-456c-b562-c216d7c27c9c" providerId="ADAL" clId="{D8C3FA4D-16D3-4B8D-8CC1-0A4FBFEC65AF}" dt="2023-11-06T14:42:10.383" v="346" actId="20577"/>
          <ac:spMkLst>
            <pc:docMk/>
            <pc:sldMk cId="4237057819" sldId="266"/>
            <ac:spMk id="3" creationId="{D5C949E8-5498-1159-B158-C5666A11DA95}"/>
          </ac:spMkLst>
        </pc:spChg>
      </pc:sldChg>
      <pc:sldChg chg="modSp mod">
        <pc:chgData name="Krajca, Tomas" userId="20196479-9853-456c-b562-c216d7c27c9c" providerId="ADAL" clId="{D8C3FA4D-16D3-4B8D-8CC1-0A4FBFEC65AF}" dt="2023-11-06T14:43:57.998" v="372" actId="20577"/>
        <pc:sldMkLst>
          <pc:docMk/>
          <pc:sldMk cId="141924783" sldId="270"/>
        </pc:sldMkLst>
        <pc:spChg chg="mod">
          <ac:chgData name="Krajca, Tomas" userId="20196479-9853-456c-b562-c216d7c27c9c" providerId="ADAL" clId="{D8C3FA4D-16D3-4B8D-8CC1-0A4FBFEC65AF}" dt="2023-11-06T14:43:57.998" v="372" actId="20577"/>
          <ac:spMkLst>
            <pc:docMk/>
            <pc:sldMk cId="141924783" sldId="270"/>
            <ac:spMk id="3" creationId="{75B4C3AC-3A61-A084-1D5D-EBB77CECA321}"/>
          </ac:spMkLst>
        </pc:spChg>
      </pc:sldChg>
      <pc:sldChg chg="modSp mod">
        <pc:chgData name="Krajca, Tomas" userId="20196479-9853-456c-b562-c216d7c27c9c" providerId="ADAL" clId="{D8C3FA4D-16D3-4B8D-8CC1-0A4FBFEC65AF}" dt="2023-11-06T16:30:48.182" v="571" actId="20577"/>
        <pc:sldMkLst>
          <pc:docMk/>
          <pc:sldMk cId="2629346019" sldId="271"/>
        </pc:sldMkLst>
        <pc:spChg chg="mod">
          <ac:chgData name="Krajca, Tomas" userId="20196479-9853-456c-b562-c216d7c27c9c" providerId="ADAL" clId="{D8C3FA4D-16D3-4B8D-8CC1-0A4FBFEC65AF}" dt="2023-11-06T16:30:48.182" v="571" actId="20577"/>
          <ac:spMkLst>
            <pc:docMk/>
            <pc:sldMk cId="2629346019" sldId="271"/>
            <ac:spMk id="3" creationId="{243B087E-62D9-63AB-43D0-AFD5887BA364}"/>
          </ac:spMkLst>
        </pc:spChg>
      </pc:sldChg>
      <pc:sldChg chg="modSp mod">
        <pc:chgData name="Krajca, Tomas" userId="20196479-9853-456c-b562-c216d7c27c9c" providerId="ADAL" clId="{D8C3FA4D-16D3-4B8D-8CC1-0A4FBFEC65AF}" dt="2023-11-06T16:26:33.355" v="413" actId="20577"/>
        <pc:sldMkLst>
          <pc:docMk/>
          <pc:sldMk cId="2547575497" sldId="273"/>
        </pc:sldMkLst>
        <pc:spChg chg="mod">
          <ac:chgData name="Krajca, Tomas" userId="20196479-9853-456c-b562-c216d7c27c9c" providerId="ADAL" clId="{D8C3FA4D-16D3-4B8D-8CC1-0A4FBFEC65AF}" dt="2023-11-06T16:26:33.355" v="413" actId="20577"/>
          <ac:spMkLst>
            <pc:docMk/>
            <pc:sldMk cId="2547575497" sldId="273"/>
            <ac:spMk id="3" creationId="{FBF65EFB-980D-CD6C-DED9-C292213BF022}"/>
          </ac:spMkLst>
        </pc:spChg>
      </pc:sldChg>
    </pc:docChg>
  </pc:docChgLst>
  <pc:docChgLst>
    <pc:chgData name="Krajca, Tomas" userId="20196479-9853-456c-b562-c216d7c27c9c" providerId="ADAL" clId="{B1F8681A-CF96-49DC-8D4E-825F13FDF84D}"/>
    <pc:docChg chg="custSel addSld delSld modSld sldOrd">
      <pc:chgData name="Krajca, Tomas" userId="20196479-9853-456c-b562-c216d7c27c9c" providerId="ADAL" clId="{B1F8681A-CF96-49DC-8D4E-825F13FDF84D}" dt="2023-12-11T16:31:47.217" v="1671" actId="20577"/>
      <pc:docMkLst>
        <pc:docMk/>
      </pc:docMkLst>
      <pc:sldChg chg="modSp mod">
        <pc:chgData name="Krajca, Tomas" userId="20196479-9853-456c-b562-c216d7c27c9c" providerId="ADAL" clId="{B1F8681A-CF96-49DC-8D4E-825F13FDF84D}" dt="2023-12-11T15:06:57.127" v="1650" actId="20577"/>
        <pc:sldMkLst>
          <pc:docMk/>
          <pc:sldMk cId="3656829567" sldId="257"/>
        </pc:sldMkLst>
        <pc:spChg chg="mod">
          <ac:chgData name="Krajca, Tomas" userId="20196479-9853-456c-b562-c216d7c27c9c" providerId="ADAL" clId="{B1F8681A-CF96-49DC-8D4E-825F13FDF84D}" dt="2023-12-11T15:06:57.127" v="1650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modSp mod">
        <pc:chgData name="Krajca, Tomas" userId="20196479-9853-456c-b562-c216d7c27c9c" providerId="ADAL" clId="{B1F8681A-CF96-49DC-8D4E-825F13FDF84D}" dt="2023-12-11T15:22:00.087" v="1663" actId="20577"/>
        <pc:sldMkLst>
          <pc:docMk/>
          <pc:sldMk cId="253980280" sldId="290"/>
        </pc:sldMkLst>
        <pc:spChg chg="mod">
          <ac:chgData name="Krajca, Tomas" userId="20196479-9853-456c-b562-c216d7c27c9c" providerId="ADAL" clId="{B1F8681A-CF96-49DC-8D4E-825F13FDF84D}" dt="2023-12-11T15:22:00.087" v="1663" actId="20577"/>
          <ac:spMkLst>
            <pc:docMk/>
            <pc:sldMk cId="253980280" sldId="290"/>
            <ac:spMk id="3" creationId="{215C3B92-083C-0279-6CAC-21860C39F0E4}"/>
          </ac:spMkLst>
        </pc:spChg>
      </pc:sldChg>
      <pc:sldChg chg="modSp mod">
        <pc:chgData name="Krajca, Tomas" userId="20196479-9853-456c-b562-c216d7c27c9c" providerId="ADAL" clId="{B1F8681A-CF96-49DC-8D4E-825F13FDF84D}" dt="2023-12-11T16:28:23.533" v="1668" actId="20577"/>
        <pc:sldMkLst>
          <pc:docMk/>
          <pc:sldMk cId="4272745686" sldId="293"/>
        </pc:sldMkLst>
        <pc:spChg chg="mod">
          <ac:chgData name="Krajca, Tomas" userId="20196479-9853-456c-b562-c216d7c27c9c" providerId="ADAL" clId="{B1F8681A-CF96-49DC-8D4E-825F13FDF84D}" dt="2023-12-11T16:28:23.533" v="1668" actId="20577"/>
          <ac:spMkLst>
            <pc:docMk/>
            <pc:sldMk cId="4272745686" sldId="293"/>
            <ac:spMk id="3" creationId="{EDEB6395-EEC7-A76D-A26A-389CA6EADC61}"/>
          </ac:spMkLst>
        </pc:spChg>
      </pc:sldChg>
      <pc:sldChg chg="modSp new mod">
        <pc:chgData name="Krajca, Tomas" userId="20196479-9853-456c-b562-c216d7c27c9c" providerId="ADAL" clId="{B1F8681A-CF96-49DC-8D4E-825F13FDF84D}" dt="2023-12-11T12:51:52.966" v="80"/>
        <pc:sldMkLst>
          <pc:docMk/>
          <pc:sldMk cId="1914678636" sldId="294"/>
        </pc:sldMkLst>
        <pc:spChg chg="mod">
          <ac:chgData name="Krajca, Tomas" userId="20196479-9853-456c-b562-c216d7c27c9c" providerId="ADAL" clId="{B1F8681A-CF96-49DC-8D4E-825F13FDF84D}" dt="2023-12-11T10:04:56.712" v="10" actId="20577"/>
          <ac:spMkLst>
            <pc:docMk/>
            <pc:sldMk cId="1914678636" sldId="294"/>
            <ac:spMk id="2" creationId="{58E3A0FE-4534-1BD3-4791-E41611909896}"/>
          </ac:spMkLst>
        </pc:spChg>
        <pc:spChg chg="mod">
          <ac:chgData name="Krajca, Tomas" userId="20196479-9853-456c-b562-c216d7c27c9c" providerId="ADAL" clId="{B1F8681A-CF96-49DC-8D4E-825F13FDF84D}" dt="2023-12-11T12:51:52.966" v="80"/>
          <ac:spMkLst>
            <pc:docMk/>
            <pc:sldMk cId="1914678636" sldId="294"/>
            <ac:spMk id="3" creationId="{3D0CFD66-0336-948C-3B04-2B6E066C2D94}"/>
          </ac:spMkLst>
        </pc:spChg>
      </pc:sldChg>
      <pc:sldChg chg="new del">
        <pc:chgData name="Krajca, Tomas" userId="20196479-9853-456c-b562-c216d7c27c9c" providerId="ADAL" clId="{B1F8681A-CF96-49DC-8D4E-825F13FDF84D}" dt="2023-12-11T14:05:05.457" v="82" actId="47"/>
        <pc:sldMkLst>
          <pc:docMk/>
          <pc:sldMk cId="1485096248" sldId="295"/>
        </pc:sldMkLst>
      </pc:sldChg>
      <pc:sldChg chg="modSp new mod">
        <pc:chgData name="Krajca, Tomas" userId="20196479-9853-456c-b562-c216d7c27c9c" providerId="ADAL" clId="{B1F8681A-CF96-49DC-8D4E-825F13FDF84D}" dt="2023-12-11T12:48:18.929" v="32" actId="20577"/>
        <pc:sldMkLst>
          <pc:docMk/>
          <pc:sldMk cId="3874757320" sldId="296"/>
        </pc:sldMkLst>
        <pc:spChg chg="mod">
          <ac:chgData name="Krajca, Tomas" userId="20196479-9853-456c-b562-c216d7c27c9c" providerId="ADAL" clId="{B1F8681A-CF96-49DC-8D4E-825F13FDF84D}" dt="2023-12-11T12:48:07.701" v="21" actId="20577"/>
          <ac:spMkLst>
            <pc:docMk/>
            <pc:sldMk cId="3874757320" sldId="296"/>
            <ac:spMk id="2" creationId="{3032216A-25D4-B399-36E5-8656B015DF51}"/>
          </ac:spMkLst>
        </pc:spChg>
        <pc:spChg chg="mod">
          <ac:chgData name="Krajca, Tomas" userId="20196479-9853-456c-b562-c216d7c27c9c" providerId="ADAL" clId="{B1F8681A-CF96-49DC-8D4E-825F13FDF84D}" dt="2023-12-11T12:48:18.929" v="32" actId="20577"/>
          <ac:spMkLst>
            <pc:docMk/>
            <pc:sldMk cId="3874757320" sldId="296"/>
            <ac:spMk id="3" creationId="{CB4FACEF-FFD2-DC78-4238-1A38E73AE5D2}"/>
          </ac:spMkLst>
        </pc:spChg>
      </pc:sldChg>
      <pc:sldChg chg="modSp new del mod">
        <pc:chgData name="Krajca, Tomas" userId="20196479-9853-456c-b562-c216d7c27c9c" providerId="ADAL" clId="{B1F8681A-CF96-49DC-8D4E-825F13FDF84D}" dt="2023-12-11T13:59:27.777" v="81" actId="47"/>
        <pc:sldMkLst>
          <pc:docMk/>
          <pc:sldMk cId="1324717290" sldId="297"/>
        </pc:sldMkLst>
        <pc:spChg chg="mod">
          <ac:chgData name="Krajca, Tomas" userId="20196479-9853-456c-b562-c216d7c27c9c" providerId="ADAL" clId="{B1F8681A-CF96-49DC-8D4E-825F13FDF84D}" dt="2023-12-11T12:48:38.048" v="43" actId="20577"/>
          <ac:spMkLst>
            <pc:docMk/>
            <pc:sldMk cId="1324717290" sldId="297"/>
            <ac:spMk id="2" creationId="{A3E117AD-78CC-F8BE-F664-1433C86C57C7}"/>
          </ac:spMkLst>
        </pc:spChg>
        <pc:spChg chg="mod">
          <ac:chgData name="Krajca, Tomas" userId="20196479-9853-456c-b562-c216d7c27c9c" providerId="ADAL" clId="{B1F8681A-CF96-49DC-8D4E-825F13FDF84D}" dt="2023-12-11T12:48:33.769" v="35"/>
          <ac:spMkLst>
            <pc:docMk/>
            <pc:sldMk cId="1324717290" sldId="297"/>
            <ac:spMk id="3" creationId="{3A1235D9-DCF2-741C-1963-0FCE385B19F9}"/>
          </ac:spMkLst>
        </pc:spChg>
      </pc:sldChg>
      <pc:sldChg chg="new del">
        <pc:chgData name="Krajca, Tomas" userId="20196479-9853-456c-b562-c216d7c27c9c" providerId="ADAL" clId="{B1F8681A-CF96-49DC-8D4E-825F13FDF84D}" dt="2023-12-11T14:08:25.861" v="84" actId="47"/>
        <pc:sldMkLst>
          <pc:docMk/>
          <pc:sldMk cId="2909905835" sldId="297"/>
        </pc:sldMkLst>
      </pc:sldChg>
      <pc:sldChg chg="addSp delSp modSp new mod">
        <pc:chgData name="Krajca, Tomas" userId="20196479-9853-456c-b562-c216d7c27c9c" providerId="ADAL" clId="{B1F8681A-CF96-49DC-8D4E-825F13FDF84D}" dt="2023-12-11T14:47:55.150" v="578" actId="478"/>
        <pc:sldMkLst>
          <pc:docMk/>
          <pc:sldMk cId="3399853672" sldId="297"/>
        </pc:sldMkLst>
        <pc:spChg chg="mod">
          <ac:chgData name="Krajca, Tomas" userId="20196479-9853-456c-b562-c216d7c27c9c" providerId="ADAL" clId="{B1F8681A-CF96-49DC-8D4E-825F13FDF84D}" dt="2023-12-11T14:47:51.695" v="577" actId="20577"/>
          <ac:spMkLst>
            <pc:docMk/>
            <pc:sldMk cId="3399853672" sldId="297"/>
            <ac:spMk id="2" creationId="{F1811117-2223-24C8-F196-F3EDE7A00BA7}"/>
          </ac:spMkLst>
        </pc:spChg>
        <pc:spChg chg="del">
          <ac:chgData name="Krajca, Tomas" userId="20196479-9853-456c-b562-c216d7c27c9c" providerId="ADAL" clId="{B1F8681A-CF96-49DC-8D4E-825F13FDF84D}" dt="2023-12-11T14:47:55.150" v="578" actId="478"/>
          <ac:spMkLst>
            <pc:docMk/>
            <pc:sldMk cId="3399853672" sldId="297"/>
            <ac:spMk id="3" creationId="{FD35A392-A6D2-6330-B569-B75099EAF239}"/>
          </ac:spMkLst>
        </pc:spChg>
        <pc:picChg chg="add mod">
          <ac:chgData name="Krajca, Tomas" userId="20196479-9853-456c-b562-c216d7c27c9c" providerId="ADAL" clId="{B1F8681A-CF96-49DC-8D4E-825F13FDF84D}" dt="2023-12-11T14:47:49.752" v="572" actId="1076"/>
          <ac:picMkLst>
            <pc:docMk/>
            <pc:sldMk cId="3399853672" sldId="297"/>
            <ac:picMk id="5" creationId="{DCFFF443-4060-01C2-C5B8-A44C886EF72F}"/>
          </ac:picMkLst>
        </pc:picChg>
      </pc:sldChg>
      <pc:sldChg chg="modSp new mod ord">
        <pc:chgData name="Krajca, Tomas" userId="20196479-9853-456c-b562-c216d7c27c9c" providerId="ADAL" clId="{B1F8681A-CF96-49DC-8D4E-825F13FDF84D}" dt="2023-12-11T16:31:47.217" v="1671" actId="20577"/>
        <pc:sldMkLst>
          <pc:docMk/>
          <pc:sldMk cId="3117399641" sldId="298"/>
        </pc:sldMkLst>
        <pc:spChg chg="mod">
          <ac:chgData name="Krajca, Tomas" userId="20196479-9853-456c-b562-c216d7c27c9c" providerId="ADAL" clId="{B1F8681A-CF96-49DC-8D4E-825F13FDF84D}" dt="2023-12-11T14:48:23.176" v="593" actId="20577"/>
          <ac:spMkLst>
            <pc:docMk/>
            <pc:sldMk cId="3117399641" sldId="298"/>
            <ac:spMk id="2" creationId="{4E982E6E-B9B8-9561-F396-D5B13DD2BCF3}"/>
          </ac:spMkLst>
        </pc:spChg>
        <pc:spChg chg="mod">
          <ac:chgData name="Krajca, Tomas" userId="20196479-9853-456c-b562-c216d7c27c9c" providerId="ADAL" clId="{B1F8681A-CF96-49DC-8D4E-825F13FDF84D}" dt="2023-12-11T16:31:47.217" v="1671" actId="20577"/>
          <ac:spMkLst>
            <pc:docMk/>
            <pc:sldMk cId="3117399641" sldId="298"/>
            <ac:spMk id="3" creationId="{0CCACA85-6728-D054-F8D3-F41D414FAB04}"/>
          </ac:spMkLst>
        </pc:spChg>
      </pc:sldChg>
      <pc:sldChg chg="addSp delSp modSp new mod">
        <pc:chgData name="Krajca, Tomas" userId="20196479-9853-456c-b562-c216d7c27c9c" providerId="ADAL" clId="{B1F8681A-CF96-49DC-8D4E-825F13FDF84D}" dt="2023-12-11T14:48:54.977" v="604" actId="1076"/>
        <pc:sldMkLst>
          <pc:docMk/>
          <pc:sldMk cId="3352304367" sldId="299"/>
        </pc:sldMkLst>
        <pc:spChg chg="mod">
          <ac:chgData name="Krajca, Tomas" userId="20196479-9853-456c-b562-c216d7c27c9c" providerId="ADAL" clId="{B1F8681A-CF96-49DC-8D4E-825F13FDF84D}" dt="2023-12-11T14:48:46.336" v="600" actId="20577"/>
          <ac:spMkLst>
            <pc:docMk/>
            <pc:sldMk cId="3352304367" sldId="299"/>
            <ac:spMk id="2" creationId="{E01FD6A1-59C4-BC7C-F7F5-DBEC6CCCEB34}"/>
          </ac:spMkLst>
        </pc:spChg>
        <pc:spChg chg="del">
          <ac:chgData name="Krajca, Tomas" userId="20196479-9853-456c-b562-c216d7c27c9c" providerId="ADAL" clId="{B1F8681A-CF96-49DC-8D4E-825F13FDF84D}" dt="2023-12-11T14:48:49.127" v="601" actId="478"/>
          <ac:spMkLst>
            <pc:docMk/>
            <pc:sldMk cId="3352304367" sldId="299"/>
            <ac:spMk id="3" creationId="{5F2F0A3D-C121-969B-DF70-86F5559FA81F}"/>
          </ac:spMkLst>
        </pc:spChg>
        <pc:picChg chg="add mod">
          <ac:chgData name="Krajca, Tomas" userId="20196479-9853-456c-b562-c216d7c27c9c" providerId="ADAL" clId="{B1F8681A-CF96-49DC-8D4E-825F13FDF84D}" dt="2023-12-11T14:48:54.977" v="604" actId="1076"/>
          <ac:picMkLst>
            <pc:docMk/>
            <pc:sldMk cId="3352304367" sldId="299"/>
            <ac:picMk id="5" creationId="{CE12D8FB-8B59-7EA8-B84F-6B309F88BA55}"/>
          </ac:picMkLst>
        </pc:picChg>
      </pc:sldChg>
    </pc:docChg>
  </pc:docChgLst>
  <pc:docChgLst>
    <pc:chgData name="Krajca, Tomas" userId="20196479-9853-456c-b562-c216d7c27c9c" providerId="ADAL" clId="{512D0861-B8B1-4ABF-B1FA-478EF9F9EA92}"/>
    <pc:docChg chg="custSel delSld modSld">
      <pc:chgData name="Krajca, Tomas" userId="20196479-9853-456c-b562-c216d7c27c9c" providerId="ADAL" clId="{512D0861-B8B1-4ABF-B1FA-478EF9F9EA92}" dt="2023-10-14T12:36:14.735" v="95" actId="47"/>
      <pc:docMkLst>
        <pc:docMk/>
      </pc:docMkLst>
      <pc:sldChg chg="modSp mod">
        <pc:chgData name="Krajca, Tomas" userId="20196479-9853-456c-b562-c216d7c27c9c" providerId="ADAL" clId="{512D0861-B8B1-4ABF-B1FA-478EF9F9EA92}" dt="2023-10-14T12:36:03.282" v="85" actId="20577"/>
        <pc:sldMkLst>
          <pc:docMk/>
          <pc:sldMk cId="3656829567" sldId="257"/>
        </pc:sldMkLst>
        <pc:spChg chg="mod">
          <ac:chgData name="Krajca, Tomas" userId="20196479-9853-456c-b562-c216d7c27c9c" providerId="ADAL" clId="{512D0861-B8B1-4ABF-B1FA-478EF9F9EA92}" dt="2023-10-14T12:36:03.282" v="85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del">
        <pc:chgData name="Krajca, Tomas" userId="20196479-9853-456c-b562-c216d7c27c9c" providerId="ADAL" clId="{512D0861-B8B1-4ABF-B1FA-478EF9F9EA92}" dt="2023-10-14T12:36:13.304" v="87" actId="47"/>
        <pc:sldMkLst>
          <pc:docMk/>
          <pc:sldMk cId="1673524555" sldId="258"/>
        </pc:sldMkLst>
      </pc:sldChg>
      <pc:sldChg chg="del">
        <pc:chgData name="Krajca, Tomas" userId="20196479-9853-456c-b562-c216d7c27c9c" providerId="ADAL" clId="{512D0861-B8B1-4ABF-B1FA-478EF9F9EA92}" dt="2023-10-14T12:36:13.617" v="88" actId="47"/>
        <pc:sldMkLst>
          <pc:docMk/>
          <pc:sldMk cId="851342172" sldId="259"/>
        </pc:sldMkLst>
      </pc:sldChg>
      <pc:sldChg chg="del">
        <pc:chgData name="Krajca, Tomas" userId="20196479-9853-456c-b562-c216d7c27c9c" providerId="ADAL" clId="{512D0861-B8B1-4ABF-B1FA-478EF9F9EA92}" dt="2023-10-14T12:36:13.795" v="89" actId="47"/>
        <pc:sldMkLst>
          <pc:docMk/>
          <pc:sldMk cId="2864468632" sldId="260"/>
        </pc:sldMkLst>
      </pc:sldChg>
      <pc:sldChg chg="del">
        <pc:chgData name="Krajca, Tomas" userId="20196479-9853-456c-b562-c216d7c27c9c" providerId="ADAL" clId="{512D0861-B8B1-4ABF-B1FA-478EF9F9EA92}" dt="2023-10-14T12:36:13.968" v="90" actId="47"/>
        <pc:sldMkLst>
          <pc:docMk/>
          <pc:sldMk cId="2604873453" sldId="261"/>
        </pc:sldMkLst>
      </pc:sldChg>
      <pc:sldChg chg="del">
        <pc:chgData name="Krajca, Tomas" userId="20196479-9853-456c-b562-c216d7c27c9c" providerId="ADAL" clId="{512D0861-B8B1-4ABF-B1FA-478EF9F9EA92}" dt="2023-10-14T12:36:14.148" v="91" actId="47"/>
        <pc:sldMkLst>
          <pc:docMk/>
          <pc:sldMk cId="1635782993" sldId="262"/>
        </pc:sldMkLst>
      </pc:sldChg>
      <pc:sldChg chg="del">
        <pc:chgData name="Krajca, Tomas" userId="20196479-9853-456c-b562-c216d7c27c9c" providerId="ADAL" clId="{512D0861-B8B1-4ABF-B1FA-478EF9F9EA92}" dt="2023-10-14T12:36:14.371" v="92" actId="47"/>
        <pc:sldMkLst>
          <pc:docMk/>
          <pc:sldMk cId="3110383551" sldId="263"/>
        </pc:sldMkLst>
      </pc:sldChg>
      <pc:sldChg chg="del">
        <pc:chgData name="Krajca, Tomas" userId="20196479-9853-456c-b562-c216d7c27c9c" providerId="ADAL" clId="{512D0861-B8B1-4ABF-B1FA-478EF9F9EA92}" dt="2023-10-14T12:36:14.422" v="93" actId="47"/>
        <pc:sldMkLst>
          <pc:docMk/>
          <pc:sldMk cId="1482430249" sldId="264"/>
        </pc:sldMkLst>
      </pc:sldChg>
      <pc:sldChg chg="del">
        <pc:chgData name="Krajca, Tomas" userId="20196479-9853-456c-b562-c216d7c27c9c" providerId="ADAL" clId="{512D0861-B8B1-4ABF-B1FA-478EF9F9EA92}" dt="2023-10-14T12:36:14.561" v="94" actId="47"/>
        <pc:sldMkLst>
          <pc:docMk/>
          <pc:sldMk cId="774187158" sldId="265"/>
        </pc:sldMkLst>
      </pc:sldChg>
      <pc:sldChg chg="del">
        <pc:chgData name="Krajca, Tomas" userId="20196479-9853-456c-b562-c216d7c27c9c" providerId="ADAL" clId="{512D0861-B8B1-4ABF-B1FA-478EF9F9EA92}" dt="2023-10-14T12:36:12.945" v="86" actId="47"/>
        <pc:sldMkLst>
          <pc:docMk/>
          <pc:sldMk cId="245895946" sldId="266"/>
        </pc:sldMkLst>
      </pc:sldChg>
      <pc:sldChg chg="del">
        <pc:chgData name="Krajca, Tomas" userId="20196479-9853-456c-b562-c216d7c27c9c" providerId="ADAL" clId="{512D0861-B8B1-4ABF-B1FA-478EF9F9EA92}" dt="2023-10-14T12:36:14.735" v="95" actId="47"/>
        <pc:sldMkLst>
          <pc:docMk/>
          <pc:sldMk cId="2950167137" sldId="267"/>
        </pc:sldMkLst>
      </pc:sldChg>
    </pc:docChg>
  </pc:docChgLst>
  <pc:docChgLst>
    <pc:chgData name="Krajca, Tomas" userId="20196479-9853-456c-b562-c216d7c27c9c" providerId="ADAL" clId="{442E9BF2-A2C1-42FC-8751-26A15F452E37}"/>
    <pc:docChg chg="undo custSel addSld delSld modSld">
      <pc:chgData name="Krajca, Tomas" userId="20196479-9853-456c-b562-c216d7c27c9c" providerId="ADAL" clId="{442E9BF2-A2C1-42FC-8751-26A15F452E37}" dt="2023-12-04T15:43:16.375" v="1372" actId="20577"/>
      <pc:docMkLst>
        <pc:docMk/>
      </pc:docMkLst>
      <pc:sldChg chg="modSp mod">
        <pc:chgData name="Krajca, Tomas" userId="20196479-9853-456c-b562-c216d7c27c9c" providerId="ADAL" clId="{442E9BF2-A2C1-42FC-8751-26A15F452E37}" dt="2023-12-04T15:43:16.375" v="1372" actId="20577"/>
        <pc:sldMkLst>
          <pc:docMk/>
          <pc:sldMk cId="3656829567" sldId="257"/>
        </pc:sldMkLst>
        <pc:spChg chg="mod">
          <ac:chgData name="Krajca, Tomas" userId="20196479-9853-456c-b562-c216d7c27c9c" providerId="ADAL" clId="{442E9BF2-A2C1-42FC-8751-26A15F452E37}" dt="2023-12-04T15:43:16.375" v="1372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del">
        <pc:chgData name="Krajca, Tomas" userId="20196479-9853-456c-b562-c216d7c27c9c" providerId="ADAL" clId="{442E9BF2-A2C1-42FC-8751-26A15F452E37}" dt="2023-12-04T10:52:42.793" v="160" actId="47"/>
        <pc:sldMkLst>
          <pc:docMk/>
          <pc:sldMk cId="205030367" sldId="271"/>
        </pc:sldMkLst>
      </pc:sldChg>
      <pc:sldChg chg="del">
        <pc:chgData name="Krajca, Tomas" userId="20196479-9853-456c-b562-c216d7c27c9c" providerId="ADAL" clId="{442E9BF2-A2C1-42FC-8751-26A15F452E37}" dt="2023-12-04T10:52:43.040" v="161" actId="47"/>
        <pc:sldMkLst>
          <pc:docMk/>
          <pc:sldMk cId="1930338553" sldId="275"/>
        </pc:sldMkLst>
      </pc:sldChg>
      <pc:sldChg chg="del">
        <pc:chgData name="Krajca, Tomas" userId="20196479-9853-456c-b562-c216d7c27c9c" providerId="ADAL" clId="{442E9BF2-A2C1-42FC-8751-26A15F452E37}" dt="2023-12-04T10:52:43.255" v="162" actId="47"/>
        <pc:sldMkLst>
          <pc:docMk/>
          <pc:sldMk cId="2479263467" sldId="276"/>
        </pc:sldMkLst>
      </pc:sldChg>
      <pc:sldChg chg="del">
        <pc:chgData name="Krajca, Tomas" userId="20196479-9853-456c-b562-c216d7c27c9c" providerId="ADAL" clId="{442E9BF2-A2C1-42FC-8751-26A15F452E37}" dt="2023-12-04T10:52:44.111" v="164" actId="47"/>
        <pc:sldMkLst>
          <pc:docMk/>
          <pc:sldMk cId="2571643394" sldId="277"/>
        </pc:sldMkLst>
      </pc:sldChg>
      <pc:sldChg chg="del">
        <pc:chgData name="Krajca, Tomas" userId="20196479-9853-456c-b562-c216d7c27c9c" providerId="ADAL" clId="{442E9BF2-A2C1-42FC-8751-26A15F452E37}" dt="2023-12-04T10:53:22.961" v="169" actId="47"/>
        <pc:sldMkLst>
          <pc:docMk/>
          <pc:sldMk cId="1879959464" sldId="278"/>
        </pc:sldMkLst>
      </pc:sldChg>
      <pc:sldChg chg="del">
        <pc:chgData name="Krajca, Tomas" userId="20196479-9853-456c-b562-c216d7c27c9c" providerId="ADAL" clId="{442E9BF2-A2C1-42FC-8751-26A15F452E37}" dt="2023-12-04T10:53:23.469" v="170" actId="47"/>
        <pc:sldMkLst>
          <pc:docMk/>
          <pc:sldMk cId="1871267720" sldId="279"/>
        </pc:sldMkLst>
      </pc:sldChg>
      <pc:sldChg chg="del">
        <pc:chgData name="Krajca, Tomas" userId="20196479-9853-456c-b562-c216d7c27c9c" providerId="ADAL" clId="{442E9BF2-A2C1-42FC-8751-26A15F452E37}" dt="2023-12-04T10:52:42.424" v="159" actId="47"/>
        <pc:sldMkLst>
          <pc:docMk/>
          <pc:sldMk cId="2644807371" sldId="280"/>
        </pc:sldMkLst>
      </pc:sldChg>
      <pc:sldChg chg="del">
        <pc:chgData name="Krajca, Tomas" userId="20196479-9853-456c-b562-c216d7c27c9c" providerId="ADAL" clId="{442E9BF2-A2C1-42FC-8751-26A15F452E37}" dt="2023-12-04T10:52:43.470" v="163" actId="47"/>
        <pc:sldMkLst>
          <pc:docMk/>
          <pc:sldMk cId="3755825972" sldId="281"/>
        </pc:sldMkLst>
      </pc:sldChg>
      <pc:sldChg chg="del">
        <pc:chgData name="Krajca, Tomas" userId="20196479-9853-456c-b562-c216d7c27c9c" providerId="ADAL" clId="{442E9BF2-A2C1-42FC-8751-26A15F452E37}" dt="2023-12-04T10:53:23.934" v="171" actId="47"/>
        <pc:sldMkLst>
          <pc:docMk/>
          <pc:sldMk cId="317435197" sldId="282"/>
        </pc:sldMkLst>
      </pc:sldChg>
      <pc:sldChg chg="modSp new mod">
        <pc:chgData name="Krajca, Tomas" userId="20196479-9853-456c-b562-c216d7c27c9c" providerId="ADAL" clId="{442E9BF2-A2C1-42FC-8751-26A15F452E37}" dt="2023-12-04T12:48:20.539" v="544" actId="20577"/>
        <pc:sldMkLst>
          <pc:docMk/>
          <pc:sldMk cId="2567185382" sldId="283"/>
        </pc:sldMkLst>
        <pc:spChg chg="mod">
          <ac:chgData name="Krajca, Tomas" userId="20196479-9853-456c-b562-c216d7c27c9c" providerId="ADAL" clId="{442E9BF2-A2C1-42FC-8751-26A15F452E37}" dt="2023-12-04T12:47:50.578" v="483" actId="20577"/>
          <ac:spMkLst>
            <pc:docMk/>
            <pc:sldMk cId="2567185382" sldId="283"/>
            <ac:spMk id="2" creationId="{AFCD0431-DB98-6273-3A7C-DAFC79382172}"/>
          </ac:spMkLst>
        </pc:spChg>
        <pc:spChg chg="mod">
          <ac:chgData name="Krajca, Tomas" userId="20196479-9853-456c-b562-c216d7c27c9c" providerId="ADAL" clId="{442E9BF2-A2C1-42FC-8751-26A15F452E37}" dt="2023-12-04T12:48:20.539" v="544" actId="20577"/>
          <ac:spMkLst>
            <pc:docMk/>
            <pc:sldMk cId="2567185382" sldId="283"/>
            <ac:spMk id="3" creationId="{FD408570-17FA-9B39-B72E-ABBEBB3C07F4}"/>
          </ac:spMkLst>
        </pc:spChg>
      </pc:sldChg>
      <pc:sldChg chg="modSp new mod">
        <pc:chgData name="Krajca, Tomas" userId="20196479-9853-456c-b562-c216d7c27c9c" providerId="ADAL" clId="{442E9BF2-A2C1-42FC-8751-26A15F452E37}" dt="2023-12-04T14:25:38.743" v="952" actId="20577"/>
        <pc:sldMkLst>
          <pc:docMk/>
          <pc:sldMk cId="3829450300" sldId="284"/>
        </pc:sldMkLst>
        <pc:spChg chg="mod">
          <ac:chgData name="Krajca, Tomas" userId="20196479-9853-456c-b562-c216d7c27c9c" providerId="ADAL" clId="{442E9BF2-A2C1-42FC-8751-26A15F452E37}" dt="2023-12-04T10:53:29.160" v="180" actId="20577"/>
          <ac:spMkLst>
            <pc:docMk/>
            <pc:sldMk cId="3829450300" sldId="284"/>
            <ac:spMk id="2" creationId="{AD16FE55-096F-9ECE-D645-E595BDB40B7A}"/>
          </ac:spMkLst>
        </pc:spChg>
        <pc:spChg chg="mod">
          <ac:chgData name="Krajca, Tomas" userId="20196479-9853-456c-b562-c216d7c27c9c" providerId="ADAL" clId="{442E9BF2-A2C1-42FC-8751-26A15F452E37}" dt="2023-12-04T14:25:38.743" v="952" actId="20577"/>
          <ac:spMkLst>
            <pc:docMk/>
            <pc:sldMk cId="3829450300" sldId="284"/>
            <ac:spMk id="3" creationId="{61752B10-71ED-8215-ABA9-1A601DCACD15}"/>
          </ac:spMkLst>
        </pc:spChg>
      </pc:sldChg>
      <pc:sldChg chg="modSp new mod">
        <pc:chgData name="Krajca, Tomas" userId="20196479-9853-456c-b562-c216d7c27c9c" providerId="ADAL" clId="{442E9BF2-A2C1-42FC-8751-26A15F452E37}" dt="2023-12-04T14:38:38.244" v="1000" actId="20577"/>
        <pc:sldMkLst>
          <pc:docMk/>
          <pc:sldMk cId="11028903" sldId="285"/>
        </pc:sldMkLst>
        <pc:spChg chg="mod">
          <ac:chgData name="Krajca, Tomas" userId="20196479-9853-456c-b562-c216d7c27c9c" providerId="ADAL" clId="{442E9BF2-A2C1-42FC-8751-26A15F452E37}" dt="2023-12-04T10:54:46.641" v="227" actId="20577"/>
          <ac:spMkLst>
            <pc:docMk/>
            <pc:sldMk cId="11028903" sldId="285"/>
            <ac:spMk id="2" creationId="{59A5F312-9A99-0C5D-62DD-02654F751EC0}"/>
          </ac:spMkLst>
        </pc:spChg>
        <pc:spChg chg="mod">
          <ac:chgData name="Krajca, Tomas" userId="20196479-9853-456c-b562-c216d7c27c9c" providerId="ADAL" clId="{442E9BF2-A2C1-42FC-8751-26A15F452E37}" dt="2023-12-04T14:38:38.244" v="1000" actId="20577"/>
          <ac:spMkLst>
            <pc:docMk/>
            <pc:sldMk cId="11028903" sldId="285"/>
            <ac:spMk id="3" creationId="{620A0BEF-10DE-8598-E78D-088E6D242D07}"/>
          </ac:spMkLst>
        </pc:spChg>
      </pc:sldChg>
      <pc:sldChg chg="modSp new mod">
        <pc:chgData name="Krajca, Tomas" userId="20196479-9853-456c-b562-c216d7c27c9c" providerId="ADAL" clId="{442E9BF2-A2C1-42FC-8751-26A15F452E37}" dt="2023-12-04T10:55:01.768" v="238"/>
        <pc:sldMkLst>
          <pc:docMk/>
          <pc:sldMk cId="4224502267" sldId="286"/>
        </pc:sldMkLst>
        <pc:spChg chg="mod">
          <ac:chgData name="Krajca, Tomas" userId="20196479-9853-456c-b562-c216d7c27c9c" providerId="ADAL" clId="{442E9BF2-A2C1-42FC-8751-26A15F452E37}" dt="2023-12-04T10:54:57.112" v="236" actId="20577"/>
          <ac:spMkLst>
            <pc:docMk/>
            <pc:sldMk cId="4224502267" sldId="286"/>
            <ac:spMk id="2" creationId="{726D4FC2-D7BD-B2DF-C1DA-D938F7CB7877}"/>
          </ac:spMkLst>
        </pc:spChg>
        <pc:spChg chg="mod">
          <ac:chgData name="Krajca, Tomas" userId="20196479-9853-456c-b562-c216d7c27c9c" providerId="ADAL" clId="{442E9BF2-A2C1-42FC-8751-26A15F452E37}" dt="2023-12-04T10:55:01.768" v="238"/>
          <ac:spMkLst>
            <pc:docMk/>
            <pc:sldMk cId="4224502267" sldId="286"/>
            <ac:spMk id="3" creationId="{22E4D997-AFD1-4A0A-9427-698543ACFFAE}"/>
          </ac:spMkLst>
        </pc:spChg>
      </pc:sldChg>
      <pc:sldChg chg="modSp new mod">
        <pc:chgData name="Krajca, Tomas" userId="20196479-9853-456c-b562-c216d7c27c9c" providerId="ADAL" clId="{442E9BF2-A2C1-42FC-8751-26A15F452E37}" dt="2023-12-04T14:49:01.855" v="1026" actId="20577"/>
        <pc:sldMkLst>
          <pc:docMk/>
          <pc:sldMk cId="2912488380" sldId="287"/>
        </pc:sldMkLst>
        <pc:spChg chg="mod">
          <ac:chgData name="Krajca, Tomas" userId="20196479-9853-456c-b562-c216d7c27c9c" providerId="ADAL" clId="{442E9BF2-A2C1-42FC-8751-26A15F452E37}" dt="2023-12-04T10:55:18.193" v="257" actId="20577"/>
          <ac:spMkLst>
            <pc:docMk/>
            <pc:sldMk cId="2912488380" sldId="287"/>
            <ac:spMk id="2" creationId="{43D1AC9F-A8B1-A553-23B2-F3D4EDA63CD7}"/>
          </ac:spMkLst>
        </pc:spChg>
        <pc:spChg chg="mod">
          <ac:chgData name="Krajca, Tomas" userId="20196479-9853-456c-b562-c216d7c27c9c" providerId="ADAL" clId="{442E9BF2-A2C1-42FC-8751-26A15F452E37}" dt="2023-12-04T14:49:01.855" v="1026" actId="20577"/>
          <ac:spMkLst>
            <pc:docMk/>
            <pc:sldMk cId="2912488380" sldId="287"/>
            <ac:spMk id="3" creationId="{43B6FC61-4FCE-3FC0-AEE2-77588BE13715}"/>
          </ac:spMkLst>
        </pc:spChg>
      </pc:sldChg>
      <pc:sldChg chg="modSp new mod">
        <pc:chgData name="Krajca, Tomas" userId="20196479-9853-456c-b562-c216d7c27c9c" providerId="ADAL" clId="{442E9BF2-A2C1-42FC-8751-26A15F452E37}" dt="2023-12-04T14:39:57.512" v="1011" actId="20577"/>
        <pc:sldMkLst>
          <pc:docMk/>
          <pc:sldMk cId="2559507642" sldId="288"/>
        </pc:sldMkLst>
        <pc:spChg chg="mod">
          <ac:chgData name="Krajca, Tomas" userId="20196479-9853-456c-b562-c216d7c27c9c" providerId="ADAL" clId="{442E9BF2-A2C1-42FC-8751-26A15F452E37}" dt="2023-12-04T14:37:09.639" v="961" actId="20577"/>
          <ac:spMkLst>
            <pc:docMk/>
            <pc:sldMk cId="2559507642" sldId="288"/>
            <ac:spMk id="2" creationId="{DA382090-52B8-0C75-BAF8-49F43BCCDD43}"/>
          </ac:spMkLst>
        </pc:spChg>
        <pc:spChg chg="mod">
          <ac:chgData name="Krajca, Tomas" userId="20196479-9853-456c-b562-c216d7c27c9c" providerId="ADAL" clId="{442E9BF2-A2C1-42FC-8751-26A15F452E37}" dt="2023-12-04T14:39:57.512" v="1011" actId="20577"/>
          <ac:spMkLst>
            <pc:docMk/>
            <pc:sldMk cId="2559507642" sldId="288"/>
            <ac:spMk id="3" creationId="{4B5A65FA-ADB7-0472-1F63-B4709B4E73B6}"/>
          </ac:spMkLst>
        </pc:spChg>
      </pc:sldChg>
      <pc:sldChg chg="addSp delSp modSp new mod">
        <pc:chgData name="Krajca, Tomas" userId="20196479-9853-456c-b562-c216d7c27c9c" providerId="ADAL" clId="{442E9BF2-A2C1-42FC-8751-26A15F452E37}" dt="2023-12-04T14:25:20.507" v="935" actId="27614"/>
        <pc:sldMkLst>
          <pc:docMk/>
          <pc:sldMk cId="3228897384" sldId="289"/>
        </pc:sldMkLst>
        <pc:spChg chg="mod">
          <ac:chgData name="Krajca, Tomas" userId="20196479-9853-456c-b562-c216d7c27c9c" providerId="ADAL" clId="{442E9BF2-A2C1-42FC-8751-26A15F452E37}" dt="2023-12-04T14:25:17.071" v="934" actId="20577"/>
          <ac:spMkLst>
            <pc:docMk/>
            <pc:sldMk cId="3228897384" sldId="289"/>
            <ac:spMk id="2" creationId="{8FB7F688-8176-A40A-C105-81D8D39D462A}"/>
          </ac:spMkLst>
        </pc:spChg>
        <pc:spChg chg="del">
          <ac:chgData name="Krajca, Tomas" userId="20196479-9853-456c-b562-c216d7c27c9c" providerId="ADAL" clId="{442E9BF2-A2C1-42FC-8751-26A15F452E37}" dt="2023-12-04T14:25:11.215" v="924"/>
          <ac:spMkLst>
            <pc:docMk/>
            <pc:sldMk cId="3228897384" sldId="289"/>
            <ac:spMk id="3" creationId="{B21F0CD0-17C1-1F80-3E24-E08604A86FCD}"/>
          </ac:spMkLst>
        </pc:spChg>
        <pc:picChg chg="add mod">
          <ac:chgData name="Krajca, Tomas" userId="20196479-9853-456c-b562-c216d7c27c9c" providerId="ADAL" clId="{442E9BF2-A2C1-42FC-8751-26A15F452E37}" dt="2023-12-04T14:25:20.507" v="935" actId="27614"/>
          <ac:picMkLst>
            <pc:docMk/>
            <pc:sldMk cId="3228897384" sldId="289"/>
            <ac:picMk id="5" creationId="{AE707B08-3A63-FF08-C9AD-D4A6C5AA407B}"/>
          </ac:picMkLst>
        </pc:picChg>
      </pc:sldChg>
      <pc:sldChg chg="modSp new mod">
        <pc:chgData name="Krajca, Tomas" userId="20196479-9853-456c-b562-c216d7c27c9c" providerId="ADAL" clId="{442E9BF2-A2C1-42FC-8751-26A15F452E37}" dt="2023-12-04T14:59:08.613" v="1370" actId="27636"/>
        <pc:sldMkLst>
          <pc:docMk/>
          <pc:sldMk cId="253980280" sldId="290"/>
        </pc:sldMkLst>
        <pc:spChg chg="mod">
          <ac:chgData name="Krajca, Tomas" userId="20196479-9853-456c-b562-c216d7c27c9c" providerId="ADAL" clId="{442E9BF2-A2C1-42FC-8751-26A15F452E37}" dt="2023-12-04T14:40:02.573" v="1021" actId="20577"/>
          <ac:spMkLst>
            <pc:docMk/>
            <pc:sldMk cId="253980280" sldId="290"/>
            <ac:spMk id="2" creationId="{65EF433C-183A-D87F-EF31-8CCC3DB2FEF5}"/>
          </ac:spMkLst>
        </pc:spChg>
        <pc:spChg chg="mod">
          <ac:chgData name="Krajca, Tomas" userId="20196479-9853-456c-b562-c216d7c27c9c" providerId="ADAL" clId="{442E9BF2-A2C1-42FC-8751-26A15F452E37}" dt="2023-12-04T14:59:08.613" v="1370" actId="27636"/>
          <ac:spMkLst>
            <pc:docMk/>
            <pc:sldMk cId="253980280" sldId="290"/>
            <ac:spMk id="3" creationId="{215C3B92-083C-0279-6CAC-21860C39F0E4}"/>
          </ac:spMkLst>
        </pc:spChg>
      </pc:sldChg>
      <pc:sldChg chg="modSp new mod">
        <pc:chgData name="Krajca, Tomas" userId="20196479-9853-456c-b562-c216d7c27c9c" providerId="ADAL" clId="{442E9BF2-A2C1-42FC-8751-26A15F452E37}" dt="2023-12-04T14:50:18.809" v="1317" actId="20577"/>
        <pc:sldMkLst>
          <pc:docMk/>
          <pc:sldMk cId="2159232591" sldId="291"/>
        </pc:sldMkLst>
        <pc:spChg chg="mod">
          <ac:chgData name="Krajca, Tomas" userId="20196479-9853-456c-b562-c216d7c27c9c" providerId="ADAL" clId="{442E9BF2-A2C1-42FC-8751-26A15F452E37}" dt="2023-12-04T14:49:09.681" v="1036" actId="20577"/>
          <ac:spMkLst>
            <pc:docMk/>
            <pc:sldMk cId="2159232591" sldId="291"/>
            <ac:spMk id="2" creationId="{476295F8-A196-2766-5281-35CF0A48F6C1}"/>
          </ac:spMkLst>
        </pc:spChg>
        <pc:spChg chg="mod">
          <ac:chgData name="Krajca, Tomas" userId="20196479-9853-456c-b562-c216d7c27c9c" providerId="ADAL" clId="{442E9BF2-A2C1-42FC-8751-26A15F452E37}" dt="2023-12-04T14:50:18.809" v="1317" actId="20577"/>
          <ac:spMkLst>
            <pc:docMk/>
            <pc:sldMk cId="2159232591" sldId="291"/>
            <ac:spMk id="3" creationId="{18ED4EBE-9855-0D8C-074D-5A97D76E42B3}"/>
          </ac:spMkLst>
        </pc:spChg>
      </pc:sldChg>
    </pc:docChg>
  </pc:docChgLst>
  <pc:docChgLst>
    <pc:chgData name="Krajca, Tomas" userId="20196479-9853-456c-b562-c216d7c27c9c" providerId="ADAL" clId="{C6FC73EC-BBF9-4AAC-8186-CFA7B7F7DE52}"/>
    <pc:docChg chg="undo custSel addSld delSld modSld">
      <pc:chgData name="Krajca, Tomas" userId="20196479-9853-456c-b562-c216d7c27c9c" providerId="ADAL" clId="{C6FC73EC-BBF9-4AAC-8186-CFA7B7F7DE52}" dt="2023-12-17T22:26:52.892" v="370" actId="20577"/>
      <pc:docMkLst>
        <pc:docMk/>
      </pc:docMkLst>
      <pc:sldChg chg="modSp mod">
        <pc:chgData name="Krajca, Tomas" userId="20196479-9853-456c-b562-c216d7c27c9c" providerId="ADAL" clId="{C6FC73EC-BBF9-4AAC-8186-CFA7B7F7DE52}" dt="2023-12-17T22:20:04.086" v="337" actId="20577"/>
        <pc:sldMkLst>
          <pc:docMk/>
          <pc:sldMk cId="3656829567" sldId="257"/>
        </pc:sldMkLst>
        <pc:spChg chg="mod">
          <ac:chgData name="Krajca, Tomas" userId="20196479-9853-456c-b562-c216d7c27c9c" providerId="ADAL" clId="{C6FC73EC-BBF9-4AAC-8186-CFA7B7F7DE52}" dt="2023-12-17T22:20:04.086" v="337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del">
        <pc:chgData name="Krajca, Tomas" userId="20196479-9853-456c-b562-c216d7c27c9c" providerId="ADAL" clId="{C6FC73EC-BBF9-4AAC-8186-CFA7B7F7DE52}" dt="2023-12-17T21:20:42.364" v="0" actId="47"/>
        <pc:sldMkLst>
          <pc:docMk/>
          <pc:sldMk cId="2567185382" sldId="283"/>
        </pc:sldMkLst>
      </pc:sldChg>
      <pc:sldChg chg="del">
        <pc:chgData name="Krajca, Tomas" userId="20196479-9853-456c-b562-c216d7c27c9c" providerId="ADAL" clId="{C6FC73EC-BBF9-4AAC-8186-CFA7B7F7DE52}" dt="2023-12-17T21:20:42.774" v="1" actId="47"/>
        <pc:sldMkLst>
          <pc:docMk/>
          <pc:sldMk cId="2559507642" sldId="288"/>
        </pc:sldMkLst>
      </pc:sldChg>
      <pc:sldChg chg="del">
        <pc:chgData name="Krajca, Tomas" userId="20196479-9853-456c-b562-c216d7c27c9c" providerId="ADAL" clId="{C6FC73EC-BBF9-4AAC-8186-CFA7B7F7DE52}" dt="2023-12-17T21:20:43.744" v="3" actId="47"/>
        <pc:sldMkLst>
          <pc:docMk/>
          <pc:sldMk cId="253980280" sldId="290"/>
        </pc:sldMkLst>
      </pc:sldChg>
      <pc:sldChg chg="del">
        <pc:chgData name="Krajca, Tomas" userId="20196479-9853-456c-b562-c216d7c27c9c" providerId="ADAL" clId="{C6FC73EC-BBF9-4AAC-8186-CFA7B7F7DE52}" dt="2023-12-17T21:20:43.137" v="2" actId="47"/>
        <pc:sldMkLst>
          <pc:docMk/>
          <pc:sldMk cId="3860422284" sldId="291"/>
        </pc:sldMkLst>
      </pc:sldChg>
      <pc:sldChg chg="del">
        <pc:chgData name="Krajca, Tomas" userId="20196479-9853-456c-b562-c216d7c27c9c" providerId="ADAL" clId="{C6FC73EC-BBF9-4AAC-8186-CFA7B7F7DE52}" dt="2023-12-17T21:20:44.140" v="4" actId="47"/>
        <pc:sldMkLst>
          <pc:docMk/>
          <pc:sldMk cId="2657174606" sldId="292"/>
        </pc:sldMkLst>
      </pc:sldChg>
      <pc:sldChg chg="del">
        <pc:chgData name="Krajca, Tomas" userId="20196479-9853-456c-b562-c216d7c27c9c" providerId="ADAL" clId="{C6FC73EC-BBF9-4AAC-8186-CFA7B7F7DE52}" dt="2023-12-17T21:20:44.526" v="5" actId="47"/>
        <pc:sldMkLst>
          <pc:docMk/>
          <pc:sldMk cId="4272745686" sldId="293"/>
        </pc:sldMkLst>
      </pc:sldChg>
      <pc:sldChg chg="del">
        <pc:chgData name="Krajca, Tomas" userId="20196479-9853-456c-b562-c216d7c27c9c" providerId="ADAL" clId="{C6FC73EC-BBF9-4AAC-8186-CFA7B7F7DE52}" dt="2023-12-17T21:20:46.299" v="7" actId="47"/>
        <pc:sldMkLst>
          <pc:docMk/>
          <pc:sldMk cId="1914678636" sldId="294"/>
        </pc:sldMkLst>
      </pc:sldChg>
      <pc:sldChg chg="new del">
        <pc:chgData name="Krajca, Tomas" userId="20196479-9853-456c-b562-c216d7c27c9c" providerId="ADAL" clId="{C6FC73EC-BBF9-4AAC-8186-CFA7B7F7DE52}" dt="2023-12-17T22:19:08.523" v="329" actId="47"/>
        <pc:sldMkLst>
          <pc:docMk/>
          <pc:sldMk cId="1798523358" sldId="297"/>
        </pc:sldMkLst>
      </pc:sldChg>
      <pc:sldChg chg="del">
        <pc:chgData name="Krajca, Tomas" userId="20196479-9853-456c-b562-c216d7c27c9c" providerId="ADAL" clId="{C6FC73EC-BBF9-4AAC-8186-CFA7B7F7DE52}" dt="2023-12-17T21:20:45.022" v="6" actId="47"/>
        <pc:sldMkLst>
          <pc:docMk/>
          <pc:sldMk cId="3399853672" sldId="297"/>
        </pc:sldMkLst>
      </pc:sldChg>
      <pc:sldChg chg="del">
        <pc:chgData name="Krajca, Tomas" userId="20196479-9853-456c-b562-c216d7c27c9c" providerId="ADAL" clId="{C6FC73EC-BBF9-4AAC-8186-CFA7B7F7DE52}" dt="2023-12-17T21:20:47.330" v="9" actId="47"/>
        <pc:sldMkLst>
          <pc:docMk/>
          <pc:sldMk cId="3117399641" sldId="298"/>
        </pc:sldMkLst>
      </pc:sldChg>
      <pc:sldChg chg="modSp new mod">
        <pc:chgData name="Krajca, Tomas" userId="20196479-9853-456c-b562-c216d7c27c9c" providerId="ADAL" clId="{C6FC73EC-BBF9-4AAC-8186-CFA7B7F7DE52}" dt="2023-12-17T22:12:26.114" v="328" actId="5793"/>
        <pc:sldMkLst>
          <pc:docMk/>
          <pc:sldMk cId="3841455107" sldId="298"/>
        </pc:sldMkLst>
        <pc:spChg chg="mod">
          <ac:chgData name="Krajca, Tomas" userId="20196479-9853-456c-b562-c216d7c27c9c" providerId="ADAL" clId="{C6FC73EC-BBF9-4AAC-8186-CFA7B7F7DE52}" dt="2023-12-17T22:01:11.945" v="84" actId="20577"/>
          <ac:spMkLst>
            <pc:docMk/>
            <pc:sldMk cId="3841455107" sldId="298"/>
            <ac:spMk id="2" creationId="{17959729-CBB0-4767-C2D5-193BB2D8A8A9}"/>
          </ac:spMkLst>
        </pc:spChg>
        <pc:spChg chg="mod">
          <ac:chgData name="Krajca, Tomas" userId="20196479-9853-456c-b562-c216d7c27c9c" providerId="ADAL" clId="{C6FC73EC-BBF9-4AAC-8186-CFA7B7F7DE52}" dt="2023-12-17T22:12:26.114" v="328" actId="5793"/>
          <ac:spMkLst>
            <pc:docMk/>
            <pc:sldMk cId="3841455107" sldId="298"/>
            <ac:spMk id="3" creationId="{33D781D8-9654-BE17-CC71-C41275E2C252}"/>
          </ac:spMkLst>
        </pc:spChg>
      </pc:sldChg>
      <pc:sldChg chg="addSp delSp modSp new mod">
        <pc:chgData name="Krajca, Tomas" userId="20196479-9853-456c-b562-c216d7c27c9c" providerId="ADAL" clId="{C6FC73EC-BBF9-4AAC-8186-CFA7B7F7DE52}" dt="2023-12-17T22:25:06.038" v="349"/>
        <pc:sldMkLst>
          <pc:docMk/>
          <pc:sldMk cId="1246089250" sldId="299"/>
        </pc:sldMkLst>
        <pc:spChg chg="mod">
          <ac:chgData name="Krajca, Tomas" userId="20196479-9853-456c-b562-c216d7c27c9c" providerId="ADAL" clId="{C6FC73EC-BBF9-4AAC-8186-CFA7B7F7DE52}" dt="2023-12-17T22:01:17.432" v="98" actId="20577"/>
          <ac:spMkLst>
            <pc:docMk/>
            <pc:sldMk cId="1246089250" sldId="299"/>
            <ac:spMk id="2" creationId="{030344EC-2B6A-740D-885F-76A4E7680093}"/>
          </ac:spMkLst>
        </pc:spChg>
        <pc:spChg chg="mod">
          <ac:chgData name="Krajca, Tomas" userId="20196479-9853-456c-b562-c216d7c27c9c" providerId="ADAL" clId="{C6FC73EC-BBF9-4AAC-8186-CFA7B7F7DE52}" dt="2023-12-17T22:25:06.038" v="349"/>
          <ac:spMkLst>
            <pc:docMk/>
            <pc:sldMk cId="1246089250" sldId="299"/>
            <ac:spMk id="3" creationId="{D43F3048-CDD5-12B7-A50C-36DE311B0E58}"/>
          </ac:spMkLst>
        </pc:spChg>
        <pc:spChg chg="add del">
          <ac:chgData name="Krajca, Tomas" userId="20196479-9853-456c-b562-c216d7c27c9c" providerId="ADAL" clId="{C6FC73EC-BBF9-4AAC-8186-CFA7B7F7DE52}" dt="2023-12-17T22:25:03.962" v="347"/>
          <ac:spMkLst>
            <pc:docMk/>
            <pc:sldMk cId="1246089250" sldId="299"/>
            <ac:spMk id="4" creationId="{7E65BFC7-E2CF-4C9E-AAFF-D1355DE564ED}"/>
          </ac:spMkLst>
        </pc:spChg>
        <pc:spChg chg="add del mod">
          <ac:chgData name="Krajca, Tomas" userId="20196479-9853-456c-b562-c216d7c27c9c" providerId="ADAL" clId="{C6FC73EC-BBF9-4AAC-8186-CFA7B7F7DE52}" dt="2023-12-17T22:25:03.819" v="346"/>
          <ac:spMkLst>
            <pc:docMk/>
            <pc:sldMk cId="1246089250" sldId="299"/>
            <ac:spMk id="5" creationId="{6EDB6FB9-FD11-8C6B-78FA-D3DA8F9F7500}"/>
          </ac:spMkLst>
        </pc:spChg>
      </pc:sldChg>
      <pc:sldChg chg="del">
        <pc:chgData name="Krajca, Tomas" userId="20196479-9853-456c-b562-c216d7c27c9c" providerId="ADAL" clId="{C6FC73EC-BBF9-4AAC-8186-CFA7B7F7DE52}" dt="2023-12-17T21:20:46.757" v="8" actId="47"/>
        <pc:sldMkLst>
          <pc:docMk/>
          <pc:sldMk cId="3352304367" sldId="299"/>
        </pc:sldMkLst>
      </pc:sldChg>
      <pc:sldChg chg="addSp delSp modSp new mod">
        <pc:chgData name="Krajca, Tomas" userId="20196479-9853-456c-b562-c216d7c27c9c" providerId="ADAL" clId="{C6FC73EC-BBF9-4AAC-8186-CFA7B7F7DE52}" dt="2023-12-17T22:05:27.495" v="172" actId="1076"/>
        <pc:sldMkLst>
          <pc:docMk/>
          <pc:sldMk cId="3582602107" sldId="300"/>
        </pc:sldMkLst>
        <pc:spChg chg="mod">
          <ac:chgData name="Krajca, Tomas" userId="20196479-9853-456c-b562-c216d7c27c9c" providerId="ADAL" clId="{C6FC73EC-BBF9-4AAC-8186-CFA7B7F7DE52}" dt="2023-12-17T22:05:27.495" v="172" actId="1076"/>
          <ac:spMkLst>
            <pc:docMk/>
            <pc:sldMk cId="3582602107" sldId="300"/>
            <ac:spMk id="2" creationId="{7A7D047B-071D-5857-DDAA-DB84BBC0797F}"/>
          </ac:spMkLst>
        </pc:spChg>
        <pc:spChg chg="del">
          <ac:chgData name="Krajca, Tomas" userId="20196479-9853-456c-b562-c216d7c27c9c" providerId="ADAL" clId="{C6FC73EC-BBF9-4AAC-8186-CFA7B7F7DE52}" dt="2023-12-17T22:05:11.101" v="153"/>
          <ac:spMkLst>
            <pc:docMk/>
            <pc:sldMk cId="3582602107" sldId="300"/>
            <ac:spMk id="3" creationId="{DCA61AF7-A968-6E21-C88E-D0C7E01EC2A2}"/>
          </ac:spMkLst>
        </pc:spChg>
        <pc:picChg chg="add mod">
          <ac:chgData name="Krajca, Tomas" userId="20196479-9853-456c-b562-c216d7c27c9c" providerId="ADAL" clId="{C6FC73EC-BBF9-4AAC-8186-CFA7B7F7DE52}" dt="2023-12-17T22:05:17.442" v="159" actId="1076"/>
          <ac:picMkLst>
            <pc:docMk/>
            <pc:sldMk cId="3582602107" sldId="300"/>
            <ac:picMk id="5" creationId="{C3266100-3423-816C-7C79-0AA952BFB355}"/>
          </ac:picMkLst>
        </pc:picChg>
      </pc:sldChg>
      <pc:sldChg chg="modSp new mod">
        <pc:chgData name="Krajca, Tomas" userId="20196479-9853-456c-b562-c216d7c27c9c" providerId="ADAL" clId="{C6FC73EC-BBF9-4AAC-8186-CFA7B7F7DE52}" dt="2023-12-17T22:26:52.892" v="370" actId="20577"/>
        <pc:sldMkLst>
          <pc:docMk/>
          <pc:sldMk cId="2707375156" sldId="301"/>
        </pc:sldMkLst>
        <pc:spChg chg="mod">
          <ac:chgData name="Krajca, Tomas" userId="20196479-9853-456c-b562-c216d7c27c9c" providerId="ADAL" clId="{C6FC73EC-BBF9-4AAC-8186-CFA7B7F7DE52}" dt="2023-12-17T22:26:49.757" v="361" actId="20577"/>
          <ac:spMkLst>
            <pc:docMk/>
            <pc:sldMk cId="2707375156" sldId="301"/>
            <ac:spMk id="2" creationId="{101D2391-6A25-19AE-2723-2CEF18C1B419}"/>
          </ac:spMkLst>
        </pc:spChg>
        <pc:spChg chg="mod">
          <ac:chgData name="Krajca, Tomas" userId="20196479-9853-456c-b562-c216d7c27c9c" providerId="ADAL" clId="{C6FC73EC-BBF9-4AAC-8186-CFA7B7F7DE52}" dt="2023-12-17T22:26:52.892" v="370" actId="20577"/>
          <ac:spMkLst>
            <pc:docMk/>
            <pc:sldMk cId="2707375156" sldId="301"/>
            <ac:spMk id="3" creationId="{14733453-B0BA-2286-8A37-89B76A86FCAF}"/>
          </ac:spMkLst>
        </pc:spChg>
      </pc:sldChg>
    </pc:docChg>
  </pc:docChgLst>
  <pc:docChgLst>
    <pc:chgData name="Krajca, Tomas" userId="20196479-9853-456c-b562-c216d7c27c9c" providerId="ADAL" clId="{5B328AFF-5D36-4FDA-AEA6-2DE31DF062E3}"/>
    <pc:docChg chg="custSel addSld delSld modSld">
      <pc:chgData name="Krajca, Tomas" userId="20196479-9853-456c-b562-c216d7c27c9c" providerId="ADAL" clId="{5B328AFF-5D36-4FDA-AEA6-2DE31DF062E3}" dt="2023-10-09T11:51:29.871" v="2088" actId="20577"/>
      <pc:docMkLst>
        <pc:docMk/>
      </pc:docMkLst>
      <pc:sldChg chg="del">
        <pc:chgData name="Krajca, Tomas" userId="20196479-9853-456c-b562-c216d7c27c9c" providerId="ADAL" clId="{5B328AFF-5D36-4FDA-AEA6-2DE31DF062E3}" dt="2023-10-09T08:10:14.884" v="0" actId="47"/>
        <pc:sldMkLst>
          <pc:docMk/>
          <pc:sldMk cId="3050629504" sldId="257"/>
        </pc:sldMkLst>
      </pc:sldChg>
      <pc:sldChg chg="modSp new mod">
        <pc:chgData name="Krajca, Tomas" userId="20196479-9853-456c-b562-c216d7c27c9c" providerId="ADAL" clId="{5B328AFF-5D36-4FDA-AEA6-2DE31DF062E3}" dt="2023-10-09T08:11:09.700" v="109" actId="20577"/>
        <pc:sldMkLst>
          <pc:docMk/>
          <pc:sldMk cId="3656829567" sldId="257"/>
        </pc:sldMkLst>
        <pc:spChg chg="mod">
          <ac:chgData name="Krajca, Tomas" userId="20196479-9853-456c-b562-c216d7c27c9c" providerId="ADAL" clId="{5B328AFF-5D36-4FDA-AEA6-2DE31DF062E3}" dt="2023-10-09T08:10:34.194" v="20" actId="20577"/>
          <ac:spMkLst>
            <pc:docMk/>
            <pc:sldMk cId="3656829567" sldId="257"/>
            <ac:spMk id="2" creationId="{E9978AE0-16CF-0410-367D-80923ED4869B}"/>
          </ac:spMkLst>
        </pc:spChg>
        <pc:spChg chg="mod">
          <ac:chgData name="Krajca, Tomas" userId="20196479-9853-456c-b562-c216d7c27c9c" providerId="ADAL" clId="{5B328AFF-5D36-4FDA-AEA6-2DE31DF062E3}" dt="2023-10-09T08:11:09.700" v="109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del">
        <pc:chgData name="Krajca, Tomas" userId="20196479-9853-456c-b562-c216d7c27c9c" providerId="ADAL" clId="{5B328AFF-5D36-4FDA-AEA6-2DE31DF062E3}" dt="2023-10-09T08:10:16.054" v="1" actId="47"/>
        <pc:sldMkLst>
          <pc:docMk/>
          <pc:sldMk cId="449211984" sldId="258"/>
        </pc:sldMkLst>
      </pc:sldChg>
      <pc:sldChg chg="modSp new mod">
        <pc:chgData name="Krajca, Tomas" userId="20196479-9853-456c-b562-c216d7c27c9c" providerId="ADAL" clId="{5B328AFF-5D36-4FDA-AEA6-2DE31DF062E3}" dt="2023-10-09T08:16:05.273" v="524" actId="20577"/>
        <pc:sldMkLst>
          <pc:docMk/>
          <pc:sldMk cId="1673524555" sldId="258"/>
        </pc:sldMkLst>
        <pc:spChg chg="mod">
          <ac:chgData name="Krajca, Tomas" userId="20196479-9853-456c-b562-c216d7c27c9c" providerId="ADAL" clId="{5B328AFF-5D36-4FDA-AEA6-2DE31DF062E3}" dt="2023-10-09T08:11:15.752" v="122" actId="20577"/>
          <ac:spMkLst>
            <pc:docMk/>
            <pc:sldMk cId="1673524555" sldId="258"/>
            <ac:spMk id="2" creationId="{B36B2056-ECE4-06F7-D534-BF0505E0B9C9}"/>
          </ac:spMkLst>
        </pc:spChg>
        <pc:spChg chg="mod">
          <ac:chgData name="Krajca, Tomas" userId="20196479-9853-456c-b562-c216d7c27c9c" providerId="ADAL" clId="{5B328AFF-5D36-4FDA-AEA6-2DE31DF062E3}" dt="2023-10-09T08:16:05.273" v="524" actId="20577"/>
          <ac:spMkLst>
            <pc:docMk/>
            <pc:sldMk cId="1673524555" sldId="258"/>
            <ac:spMk id="3" creationId="{83FB2194-F2F0-5223-1076-A844CAB7E2C3}"/>
          </ac:spMkLst>
        </pc:spChg>
      </pc:sldChg>
      <pc:sldChg chg="modSp new mod">
        <pc:chgData name="Krajca, Tomas" userId="20196479-9853-456c-b562-c216d7c27c9c" providerId="ADAL" clId="{5B328AFF-5D36-4FDA-AEA6-2DE31DF062E3}" dt="2023-10-09T08:16:59.763" v="625" actId="20577"/>
        <pc:sldMkLst>
          <pc:docMk/>
          <pc:sldMk cId="851342172" sldId="259"/>
        </pc:sldMkLst>
        <pc:spChg chg="mod">
          <ac:chgData name="Krajca, Tomas" userId="20196479-9853-456c-b562-c216d7c27c9c" providerId="ADAL" clId="{5B328AFF-5D36-4FDA-AEA6-2DE31DF062E3}" dt="2023-10-09T08:14:33.859" v="412" actId="20577"/>
          <ac:spMkLst>
            <pc:docMk/>
            <pc:sldMk cId="851342172" sldId="259"/>
            <ac:spMk id="2" creationId="{208F9DA9-EA06-8EC4-893E-E3DE36AD9140}"/>
          </ac:spMkLst>
        </pc:spChg>
        <pc:spChg chg="mod">
          <ac:chgData name="Krajca, Tomas" userId="20196479-9853-456c-b562-c216d7c27c9c" providerId="ADAL" clId="{5B328AFF-5D36-4FDA-AEA6-2DE31DF062E3}" dt="2023-10-09T08:16:59.763" v="625" actId="20577"/>
          <ac:spMkLst>
            <pc:docMk/>
            <pc:sldMk cId="851342172" sldId="259"/>
            <ac:spMk id="3" creationId="{1B9F3DA0-CA8A-F778-B547-21B1AB6B87DE}"/>
          </ac:spMkLst>
        </pc:spChg>
      </pc:sldChg>
      <pc:sldChg chg="del">
        <pc:chgData name="Krajca, Tomas" userId="20196479-9853-456c-b562-c216d7c27c9c" providerId="ADAL" clId="{5B328AFF-5D36-4FDA-AEA6-2DE31DF062E3}" dt="2023-10-09T08:10:16.737" v="2" actId="47"/>
        <pc:sldMkLst>
          <pc:docMk/>
          <pc:sldMk cId="3164547664" sldId="259"/>
        </pc:sldMkLst>
      </pc:sldChg>
      <pc:sldChg chg="del">
        <pc:chgData name="Krajca, Tomas" userId="20196479-9853-456c-b562-c216d7c27c9c" providerId="ADAL" clId="{5B328AFF-5D36-4FDA-AEA6-2DE31DF062E3}" dt="2023-10-09T08:10:18.405" v="4" actId="47"/>
        <pc:sldMkLst>
          <pc:docMk/>
          <pc:sldMk cId="1476132482" sldId="260"/>
        </pc:sldMkLst>
      </pc:sldChg>
      <pc:sldChg chg="modSp new mod">
        <pc:chgData name="Krajca, Tomas" userId="20196479-9853-456c-b562-c216d7c27c9c" providerId="ADAL" clId="{5B328AFF-5D36-4FDA-AEA6-2DE31DF062E3}" dt="2023-10-09T08:19:50.075" v="835" actId="20577"/>
        <pc:sldMkLst>
          <pc:docMk/>
          <pc:sldMk cId="2864468632" sldId="260"/>
        </pc:sldMkLst>
        <pc:spChg chg="mod">
          <ac:chgData name="Krajca, Tomas" userId="20196479-9853-456c-b562-c216d7c27c9c" providerId="ADAL" clId="{5B328AFF-5D36-4FDA-AEA6-2DE31DF062E3}" dt="2023-10-09T08:17:27.984" v="643" actId="20577"/>
          <ac:spMkLst>
            <pc:docMk/>
            <pc:sldMk cId="2864468632" sldId="260"/>
            <ac:spMk id="2" creationId="{BFDBE011-F147-2FC7-3C9D-5113256D0BEA}"/>
          </ac:spMkLst>
        </pc:spChg>
        <pc:spChg chg="mod">
          <ac:chgData name="Krajca, Tomas" userId="20196479-9853-456c-b562-c216d7c27c9c" providerId="ADAL" clId="{5B328AFF-5D36-4FDA-AEA6-2DE31DF062E3}" dt="2023-10-09T08:19:50.075" v="835" actId="20577"/>
          <ac:spMkLst>
            <pc:docMk/>
            <pc:sldMk cId="2864468632" sldId="260"/>
            <ac:spMk id="3" creationId="{E0B596C0-613C-F729-3BE3-F945199E56A2}"/>
          </ac:spMkLst>
        </pc:spChg>
      </pc:sldChg>
      <pc:sldChg chg="del">
        <pc:chgData name="Krajca, Tomas" userId="20196479-9853-456c-b562-c216d7c27c9c" providerId="ADAL" clId="{5B328AFF-5D36-4FDA-AEA6-2DE31DF062E3}" dt="2023-10-09T08:10:19.976" v="5" actId="47"/>
        <pc:sldMkLst>
          <pc:docMk/>
          <pc:sldMk cId="2427044236" sldId="261"/>
        </pc:sldMkLst>
      </pc:sldChg>
      <pc:sldChg chg="modSp new mod">
        <pc:chgData name="Krajca, Tomas" userId="20196479-9853-456c-b562-c216d7c27c9c" providerId="ADAL" clId="{5B328AFF-5D36-4FDA-AEA6-2DE31DF062E3}" dt="2023-10-09T08:21:23.585" v="961" actId="20577"/>
        <pc:sldMkLst>
          <pc:docMk/>
          <pc:sldMk cId="2604873453" sldId="261"/>
        </pc:sldMkLst>
        <pc:spChg chg="mod">
          <ac:chgData name="Krajca, Tomas" userId="20196479-9853-456c-b562-c216d7c27c9c" providerId="ADAL" clId="{5B328AFF-5D36-4FDA-AEA6-2DE31DF062E3}" dt="2023-10-09T08:20:12.074" v="855" actId="20577"/>
          <ac:spMkLst>
            <pc:docMk/>
            <pc:sldMk cId="2604873453" sldId="261"/>
            <ac:spMk id="2" creationId="{847934D7-7248-1755-579E-DEFA23D75E28}"/>
          </ac:spMkLst>
        </pc:spChg>
        <pc:spChg chg="mod">
          <ac:chgData name="Krajca, Tomas" userId="20196479-9853-456c-b562-c216d7c27c9c" providerId="ADAL" clId="{5B328AFF-5D36-4FDA-AEA6-2DE31DF062E3}" dt="2023-10-09T08:21:23.585" v="961" actId="20577"/>
          <ac:spMkLst>
            <pc:docMk/>
            <pc:sldMk cId="2604873453" sldId="261"/>
            <ac:spMk id="3" creationId="{E796C8ED-141F-BA1C-F123-EAC4BB8F477A}"/>
          </ac:spMkLst>
        </pc:spChg>
      </pc:sldChg>
      <pc:sldChg chg="modSp new mod">
        <pc:chgData name="Krajca, Tomas" userId="20196479-9853-456c-b562-c216d7c27c9c" providerId="ADAL" clId="{5B328AFF-5D36-4FDA-AEA6-2DE31DF062E3}" dt="2023-10-09T08:32:52.226" v="1669" actId="20577"/>
        <pc:sldMkLst>
          <pc:docMk/>
          <pc:sldMk cId="1635782993" sldId="262"/>
        </pc:sldMkLst>
        <pc:spChg chg="mod">
          <ac:chgData name="Krajca, Tomas" userId="20196479-9853-456c-b562-c216d7c27c9c" providerId="ADAL" clId="{5B328AFF-5D36-4FDA-AEA6-2DE31DF062E3}" dt="2023-10-09T08:23:04.522" v="1072" actId="20577"/>
          <ac:spMkLst>
            <pc:docMk/>
            <pc:sldMk cId="1635782993" sldId="262"/>
            <ac:spMk id="2" creationId="{AA6FE67A-FF47-1125-B431-7F614ACCD037}"/>
          </ac:spMkLst>
        </pc:spChg>
        <pc:spChg chg="mod">
          <ac:chgData name="Krajca, Tomas" userId="20196479-9853-456c-b562-c216d7c27c9c" providerId="ADAL" clId="{5B328AFF-5D36-4FDA-AEA6-2DE31DF062E3}" dt="2023-10-09T08:32:52.226" v="1669" actId="20577"/>
          <ac:spMkLst>
            <pc:docMk/>
            <pc:sldMk cId="1635782993" sldId="262"/>
            <ac:spMk id="3" creationId="{E35EEF21-EB24-C98E-04F6-EA3659DF2C48}"/>
          </ac:spMkLst>
        </pc:spChg>
      </pc:sldChg>
      <pc:sldChg chg="del">
        <pc:chgData name="Krajca, Tomas" userId="20196479-9853-456c-b562-c216d7c27c9c" providerId="ADAL" clId="{5B328AFF-5D36-4FDA-AEA6-2DE31DF062E3}" dt="2023-10-09T08:10:17.372" v="3" actId="47"/>
        <pc:sldMkLst>
          <pc:docMk/>
          <pc:sldMk cId="4178333452" sldId="262"/>
        </pc:sldMkLst>
      </pc:sldChg>
      <pc:sldChg chg="modSp new mod">
        <pc:chgData name="Krajca, Tomas" userId="20196479-9853-456c-b562-c216d7c27c9c" providerId="ADAL" clId="{5B328AFF-5D36-4FDA-AEA6-2DE31DF062E3}" dt="2023-10-09T08:31:44.395" v="1629" actId="20577"/>
        <pc:sldMkLst>
          <pc:docMk/>
          <pc:sldMk cId="3110383551" sldId="263"/>
        </pc:sldMkLst>
        <pc:spChg chg="mod">
          <ac:chgData name="Krajca, Tomas" userId="20196479-9853-456c-b562-c216d7c27c9c" providerId="ADAL" clId="{5B328AFF-5D36-4FDA-AEA6-2DE31DF062E3}" dt="2023-10-09T08:25:37.366" v="1311" actId="20577"/>
          <ac:spMkLst>
            <pc:docMk/>
            <pc:sldMk cId="3110383551" sldId="263"/>
            <ac:spMk id="2" creationId="{B34F4976-FF32-5B14-AD6D-F389B10F8F0F}"/>
          </ac:spMkLst>
        </pc:spChg>
        <pc:spChg chg="mod">
          <ac:chgData name="Krajca, Tomas" userId="20196479-9853-456c-b562-c216d7c27c9c" providerId="ADAL" clId="{5B328AFF-5D36-4FDA-AEA6-2DE31DF062E3}" dt="2023-10-09T08:31:44.395" v="1629" actId="20577"/>
          <ac:spMkLst>
            <pc:docMk/>
            <pc:sldMk cId="3110383551" sldId="263"/>
            <ac:spMk id="3" creationId="{E2BFA058-57B3-F7C6-2677-636D71D2A671}"/>
          </ac:spMkLst>
        </pc:spChg>
      </pc:sldChg>
      <pc:sldChg chg="modSp new mod">
        <pc:chgData name="Krajca, Tomas" userId="20196479-9853-456c-b562-c216d7c27c9c" providerId="ADAL" clId="{5B328AFF-5D36-4FDA-AEA6-2DE31DF062E3}" dt="2023-10-09T08:33:07.275" v="1677" actId="20577"/>
        <pc:sldMkLst>
          <pc:docMk/>
          <pc:sldMk cId="1482430249" sldId="264"/>
        </pc:sldMkLst>
        <pc:spChg chg="mod">
          <ac:chgData name="Krajca, Tomas" userId="20196479-9853-456c-b562-c216d7c27c9c" providerId="ADAL" clId="{5B328AFF-5D36-4FDA-AEA6-2DE31DF062E3}" dt="2023-10-09T08:33:07.275" v="1677" actId="20577"/>
          <ac:spMkLst>
            <pc:docMk/>
            <pc:sldMk cId="1482430249" sldId="264"/>
            <ac:spMk id="2" creationId="{A0BF4C25-880A-2C63-8E80-B89A1CA128C7}"/>
          </ac:spMkLst>
        </pc:spChg>
      </pc:sldChg>
      <pc:sldChg chg="modSp new mod">
        <pc:chgData name="Krajca, Tomas" userId="20196479-9853-456c-b562-c216d7c27c9c" providerId="ADAL" clId="{5B328AFF-5D36-4FDA-AEA6-2DE31DF062E3}" dt="2023-10-09T10:14:40.569" v="2009" actId="120"/>
        <pc:sldMkLst>
          <pc:docMk/>
          <pc:sldMk cId="774187158" sldId="265"/>
        </pc:sldMkLst>
        <pc:spChg chg="mod">
          <ac:chgData name="Krajca, Tomas" userId="20196479-9853-456c-b562-c216d7c27c9c" providerId="ADAL" clId="{5B328AFF-5D36-4FDA-AEA6-2DE31DF062E3}" dt="2023-10-09T08:33:16.312" v="1694" actId="20577"/>
          <ac:spMkLst>
            <pc:docMk/>
            <pc:sldMk cId="774187158" sldId="265"/>
            <ac:spMk id="2" creationId="{47B219DD-2EB6-97C3-35B3-437413892EA7}"/>
          </ac:spMkLst>
        </pc:spChg>
        <pc:spChg chg="mod">
          <ac:chgData name="Krajca, Tomas" userId="20196479-9853-456c-b562-c216d7c27c9c" providerId="ADAL" clId="{5B328AFF-5D36-4FDA-AEA6-2DE31DF062E3}" dt="2023-10-09T10:14:40.569" v="2009" actId="120"/>
          <ac:spMkLst>
            <pc:docMk/>
            <pc:sldMk cId="774187158" sldId="265"/>
            <ac:spMk id="3" creationId="{EC800240-C49A-9827-5F16-91C673B9BF8A}"/>
          </ac:spMkLst>
        </pc:spChg>
      </pc:sldChg>
      <pc:sldChg chg="modSp new mod">
        <pc:chgData name="Krajca, Tomas" userId="20196479-9853-456c-b562-c216d7c27c9c" providerId="ADAL" clId="{5B328AFF-5D36-4FDA-AEA6-2DE31DF062E3}" dt="2023-10-09T11:51:29.871" v="2088" actId="20577"/>
        <pc:sldMkLst>
          <pc:docMk/>
          <pc:sldMk cId="245895946" sldId="266"/>
        </pc:sldMkLst>
        <pc:spChg chg="mod">
          <ac:chgData name="Krajca, Tomas" userId="20196479-9853-456c-b562-c216d7c27c9c" providerId="ADAL" clId="{5B328AFF-5D36-4FDA-AEA6-2DE31DF062E3}" dt="2023-10-09T10:12:49.537" v="1812" actId="20577"/>
          <ac:spMkLst>
            <pc:docMk/>
            <pc:sldMk cId="245895946" sldId="266"/>
            <ac:spMk id="2" creationId="{8851E49E-B56F-7E00-4CC2-2156044CBD12}"/>
          </ac:spMkLst>
        </pc:spChg>
        <pc:spChg chg="mod">
          <ac:chgData name="Krajca, Tomas" userId="20196479-9853-456c-b562-c216d7c27c9c" providerId="ADAL" clId="{5B328AFF-5D36-4FDA-AEA6-2DE31DF062E3}" dt="2023-10-09T11:51:29.871" v="2088" actId="20577"/>
          <ac:spMkLst>
            <pc:docMk/>
            <pc:sldMk cId="245895946" sldId="266"/>
            <ac:spMk id="3" creationId="{2CCA141C-7FAB-FDD7-2EBC-6CD5F0E0D574}"/>
          </ac:spMkLst>
        </pc:spChg>
      </pc:sldChg>
    </pc:docChg>
  </pc:docChgLst>
  <pc:docChgLst>
    <pc:chgData name="Krajca, Tomas" userId="20196479-9853-456c-b562-c216d7c27c9c" providerId="ADAL" clId="{150AEB76-F0C0-458F-BD80-D8030D33D0BF}"/>
    <pc:docChg chg="undo custSel addSld delSld modSld">
      <pc:chgData name="Krajca, Tomas" userId="20196479-9853-456c-b562-c216d7c27c9c" providerId="ADAL" clId="{150AEB76-F0C0-458F-BD80-D8030D33D0BF}" dt="2023-11-26T22:03:22.936" v="35"/>
      <pc:docMkLst>
        <pc:docMk/>
      </pc:docMkLst>
      <pc:sldChg chg="modSp mod">
        <pc:chgData name="Krajca, Tomas" userId="20196479-9853-456c-b562-c216d7c27c9c" providerId="ADAL" clId="{150AEB76-F0C0-458F-BD80-D8030D33D0BF}" dt="2023-11-26T21:52:30.785" v="13" actId="20577"/>
        <pc:sldMkLst>
          <pc:docMk/>
          <pc:sldMk cId="3656829567" sldId="257"/>
        </pc:sldMkLst>
        <pc:spChg chg="mod">
          <ac:chgData name="Krajca, Tomas" userId="20196479-9853-456c-b562-c216d7c27c9c" providerId="ADAL" clId="{150AEB76-F0C0-458F-BD80-D8030D33D0BF}" dt="2023-11-26T21:52:30.785" v="13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del">
        <pc:chgData name="Krajca, Tomas" userId="20196479-9853-456c-b562-c216d7c27c9c" providerId="ADAL" clId="{150AEB76-F0C0-458F-BD80-D8030D33D0BF}" dt="2023-11-26T21:52:09.228" v="0" actId="47"/>
        <pc:sldMkLst>
          <pc:docMk/>
          <pc:sldMk cId="3929073952" sldId="266"/>
        </pc:sldMkLst>
      </pc:sldChg>
      <pc:sldChg chg="del">
        <pc:chgData name="Krajca, Tomas" userId="20196479-9853-456c-b562-c216d7c27c9c" providerId="ADAL" clId="{150AEB76-F0C0-458F-BD80-D8030D33D0BF}" dt="2023-11-26T21:52:11.234" v="3" actId="47"/>
        <pc:sldMkLst>
          <pc:docMk/>
          <pc:sldMk cId="3272594780" sldId="267"/>
        </pc:sldMkLst>
      </pc:sldChg>
      <pc:sldChg chg="del">
        <pc:chgData name="Krajca, Tomas" userId="20196479-9853-456c-b562-c216d7c27c9c" providerId="ADAL" clId="{150AEB76-F0C0-458F-BD80-D8030D33D0BF}" dt="2023-11-26T21:52:11.824" v="4" actId="47"/>
        <pc:sldMkLst>
          <pc:docMk/>
          <pc:sldMk cId="3680027864" sldId="268"/>
        </pc:sldMkLst>
      </pc:sldChg>
      <pc:sldChg chg="del">
        <pc:chgData name="Krajca, Tomas" userId="20196479-9853-456c-b562-c216d7c27c9c" providerId="ADAL" clId="{150AEB76-F0C0-458F-BD80-D8030D33D0BF}" dt="2023-11-26T21:52:09.841" v="1" actId="47"/>
        <pc:sldMkLst>
          <pc:docMk/>
          <pc:sldMk cId="2683491113" sldId="269"/>
        </pc:sldMkLst>
      </pc:sldChg>
      <pc:sldChg chg="del">
        <pc:chgData name="Krajca, Tomas" userId="20196479-9853-456c-b562-c216d7c27c9c" providerId="ADAL" clId="{150AEB76-F0C0-458F-BD80-D8030D33D0BF}" dt="2023-11-26T21:52:10.564" v="2" actId="47"/>
        <pc:sldMkLst>
          <pc:docMk/>
          <pc:sldMk cId="4263322018" sldId="270"/>
        </pc:sldMkLst>
      </pc:sldChg>
      <pc:sldChg chg="del">
        <pc:chgData name="Krajca, Tomas" userId="20196479-9853-456c-b562-c216d7c27c9c" providerId="ADAL" clId="{150AEB76-F0C0-458F-BD80-D8030D33D0BF}" dt="2023-11-26T21:52:12.398" v="5" actId="47"/>
        <pc:sldMkLst>
          <pc:docMk/>
          <pc:sldMk cId="3940508358" sldId="272"/>
        </pc:sldMkLst>
      </pc:sldChg>
      <pc:sldChg chg="del">
        <pc:chgData name="Krajca, Tomas" userId="20196479-9853-456c-b562-c216d7c27c9c" providerId="ADAL" clId="{150AEB76-F0C0-458F-BD80-D8030D33D0BF}" dt="2023-11-26T21:52:13.950" v="6" actId="47"/>
        <pc:sldMkLst>
          <pc:docMk/>
          <pc:sldMk cId="2331425084" sldId="273"/>
        </pc:sldMkLst>
      </pc:sldChg>
      <pc:sldChg chg="del">
        <pc:chgData name="Krajca, Tomas" userId="20196479-9853-456c-b562-c216d7c27c9c" providerId="ADAL" clId="{150AEB76-F0C0-458F-BD80-D8030D33D0BF}" dt="2023-11-26T21:52:14.472" v="7" actId="47"/>
        <pc:sldMkLst>
          <pc:docMk/>
          <pc:sldMk cId="3869937571" sldId="274"/>
        </pc:sldMkLst>
      </pc:sldChg>
      <pc:sldChg chg="modSp mod">
        <pc:chgData name="Krajca, Tomas" userId="20196479-9853-456c-b562-c216d7c27c9c" providerId="ADAL" clId="{150AEB76-F0C0-458F-BD80-D8030D33D0BF}" dt="2023-11-26T21:52:19.578" v="9" actId="20577"/>
        <pc:sldMkLst>
          <pc:docMk/>
          <pc:sldMk cId="1930338553" sldId="275"/>
        </pc:sldMkLst>
        <pc:spChg chg="mod">
          <ac:chgData name="Krajca, Tomas" userId="20196479-9853-456c-b562-c216d7c27c9c" providerId="ADAL" clId="{150AEB76-F0C0-458F-BD80-D8030D33D0BF}" dt="2023-11-26T21:52:19.578" v="9" actId="20577"/>
          <ac:spMkLst>
            <pc:docMk/>
            <pc:sldMk cId="1930338553" sldId="275"/>
            <ac:spMk id="2" creationId="{21D678C7-CCA7-69DF-0AE0-9505DA56956A}"/>
          </ac:spMkLst>
        </pc:spChg>
      </pc:sldChg>
      <pc:sldChg chg="modSp new mod">
        <pc:chgData name="Krajca, Tomas" userId="20196479-9853-456c-b562-c216d7c27c9c" providerId="ADAL" clId="{150AEB76-F0C0-458F-BD80-D8030D33D0BF}" dt="2023-11-26T22:03:22.936" v="35"/>
        <pc:sldMkLst>
          <pc:docMk/>
          <pc:sldMk cId="2571643394" sldId="277"/>
        </pc:sldMkLst>
        <pc:spChg chg="mod">
          <ac:chgData name="Krajca, Tomas" userId="20196479-9853-456c-b562-c216d7c27c9c" providerId="ADAL" clId="{150AEB76-F0C0-458F-BD80-D8030D33D0BF}" dt="2023-11-26T21:53:15.399" v="32" actId="20577"/>
          <ac:spMkLst>
            <pc:docMk/>
            <pc:sldMk cId="2571643394" sldId="277"/>
            <ac:spMk id="2" creationId="{2C98111F-AACF-2926-746F-4FED231DE9E5}"/>
          </ac:spMkLst>
        </pc:spChg>
        <pc:spChg chg="mod">
          <ac:chgData name="Krajca, Tomas" userId="20196479-9853-456c-b562-c216d7c27c9c" providerId="ADAL" clId="{150AEB76-F0C0-458F-BD80-D8030D33D0BF}" dt="2023-11-26T22:03:22.936" v="35"/>
          <ac:spMkLst>
            <pc:docMk/>
            <pc:sldMk cId="2571643394" sldId="277"/>
            <ac:spMk id="3" creationId="{D0728961-98B9-C8A4-5AB6-4D0C108FDCF3}"/>
          </ac:spMkLst>
        </pc:spChg>
      </pc:sldChg>
    </pc:docChg>
  </pc:docChgLst>
  <pc:docChgLst>
    <pc:chgData name="Krajca, Tomas" userId="20196479-9853-456c-b562-c216d7c27c9c" providerId="ADAL" clId="{EA8D23E7-E5D4-4689-8FCE-A0B93AB2B19B}"/>
    <pc:docChg chg="undo custSel addSld modSld sldOrd">
      <pc:chgData name="Krajca, Tomas" userId="20196479-9853-456c-b562-c216d7c27c9c" providerId="ADAL" clId="{EA8D23E7-E5D4-4689-8FCE-A0B93AB2B19B}" dt="2023-11-27T15:05:08.267" v="259" actId="1076"/>
      <pc:docMkLst>
        <pc:docMk/>
      </pc:docMkLst>
      <pc:sldChg chg="modSp mod">
        <pc:chgData name="Krajca, Tomas" userId="20196479-9853-456c-b562-c216d7c27c9c" providerId="ADAL" clId="{EA8D23E7-E5D4-4689-8FCE-A0B93AB2B19B}" dt="2023-11-27T14:36:16.289" v="123" actId="20577"/>
        <pc:sldMkLst>
          <pc:docMk/>
          <pc:sldMk cId="3656829567" sldId="257"/>
        </pc:sldMkLst>
        <pc:spChg chg="mod">
          <ac:chgData name="Krajca, Tomas" userId="20196479-9853-456c-b562-c216d7c27c9c" providerId="ADAL" clId="{EA8D23E7-E5D4-4689-8FCE-A0B93AB2B19B}" dt="2023-11-27T14:36:16.289" v="123" actId="20577"/>
          <ac:spMkLst>
            <pc:docMk/>
            <pc:sldMk cId="3656829567" sldId="257"/>
            <ac:spMk id="3" creationId="{B7775535-3C03-1812-FE65-CF29681E9176}"/>
          </ac:spMkLst>
        </pc:spChg>
      </pc:sldChg>
      <pc:sldChg chg="modSp mod">
        <pc:chgData name="Krajca, Tomas" userId="20196479-9853-456c-b562-c216d7c27c9c" providerId="ADAL" clId="{EA8D23E7-E5D4-4689-8FCE-A0B93AB2B19B}" dt="2023-11-27T14:59:19.143" v="256" actId="20577"/>
        <pc:sldMkLst>
          <pc:docMk/>
          <pc:sldMk cId="2479263467" sldId="276"/>
        </pc:sldMkLst>
        <pc:spChg chg="mod">
          <ac:chgData name="Krajca, Tomas" userId="20196479-9853-456c-b562-c216d7c27c9c" providerId="ADAL" clId="{EA8D23E7-E5D4-4689-8FCE-A0B93AB2B19B}" dt="2023-11-27T14:59:19.143" v="256" actId="20577"/>
          <ac:spMkLst>
            <pc:docMk/>
            <pc:sldMk cId="2479263467" sldId="276"/>
            <ac:spMk id="3" creationId="{E843C6DD-CD65-A9B1-0A1A-54EA599B1557}"/>
          </ac:spMkLst>
        </pc:spChg>
      </pc:sldChg>
      <pc:sldChg chg="modSp mod">
        <pc:chgData name="Krajca, Tomas" userId="20196479-9853-456c-b562-c216d7c27c9c" providerId="ADAL" clId="{EA8D23E7-E5D4-4689-8FCE-A0B93AB2B19B}" dt="2023-11-27T13:00:23.317" v="14" actId="20577"/>
        <pc:sldMkLst>
          <pc:docMk/>
          <pc:sldMk cId="2571643394" sldId="277"/>
        </pc:sldMkLst>
        <pc:spChg chg="mod">
          <ac:chgData name="Krajca, Tomas" userId="20196479-9853-456c-b562-c216d7c27c9c" providerId="ADAL" clId="{EA8D23E7-E5D4-4689-8FCE-A0B93AB2B19B}" dt="2023-11-27T13:00:23.317" v="14" actId="20577"/>
          <ac:spMkLst>
            <pc:docMk/>
            <pc:sldMk cId="2571643394" sldId="277"/>
            <ac:spMk id="3" creationId="{D0728961-98B9-C8A4-5AB6-4D0C108FDCF3}"/>
          </ac:spMkLst>
        </pc:spChg>
      </pc:sldChg>
      <pc:sldChg chg="modSp new mod">
        <pc:chgData name="Krajca, Tomas" userId="20196479-9853-456c-b562-c216d7c27c9c" providerId="ADAL" clId="{EA8D23E7-E5D4-4689-8FCE-A0B93AB2B19B}" dt="2023-11-27T13:06:26.086" v="80" actId="20577"/>
        <pc:sldMkLst>
          <pc:docMk/>
          <pc:sldMk cId="1879959464" sldId="278"/>
        </pc:sldMkLst>
        <pc:spChg chg="mod">
          <ac:chgData name="Krajca, Tomas" userId="20196479-9853-456c-b562-c216d7c27c9c" providerId="ADAL" clId="{EA8D23E7-E5D4-4689-8FCE-A0B93AB2B19B}" dt="2023-11-27T13:06:07.284" v="71"/>
          <ac:spMkLst>
            <pc:docMk/>
            <pc:sldMk cId="1879959464" sldId="278"/>
            <ac:spMk id="2" creationId="{8446C47C-6678-C885-C006-68F40E806349}"/>
          </ac:spMkLst>
        </pc:spChg>
        <pc:spChg chg="mod">
          <ac:chgData name="Krajca, Tomas" userId="20196479-9853-456c-b562-c216d7c27c9c" providerId="ADAL" clId="{EA8D23E7-E5D4-4689-8FCE-A0B93AB2B19B}" dt="2023-11-27T13:06:26.086" v="80" actId="20577"/>
          <ac:spMkLst>
            <pc:docMk/>
            <pc:sldMk cId="1879959464" sldId="278"/>
            <ac:spMk id="3" creationId="{DDC55F10-23F8-7A2B-BF18-41DA63020479}"/>
          </ac:spMkLst>
        </pc:spChg>
      </pc:sldChg>
      <pc:sldChg chg="modSp new mod">
        <pc:chgData name="Krajca, Tomas" userId="20196479-9853-456c-b562-c216d7c27c9c" providerId="ADAL" clId="{EA8D23E7-E5D4-4689-8FCE-A0B93AB2B19B}" dt="2023-11-27T14:30:52.508" v="81" actId="20577"/>
        <pc:sldMkLst>
          <pc:docMk/>
          <pc:sldMk cId="1871267720" sldId="279"/>
        </pc:sldMkLst>
        <pc:spChg chg="mod">
          <ac:chgData name="Krajca, Tomas" userId="20196479-9853-456c-b562-c216d7c27c9c" providerId="ADAL" clId="{EA8D23E7-E5D4-4689-8FCE-A0B93AB2B19B}" dt="2023-11-27T13:06:03.220" v="68"/>
          <ac:spMkLst>
            <pc:docMk/>
            <pc:sldMk cId="1871267720" sldId="279"/>
            <ac:spMk id="2" creationId="{1D4D062E-3F0C-BAC4-ACD8-169235CB7446}"/>
          </ac:spMkLst>
        </pc:spChg>
        <pc:spChg chg="mod">
          <ac:chgData name="Krajca, Tomas" userId="20196479-9853-456c-b562-c216d7c27c9c" providerId="ADAL" clId="{EA8D23E7-E5D4-4689-8FCE-A0B93AB2B19B}" dt="2023-11-27T14:30:52.508" v="81" actId="20577"/>
          <ac:spMkLst>
            <pc:docMk/>
            <pc:sldMk cId="1871267720" sldId="279"/>
            <ac:spMk id="3" creationId="{C38DE512-E781-6C44-C75A-59AA44D2E80F}"/>
          </ac:spMkLst>
        </pc:spChg>
      </pc:sldChg>
      <pc:sldChg chg="addSp delSp modSp new mod">
        <pc:chgData name="Krajca, Tomas" userId="20196479-9853-456c-b562-c216d7c27c9c" providerId="ADAL" clId="{EA8D23E7-E5D4-4689-8FCE-A0B93AB2B19B}" dt="2023-11-27T14:55:59.714" v="151" actId="20577"/>
        <pc:sldMkLst>
          <pc:docMk/>
          <pc:sldMk cId="2644807371" sldId="280"/>
        </pc:sldMkLst>
        <pc:spChg chg="mod">
          <ac:chgData name="Krajca, Tomas" userId="20196479-9853-456c-b562-c216d7c27c9c" providerId="ADAL" clId="{EA8D23E7-E5D4-4689-8FCE-A0B93AB2B19B}" dt="2023-11-27T14:55:37.658" v="139" actId="20577"/>
          <ac:spMkLst>
            <pc:docMk/>
            <pc:sldMk cId="2644807371" sldId="280"/>
            <ac:spMk id="2" creationId="{124A99D9-39D1-9703-E21E-58E43A1754C5}"/>
          </ac:spMkLst>
        </pc:spChg>
        <pc:spChg chg="add del mod">
          <ac:chgData name="Krajca, Tomas" userId="20196479-9853-456c-b562-c216d7c27c9c" providerId="ADAL" clId="{EA8D23E7-E5D4-4689-8FCE-A0B93AB2B19B}" dt="2023-11-27T14:55:59.714" v="151" actId="20577"/>
          <ac:spMkLst>
            <pc:docMk/>
            <pc:sldMk cId="2644807371" sldId="280"/>
            <ac:spMk id="3" creationId="{C39BE60E-C033-4A8B-34AA-0689CBAE3CDB}"/>
          </ac:spMkLst>
        </pc:spChg>
        <pc:spChg chg="add del mod">
          <ac:chgData name="Krajca, Tomas" userId="20196479-9853-456c-b562-c216d7c27c9c" providerId="ADAL" clId="{EA8D23E7-E5D4-4689-8FCE-A0B93AB2B19B}" dt="2023-11-27T14:55:41.827" v="142"/>
          <ac:spMkLst>
            <pc:docMk/>
            <pc:sldMk cId="2644807371" sldId="280"/>
            <ac:spMk id="4" creationId="{B1F13249-C3A2-0090-B163-13398A083879}"/>
          </ac:spMkLst>
        </pc:spChg>
      </pc:sldChg>
      <pc:sldChg chg="modSp new mod ord">
        <pc:chgData name="Krajca, Tomas" userId="20196479-9853-456c-b562-c216d7c27c9c" providerId="ADAL" clId="{EA8D23E7-E5D4-4689-8FCE-A0B93AB2B19B}" dt="2023-11-27T14:56:44.378" v="180"/>
        <pc:sldMkLst>
          <pc:docMk/>
          <pc:sldMk cId="3755825972" sldId="281"/>
        </pc:sldMkLst>
        <pc:spChg chg="mod">
          <ac:chgData name="Krajca, Tomas" userId="20196479-9853-456c-b562-c216d7c27c9c" providerId="ADAL" clId="{EA8D23E7-E5D4-4689-8FCE-A0B93AB2B19B}" dt="2023-11-27T14:56:26.136" v="176" actId="20577"/>
          <ac:spMkLst>
            <pc:docMk/>
            <pc:sldMk cId="3755825972" sldId="281"/>
            <ac:spMk id="2" creationId="{1EEB64B5-CDD2-2273-765D-7FF9DB64D456}"/>
          </ac:spMkLst>
        </pc:spChg>
        <pc:spChg chg="mod">
          <ac:chgData name="Krajca, Tomas" userId="20196479-9853-456c-b562-c216d7c27c9c" providerId="ADAL" clId="{EA8D23E7-E5D4-4689-8FCE-A0B93AB2B19B}" dt="2023-11-27T14:56:28.620" v="178"/>
          <ac:spMkLst>
            <pc:docMk/>
            <pc:sldMk cId="3755825972" sldId="281"/>
            <ac:spMk id="3" creationId="{3D5C1C3E-6452-70DE-F814-4E03675FDB52}"/>
          </ac:spMkLst>
        </pc:spChg>
      </pc:sldChg>
      <pc:sldChg chg="delSp modSp new mod">
        <pc:chgData name="Krajca, Tomas" userId="20196479-9853-456c-b562-c216d7c27c9c" providerId="ADAL" clId="{EA8D23E7-E5D4-4689-8FCE-A0B93AB2B19B}" dt="2023-11-27T15:05:08.267" v="259" actId="1076"/>
        <pc:sldMkLst>
          <pc:docMk/>
          <pc:sldMk cId="317435197" sldId="282"/>
        </pc:sldMkLst>
        <pc:spChg chg="mod">
          <ac:chgData name="Krajca, Tomas" userId="20196479-9853-456c-b562-c216d7c27c9c" providerId="ADAL" clId="{EA8D23E7-E5D4-4689-8FCE-A0B93AB2B19B}" dt="2023-11-27T15:05:08.267" v="259" actId="1076"/>
          <ac:spMkLst>
            <pc:docMk/>
            <pc:sldMk cId="317435197" sldId="282"/>
            <ac:spMk id="2" creationId="{2CE00035-3D7E-2305-D807-DA598A21AD86}"/>
          </ac:spMkLst>
        </pc:spChg>
        <pc:spChg chg="del mod">
          <ac:chgData name="Krajca, Tomas" userId="20196479-9853-456c-b562-c216d7c27c9c" providerId="ADAL" clId="{EA8D23E7-E5D4-4689-8FCE-A0B93AB2B19B}" dt="2023-11-27T15:05:04.789" v="258" actId="478"/>
          <ac:spMkLst>
            <pc:docMk/>
            <pc:sldMk cId="317435197" sldId="282"/>
            <ac:spMk id="3" creationId="{E3F571CC-A7DF-ACBC-0FA8-CBCE607A2D4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313C62-8FAE-9E8E-CEAB-6B94A58E4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D7C2129-F258-4167-361B-F6A04A63E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CEB6C14-57D4-E4F5-81E4-E0547D35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18.12.2023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6BB2818-13EF-B781-61D9-122F027B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7185C3-D6F2-DFB5-5630-DA1DC9FE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801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C38C62-BBBA-C45F-94B2-ACE63DA4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960F14D-0294-D0B7-B11D-F7D757607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1BE7506-A7BD-C2C2-7956-9457AB47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18.12.2023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38E1F44-5BA8-89DA-A2BF-2F5B0F8F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D204E6-3416-6813-1316-E549B544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879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12EE73A-BD23-656A-9CDE-9B7960741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C3834F9-4A1C-3CC4-C2B3-3CACA5531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215B33-8351-3D14-8E98-8E9C8F6F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18.12.2023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B7DB77D-A643-7B60-7034-DF9B0ABD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C747B10-4384-8692-67FE-1C25A825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955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B32AB0-8950-0359-6EF3-B3AF1996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2E1781-7177-5CFC-435A-885AF2EB0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A923BB5-2934-85B4-4174-71CF23B2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18.12.2023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339E65F-092D-D84E-44BC-88DEA9FC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39960B-049B-3E13-D06C-329992E2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017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CCA3D1-FABF-5553-0BEB-D162C029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954BB53-9F5C-87F1-887E-5D9D75C51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845F96B-FB92-BEFA-724B-0C2D781D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18.12.2023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4521EA4-FCD2-7020-A3FE-C620E1E1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7AF7E52-2D5C-59F4-392E-7A3BB3C7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015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B1772A-C993-A7D6-C00A-1D47A00E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19BB6F-F783-7FAB-EA8B-744591964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4C1B5A6-D801-8F7A-51EB-6C7E08069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EB9A0B2-7210-2822-9ECA-7C6AAD92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18.12.2023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A81EB8B-E6C1-9DE1-2554-FC787A4D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572F13A-96AD-0CC9-A43E-23D3756E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119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8AE61D-29BA-6ABE-AE98-A40AA3DA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40D9572-3435-F3D3-C16C-9695FC8D9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6DD16DE-5D4D-CBDC-E1C5-2C2971F5E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9700257-A68B-4A3F-774A-A12B3E954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05A9FC8-8C40-813C-A691-3ADD0E6E9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CE4B724-E13D-325D-8135-2748D798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18.12.2023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9E7B9D5-8625-838A-82A8-59100340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03E27CB-9C66-6309-754A-084146C5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657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3D696-BEAD-4AB6-11F2-002A603E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CCCF74D-BBF5-9717-01DA-6158D181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18.12.2023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D582642-0EF3-0277-25E1-7EA2DBCD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1717BEF-6A44-6845-F00D-D418B344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705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578CC5A-3F65-86A0-CD48-FB63FCA6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18.12.2023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BFE75FA-E2B9-3471-0F9D-D41F85E1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2570C6F-B551-FEB5-CA3A-432A6AE6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506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578307-79E4-7087-B0E7-CB08F3C5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4CBFA1-B284-81FF-24A6-44D423C7B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7BCBF25-FEE4-983D-DFEA-966EB26BE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A9D96E4-A526-BE2D-7B3E-81736DB7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18.12.2023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B5A3336-3A3C-145D-E7C4-AA036FDB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D616D76-3EBE-D0F5-36C3-645FB7F9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38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F3C1F9-F298-03BD-6290-DF785379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91B30086-9C11-C608-6BF9-8CF4BC460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A8901A4-7435-7E53-864F-F96941353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2EA49C4-29F0-3825-69AB-27ECA4A9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B832-492F-4F31-904E-F034ECB4BCC9}" type="datetimeFigureOut">
              <a:rPr lang="cs-CZ" smtClean="0"/>
              <a:t>18.12.2023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2D5EFAC-7754-0417-66B6-7CF2AFEE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9317A1D-4FBE-8E90-94FC-E6FE46C4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571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3769F53-3F75-D97D-5824-8E1E4CC4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3D15B11-8E53-2932-F554-9AB3DF923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B7C84C-AB00-887A-B454-F79C79574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3B832-492F-4F31-904E-F034ECB4BCC9}" type="datetimeFigureOut">
              <a:rPr lang="cs-CZ" smtClean="0"/>
              <a:t>18.12.2023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507C1DC-40A8-7495-115D-1D5C910B4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3B6618-D7A7-BCC2-09AE-19354021A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7F624-C379-42E9-9CF2-A421A6E9AB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870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0476DC-2350-427C-9F44-DEC39D821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F7MIOOP </a:t>
            </a:r>
            <a:br>
              <a:rPr lang="cs-CZ" dirty="0"/>
            </a:br>
            <a:r>
              <a:rPr lang="cs-CZ" dirty="0"/>
              <a:t>Objektově orientované 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05DCFA9-28E0-9E1B-C4F5-5E7F82D26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ZS 2023/2024		Ing. Tomáš Krajča</a:t>
            </a:r>
          </a:p>
        </p:txBody>
      </p:sp>
    </p:spTree>
    <p:extLst>
      <p:ext uri="{BB962C8B-B14F-4D97-AF65-F5344CB8AC3E}">
        <p14:creationId xmlns:p14="http://schemas.microsoft.com/office/powerpoint/2010/main" val="384791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978AE0-16CF-0410-367D-80923ED4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Dnešní témata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775535-3C03-1812-FE65-CF29681E9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339"/>
            <a:ext cx="10515600" cy="4351338"/>
          </a:xfrm>
        </p:spPr>
        <p:txBody>
          <a:bodyPr>
            <a:normAutofit/>
          </a:bodyPr>
          <a:lstStyle/>
          <a:p>
            <a:r>
              <a:rPr lang="cs-CZ" dirty="0"/>
              <a:t>Dotazy k Semestrální práci</a:t>
            </a:r>
            <a:endParaRPr lang="en-US" dirty="0"/>
          </a:p>
          <a:p>
            <a:r>
              <a:rPr lang="en-US" dirty="0" err="1"/>
              <a:t>Pr</a:t>
            </a:r>
            <a:r>
              <a:rPr lang="cs-CZ" dirty="0" err="1"/>
              <a:t>áce</a:t>
            </a:r>
            <a:r>
              <a:rPr lang="cs-CZ" dirty="0"/>
              <a:t> se soubory</a:t>
            </a:r>
          </a:p>
          <a:p>
            <a:r>
              <a:rPr lang="cs-CZ" dirty="0"/>
              <a:t>Návrhové vzory</a:t>
            </a:r>
          </a:p>
          <a:p>
            <a:pPr lvl="1"/>
            <a:r>
              <a:rPr lang="cs-CZ" dirty="0" err="1"/>
              <a:t>Iterator</a:t>
            </a:r>
            <a:endParaRPr lang="en-US" dirty="0"/>
          </a:p>
          <a:p>
            <a:pPr lvl="1"/>
            <a:r>
              <a:rPr lang="en-US" dirty="0"/>
              <a:t>Strategy</a:t>
            </a:r>
          </a:p>
          <a:p>
            <a:pPr lvl="1"/>
            <a:r>
              <a:rPr lang="en-US" dirty="0"/>
              <a:t>Prototype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5682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1D2391-6A25-19AE-2723-2CEF18C1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Nový DÚ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733453-B0BA-2286-8A37-89B76A86F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425"/>
            <a:ext cx="10515600" cy="4351338"/>
          </a:xfrm>
        </p:spPr>
        <p:txBody>
          <a:bodyPr/>
          <a:lstStyle/>
          <a:p>
            <a:r>
              <a:rPr lang="cs-CZ" dirty="0" err="1"/>
              <a:t>Deadline</a:t>
            </a:r>
            <a:r>
              <a:rPr lang="cs-CZ" dirty="0"/>
              <a:t> 4.1 23:59</a:t>
            </a:r>
          </a:p>
          <a:p>
            <a:r>
              <a:rPr lang="cs-CZ" dirty="0"/>
              <a:t>Viz Adresář </a:t>
            </a:r>
            <a:r>
              <a:rPr lang="cs-CZ" dirty="0" err="1"/>
              <a:t>du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737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32216A-25D4-B399-36E5-8656B015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Iterator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4FACEF-FFD2-DC78-4238-1A38E73AE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dirty="0"/>
              <a:t>• návrhový vzor k procházení nějakého kontejneru (List, Set,</a:t>
            </a:r>
          </a:p>
          <a:p>
            <a:pPr marL="0" indent="0">
              <a:buNone/>
            </a:pPr>
            <a:r>
              <a:rPr lang="cs-CZ" dirty="0" err="1"/>
              <a:t>array</a:t>
            </a:r>
            <a:r>
              <a:rPr lang="cs-CZ" dirty="0"/>
              <a:t>)</a:t>
            </a:r>
          </a:p>
          <a:p>
            <a:pPr marL="0" indent="0">
              <a:buNone/>
            </a:pPr>
            <a:r>
              <a:rPr lang="cs-CZ" dirty="0"/>
              <a:t>• metody </a:t>
            </a:r>
            <a:r>
              <a:rPr lang="cs-CZ" dirty="0" err="1"/>
              <a:t>hasNext</a:t>
            </a:r>
            <a:r>
              <a:rPr lang="cs-CZ" dirty="0"/>
              <a:t>(), </a:t>
            </a:r>
            <a:r>
              <a:rPr lang="cs-CZ" dirty="0" err="1"/>
              <a:t>next</a:t>
            </a:r>
            <a:r>
              <a:rPr lang="cs-CZ" dirty="0"/>
              <a:t>()</a:t>
            </a:r>
          </a:p>
          <a:p>
            <a:pPr marL="0" indent="0">
              <a:buNone/>
            </a:pPr>
            <a:r>
              <a:rPr lang="cs-CZ" dirty="0"/>
              <a:t>	 </a:t>
            </a:r>
            <a:r>
              <a:rPr lang="cs-CZ" dirty="0" err="1"/>
              <a:t>hasNext</a:t>
            </a:r>
            <a:r>
              <a:rPr lang="cs-CZ" dirty="0"/>
              <a:t> vrací, jestli existuje následující záznam k vrácení</a:t>
            </a:r>
          </a:p>
          <a:p>
            <a:pPr marL="0" indent="0">
              <a:buNone/>
            </a:pPr>
            <a:r>
              <a:rPr lang="cs-CZ" dirty="0"/>
              <a:t>	 </a:t>
            </a:r>
            <a:r>
              <a:rPr lang="cs-CZ" dirty="0" err="1"/>
              <a:t>next</a:t>
            </a:r>
            <a:r>
              <a:rPr lang="cs-CZ" dirty="0"/>
              <a:t> vrací následující element pokud existuje, jinak výjimku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• v Javě interface </a:t>
            </a:r>
            <a:r>
              <a:rPr lang="cs-CZ" dirty="0" err="1"/>
              <a:t>Iterator</a:t>
            </a:r>
            <a:r>
              <a:rPr lang="cs-CZ" dirty="0"/>
              <a:t>, pokud tvoříme vlastní kontejner a</a:t>
            </a:r>
          </a:p>
          <a:p>
            <a:pPr marL="0" indent="0">
              <a:buNone/>
            </a:pPr>
            <a:r>
              <a:rPr lang="cs-CZ" dirty="0"/>
              <a:t>chtěli bychom jej procházet “</a:t>
            </a:r>
            <a:r>
              <a:rPr lang="cs-CZ" dirty="0" err="1"/>
              <a:t>for-each</a:t>
            </a:r>
            <a:r>
              <a:rPr lang="cs-CZ" dirty="0"/>
              <a:t>” </a:t>
            </a:r>
            <a:r>
              <a:rPr lang="cs-CZ" dirty="0" err="1"/>
              <a:t>statementem</a:t>
            </a:r>
            <a:r>
              <a:rPr lang="cs-CZ" dirty="0"/>
              <a:t>, musí</a:t>
            </a:r>
          </a:p>
          <a:p>
            <a:pPr marL="0" indent="0">
              <a:buNone/>
            </a:pPr>
            <a:r>
              <a:rPr lang="cs-CZ" dirty="0"/>
              <a:t>náš kontejner implementovat </a:t>
            </a:r>
            <a:r>
              <a:rPr lang="cs-CZ" dirty="0" err="1"/>
              <a:t>Iterable</a:t>
            </a:r>
            <a:r>
              <a:rPr lang="cs-CZ" dirty="0"/>
              <a:t> -&gt; interface obsahuje</a:t>
            </a:r>
          </a:p>
          <a:p>
            <a:pPr marL="0" indent="0">
              <a:buNone/>
            </a:pPr>
            <a:r>
              <a:rPr lang="cs-CZ" dirty="0"/>
              <a:t>metodu vracející </a:t>
            </a:r>
            <a:r>
              <a:rPr lang="cs-CZ" dirty="0" err="1"/>
              <a:t>Iterator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7475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959729-CBB0-4767-C2D5-193BB2D8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Strategy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D781D8-9654-BE17-CC71-C41275E2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Behaviorální návrhový vzor</a:t>
            </a:r>
          </a:p>
          <a:p>
            <a:r>
              <a:rPr lang="cs-CZ" dirty="0"/>
              <a:t>využívá se tehdy, kdy chci odstínit klienta od konkrétní implementace nějaké logiky</a:t>
            </a:r>
          </a:p>
          <a:p>
            <a:r>
              <a:rPr lang="cs-CZ" dirty="0"/>
              <a:t>zároveň je ale na klientovi, kterou logiku si vybere</a:t>
            </a:r>
          </a:p>
          <a:p>
            <a:r>
              <a:rPr lang="cs-CZ" dirty="0"/>
              <a:t> tzn. logika je zaměnitelná, vstup a výstup je ovšem stejný</a:t>
            </a:r>
          </a:p>
          <a:p>
            <a:endParaRPr lang="cs-CZ" dirty="0"/>
          </a:p>
          <a:p>
            <a:r>
              <a:rPr lang="cs-CZ" dirty="0"/>
              <a:t>Příklad: Třídění a třídící algoritmy (</a:t>
            </a:r>
            <a:r>
              <a:rPr lang="cs-CZ" dirty="0" err="1"/>
              <a:t>Bubble</a:t>
            </a:r>
            <a:r>
              <a:rPr lang="cs-CZ" dirty="0"/>
              <a:t>, </a:t>
            </a:r>
            <a:r>
              <a:rPr lang="cs-CZ" dirty="0" err="1"/>
              <a:t>Selection</a:t>
            </a:r>
            <a:r>
              <a:rPr lang="cs-CZ" dirty="0"/>
              <a:t>, </a:t>
            </a:r>
            <a:r>
              <a:rPr lang="cs-CZ" dirty="0" err="1"/>
              <a:t>Insertion</a:t>
            </a:r>
            <a:r>
              <a:rPr lang="cs-CZ" dirty="0"/>
              <a:t>, </a:t>
            </a:r>
            <a:r>
              <a:rPr lang="cs-CZ" dirty="0" err="1"/>
              <a:t>Quick</a:t>
            </a:r>
            <a:r>
              <a:rPr lang="cs-CZ" dirty="0"/>
              <a:t>..)</a:t>
            </a:r>
            <a:endParaRPr lang="en-US" dirty="0"/>
          </a:p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: Placení – (Placení kartou, </a:t>
            </a:r>
            <a:r>
              <a:rPr lang="cs-CZ" dirty="0" err="1"/>
              <a:t>Paypal</a:t>
            </a:r>
            <a:r>
              <a:rPr lang="cs-CZ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384145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7D047B-071D-5857-DDAA-DB84BBC0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95" y="184484"/>
            <a:ext cx="10515600" cy="1325563"/>
          </a:xfrm>
        </p:spPr>
        <p:txBody>
          <a:bodyPr/>
          <a:lstStyle/>
          <a:p>
            <a:r>
              <a:rPr lang="cs-CZ" dirty="0" err="1"/>
              <a:t>Strategy</a:t>
            </a:r>
            <a:endParaRPr lang="cs-CZ" dirty="0"/>
          </a:p>
        </p:txBody>
      </p:sp>
      <p:pic>
        <p:nvPicPr>
          <p:cNvPr id="5" name="Zástupný obsah 4" descr="Obsah obrázku text, diagram, snímek obrazovky, řada/pruh&#10;&#10;Popis byl vytvořen automaticky">
            <a:extLst>
              <a:ext uri="{FF2B5EF4-FFF2-40B4-BE49-F238E27FC236}">
                <a16:creationId xmlns:a16="http://schemas.microsoft.com/office/drawing/2014/main" id="{C3266100-3423-816C-7C79-0AA952BFB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724" y="1171074"/>
            <a:ext cx="9599276" cy="5502442"/>
          </a:xfrm>
        </p:spPr>
      </p:pic>
    </p:spTree>
    <p:extLst>
      <p:ext uri="{BB962C8B-B14F-4D97-AF65-F5344CB8AC3E}">
        <p14:creationId xmlns:p14="http://schemas.microsoft.com/office/powerpoint/2010/main" val="358260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0344EC-2B6A-740D-885F-76A4E768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Prototype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3F3048-CDD5-12B7-A50C-36DE311B0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Návrhový vzor Prototype je používán v situacích, kdy je třeba vytvářet objekty, které jsou podobné existujícím objektům, nebo když je vytváření objektu nákladnější než jeho kopírování. </a:t>
            </a:r>
          </a:p>
          <a:p>
            <a:r>
              <a:rPr lang="cs-CZ" dirty="0"/>
              <a:t>Tento vzor umožňuje klonování objektů, aniž by kód, který je klonuje, musel znát přesný typ kopírovaného objektu.</a:t>
            </a:r>
          </a:p>
          <a:p>
            <a:r>
              <a:rPr lang="cs-CZ" dirty="0"/>
              <a:t>V Javě se toho často dosahuje implementací rozhraní </a:t>
            </a:r>
            <a:r>
              <a:rPr lang="cs-CZ" dirty="0" err="1"/>
              <a:t>Cloneable</a:t>
            </a:r>
            <a:r>
              <a:rPr lang="cs-CZ" dirty="0"/>
              <a:t> a přepsáním metody </a:t>
            </a:r>
            <a:r>
              <a:rPr lang="cs-CZ" dirty="0" err="1"/>
              <a:t>clone</a:t>
            </a:r>
            <a:r>
              <a:rPr lang="cs-CZ" dirty="0"/>
              <a:t>() z třídy </a:t>
            </a:r>
            <a:r>
              <a:rPr lang="cs-CZ" dirty="0" err="1"/>
              <a:t>Object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608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B459E7-2199-3807-819B-1B090DAEA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426" y="2766218"/>
            <a:ext cx="6116053" cy="1325563"/>
          </a:xfrm>
        </p:spPr>
        <p:txBody>
          <a:bodyPr/>
          <a:lstStyle/>
          <a:p>
            <a:r>
              <a:rPr lang="cs-CZ" dirty="0"/>
              <a:t>Dotazy k </a:t>
            </a:r>
            <a:r>
              <a:rPr lang="cs-CZ" dirty="0" err="1"/>
              <a:t>Semestrálce</a:t>
            </a:r>
            <a:r>
              <a:rPr lang="cs-CZ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6141843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</TotalTime>
  <Words>253</Words>
  <Application>Microsoft Office PowerPoint</Application>
  <PresentationFormat>Širokoúhlá obrazovka</PresentationFormat>
  <Paragraphs>38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Motiv Office</vt:lpstr>
      <vt:lpstr>F7MIOOP  Objektově orientované programování</vt:lpstr>
      <vt:lpstr>Dnešní témata </vt:lpstr>
      <vt:lpstr>Nový DÚ 2</vt:lpstr>
      <vt:lpstr>Iterator</vt:lpstr>
      <vt:lpstr>Strategy</vt:lpstr>
      <vt:lpstr>Strategy</vt:lpstr>
      <vt:lpstr>Prototype</vt:lpstr>
      <vt:lpstr>Dotazy k Semestrálce?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Krajca, Tomas</dc:creator>
  <cp:lastModifiedBy>Krajca, Tomas</cp:lastModifiedBy>
  <cp:revision>2</cp:revision>
  <dcterms:created xsi:type="dcterms:W3CDTF">2023-10-02T09:02:32Z</dcterms:created>
  <dcterms:modified xsi:type="dcterms:W3CDTF">2023-12-18T14:30:58Z</dcterms:modified>
</cp:coreProperties>
</file>