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321F3-F335-95D6-97F9-4478C9650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526A1-C52F-ABD5-EB6C-01979AC8F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03F2F-22A6-4901-E710-06CEED12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4378C-8C26-3A7A-A6D4-9A879828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9DF7F-1283-5C4B-B24D-5D3D828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9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EC81-E2CF-5EE9-B7F9-8F531DFD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ADA65-8365-A0A1-74C7-C5C66CB1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E334A-1FEC-64CA-F2AA-88CB23A4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A226E-5E94-DC52-5C91-73620041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16646-461F-C17A-7E74-FC89F59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4CDDEA-5940-A7F6-E56A-39798D861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A5E57-E42C-9027-20FD-41E35519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25992-FD7E-F2F6-1FC9-22E585E7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7DA31-76DF-53DB-5D65-01E2CCE2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46EB9-A895-B6C5-7B2B-5EE26BA4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27F44-9910-498C-D80C-020E6E46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18B27-20F0-5F1F-B84D-2EFD8BC1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9CEED-953E-01B0-A7B0-E1CF9096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4E604-FB19-8164-640E-1937FE46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B3B59-2A2C-21A3-FF44-A3A27472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4E389-4636-3DB3-357A-BB68F5E9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B8031-9B2B-666C-5126-8991BFA8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5CAF6-7266-1551-B0B5-C9DD652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44294-9FFD-3818-92F2-2921A60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AE05E-8BE9-8D60-574D-30F12553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4DDB9-B05D-F6A0-640A-5897024D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7E1CF-C541-3CFE-142C-292619ED3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41C44F-25D5-DC7D-2D1E-F1E82968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670E6-205A-44EF-5FFF-6D1A488E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2945E-E703-9C7E-A026-069013A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F3E9B-C88F-5750-6F29-0AF3D9D1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5101-7241-D2EE-FEB7-4567620B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0622E7-08FE-DE91-92DA-D3B4A44B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1F2EB-5A8D-3689-9075-168E9A49D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21BE87-915F-12E9-7928-EC350D769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008B0-2079-8424-70C4-3BFDBC627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0FC2A9-860C-6797-E908-64D1F49C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210DD-859A-1C70-D4C8-A0208EC1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135F79-7EBB-3727-6428-EBBD9150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7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61DAD-3DC1-9A5A-EE47-05E64F99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4286BF-B448-BFAC-4AC6-3A2E9BDB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D4177E-48AC-A135-F9CC-4B8DB46C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CE84B0-648C-5F75-6D44-80F49F1E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3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DD70D8-0F6D-1153-B002-4479AA0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724E3A-FD0D-7C16-49F4-7EA199C3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A0271-ABEE-0F55-9DA7-E43AED6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6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35E81-F086-CA28-30CF-5B30586F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6FC35-8E3B-9FDE-FDB9-B8539B9B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FB36DF-4449-92D2-DFD1-D7BFFE5B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1C7E5-F76B-5E19-66D3-2F033F2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24CC9-3D6C-4A6B-3BB0-7C05D14C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DD85B4-2349-8F77-1235-E66993DA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8716-5591-FF13-0982-0A292CEE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65408A-D386-AB36-B696-ACDBBED79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A9805F-B73B-EFDF-B22C-FF846DB4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C064EF-2212-0107-1273-D22C6B0C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70126-FBCF-F062-0172-F73C9A07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81F061-417C-2BD9-5BC8-B06D05D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0C86C-30D6-0C69-2301-119D5A41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037559-7A47-B8A2-253E-648A89E4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48EF9-634B-42CA-72F3-FDD687EC2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AC1-45D8-4D44-9F35-660624559AD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7A328-74EA-30E0-1B97-5B8544EB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3AB4E-19F6-EF8E-D9C6-D736D9E13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3DB2-CB7E-4B2B-B04E-E829F4A1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3513C-3A92-8619-9F77-DCF4271C6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D43F66-D882-C5D9-6D33-FE4D6A81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4CBB5-77C1-DAA8-6F19-2662537A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0B32B7-3F64-00C0-BE8E-F96732FB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8F8252-4A29-B996-EE5C-55B984C8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D39E59-A135-BFF1-69DB-4A60A79E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8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C1AAD-4F7B-40B0-B37B-B2403F7D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0702D4-81CC-6BA8-7D51-21AA6EDFB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9C248E-AE4A-79F3-409E-57FC17F5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4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 Быковская</dc:creator>
  <cp:lastModifiedBy>Арина Быковская</cp:lastModifiedBy>
  <cp:revision>1</cp:revision>
  <dcterms:created xsi:type="dcterms:W3CDTF">2024-04-19T11:24:14Z</dcterms:created>
  <dcterms:modified xsi:type="dcterms:W3CDTF">2024-04-19T11:25:46Z</dcterms:modified>
</cp:coreProperties>
</file>