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A542CE0-313E-420F-846C-663D44CBB0C4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DB9B754-43A2-47B8-AEBB-73A614D71FA2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3AF6592-5902-472F-BDC8-7DE6A14EB583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CE1B51F-4590-4C48-A022-92A2FE0E6C8B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B0C6092-E589-4B14-BB64-9A3D40DD8F49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E7747F2-E625-4047-A47A-0115F7C3E85A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E0893AE-3333-4937-98D5-5C7A6CF8906D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56B7DD7-52BD-4AE0-8B47-76A394D4AA12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456EC31-4F05-4536-9665-957BD55C9CFE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17CADF5-7DBD-43BC-815E-12662584151F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DE9C90B-3733-4335-92E0-6FFBBE111A59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462490E-DE7D-4041-B4FC-D9F74ED21851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4C9F3BD-CCB3-482E-B383-6D6FE3E6132E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758880"/>
            <a:ext cx="3442680" cy="532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1815920" y="758880"/>
            <a:ext cx="383040" cy="532980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762120"/>
            <a:ext cx="9140400" cy="5333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270360" y="762120"/>
            <a:ext cx="2924280" cy="533304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758880"/>
            <a:ext cx="3442680" cy="532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11815920" y="758880"/>
            <a:ext cx="383040" cy="532980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104.198.169.103:2222/accounts" TargetMode="External"/><Relationship Id="rId2" Type="http://schemas.openxmlformats.org/officeDocument/2006/relationships/hyperlink" Target="http://104.198.148.255:3333/api/v1/customers/1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://104.198.148.255:3333/api/v1/customers/uid/12345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181520" y="2289600"/>
            <a:ext cx="7314120" cy="32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IN" sz="5400" spc="-9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GCP Hackathon: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IN" sz="3600" spc="-9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To avoid downtime while deployment</a:t>
            </a:r>
            <a:r>
              <a:rPr b="1" lang="en-IN" sz="1600" spc="-9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</a:t>
            </a:r>
            <a:r>
              <a:rPr b="1" lang="en-IN" sz="3600" spc="-9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of micro service: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1. Divert partial traffic to new service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2. Migrate complete traffic to new service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3. Production error debugging on live application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9445680" y="2847960"/>
            <a:ext cx="2655720" cy="21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XaraCloud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84760">
              <a:lnSpc>
                <a:spcPct val="100000"/>
              </a:lnSpc>
              <a:buClr>
                <a:srgbClr val="0c0c0c"/>
              </a:buClr>
              <a:buFont typeface="Symbol"/>
              <a:buChar char=""/>
            </a:pPr>
            <a:r>
              <a:rPr b="1" lang="en-IN" sz="2000" spc="-1" strike="noStrike">
                <a:solidFill>
                  <a:srgbClr val="0c0c0c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Alok Ranjan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84760">
              <a:lnSpc>
                <a:spcPct val="100000"/>
              </a:lnSpc>
              <a:buClr>
                <a:srgbClr val="0c0c0c"/>
              </a:buClr>
              <a:buFont typeface="Symbol"/>
              <a:buChar char=""/>
            </a:pPr>
            <a:r>
              <a:rPr b="1" lang="en-IN" sz="2000" spc="-1" strike="noStrike">
                <a:solidFill>
                  <a:srgbClr val="0c0c0c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Subhash Todkari</a:t>
            </a:r>
            <a:r>
              <a:rPr b="1" lang="en-IN" sz="2000" spc="-1" strike="noStrike">
                <a:solidFill>
                  <a:srgbClr val="d9f1f6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253080" y="1123920"/>
            <a:ext cx="2946240" cy="46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4400" spc="-5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Container Engine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869280" y="864000"/>
            <a:ext cx="7314120" cy="51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1800">
              <a:lnSpc>
                <a:spcPct val="9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IN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LoadBalancer Service Demo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9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IN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Run Microservices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1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IN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   </a:t>
            </a:r>
            <a:r>
              <a:rPr b="0" lang="en-IN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  <a:hlinkClick r:id="rId1"/>
              </a:rPr>
              <a:t>http://104.198.169.103:2222/accounts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9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IN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   </a:t>
            </a:r>
            <a:r>
              <a:rPr b="0" lang="en-IN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  <a:hlinkClick r:id="rId2"/>
              </a:rPr>
              <a:t>http://104.198.148.255:3333/api/v1/customers/1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53080" y="1123920"/>
            <a:ext cx="2946240" cy="46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4400" spc="-5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Container Engine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869280" y="864000"/>
            <a:ext cx="7314120" cy="51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1800">
              <a:lnSpc>
                <a:spcPct val="9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IN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Rolling update demo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100000"/>
              </a:lnSpc>
            </a:pPr>
            <a:r>
              <a:rPr b="0" lang="en-IN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  <a:hlinkClick r:id="rId1"/>
              </a:rPr>
              <a:t>http://104.198.148.255:3333/api/v1/customers/uid/12345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253080" y="1123920"/>
            <a:ext cx="2946240" cy="46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4400" spc="-5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Logging and Monitoring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869280" y="864000"/>
            <a:ext cx="7314120" cy="51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1800">
              <a:lnSpc>
                <a:spcPct val="9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IN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 </a:t>
            </a:r>
            <a:r>
              <a:rPr b="0" lang="en-IN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Stackdriver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100000"/>
              </a:lnSpc>
              <a:buClr>
                <a:srgbClr val="40bad2"/>
              </a:buClr>
              <a:buFont typeface="Wingdings 2" charset="2"/>
              <a:buChar char=""/>
            </a:pPr>
            <a:r>
              <a:rPr b="0" lang="en-IN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Future State: </a:t>
            </a:r>
            <a:r>
              <a:rPr b="0" lang="en-IN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ElasticSearch and Kibana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53080" y="1123920"/>
            <a:ext cx="2946240" cy="46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4400" spc="-5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Approach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869280" y="864000"/>
            <a:ext cx="7314120" cy="51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82880" indent="-181800">
              <a:lnSpc>
                <a:spcPct val="9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IN" sz="4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  </a:t>
            </a:r>
            <a:r>
              <a:rPr b="0" lang="en-IN" sz="4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App Engine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9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IN" sz="4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  </a:t>
            </a:r>
            <a:r>
              <a:rPr b="0" lang="en-IN" sz="4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Container Engine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53080" y="1123920"/>
            <a:ext cx="2946240" cy="46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4400" spc="-5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App Engine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869280" y="864000"/>
            <a:ext cx="7314120" cy="51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82880" indent="-181800">
              <a:lnSpc>
                <a:spcPct val="9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IN" sz="4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</a:t>
            </a:r>
            <a:r>
              <a:rPr b="0" lang="en-IN" sz="4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Micro Service Demo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4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App.yaml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4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Pom.xml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9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IN" sz="4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53080" y="1123920"/>
            <a:ext cx="2946240" cy="46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4400" spc="-5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App Engine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869280" y="864000"/>
            <a:ext cx="7314120" cy="51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82880" indent="-181800">
              <a:lnSpc>
                <a:spcPct val="9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IN" sz="4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</a:t>
            </a:r>
            <a:r>
              <a:rPr b="0" lang="en-IN" sz="4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Deployment Demo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Gcloud init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Mvn appengine:deploy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9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IN" sz="4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53080" y="1123920"/>
            <a:ext cx="2946240" cy="46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4400" spc="-5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App Engine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869280" y="864000"/>
            <a:ext cx="7314120" cy="51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82880" indent="-181800">
              <a:lnSpc>
                <a:spcPct val="9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IN" sz="4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</a:t>
            </a:r>
            <a:r>
              <a:rPr b="0" lang="en-IN" sz="4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Zero Downtime Demo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Split traffic partially to new version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Any testing if required e.g. A/B test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Migrate all traffic to new version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9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IN" sz="4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53080" y="1123920"/>
            <a:ext cx="2946240" cy="46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4400" spc="-5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App Engine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869280" y="864000"/>
            <a:ext cx="7314120" cy="51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82880" indent="-181800">
              <a:lnSpc>
                <a:spcPct val="9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IN" sz="4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</a:t>
            </a:r>
            <a:r>
              <a:rPr b="0" lang="en-IN" sz="4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Debug PROD Demo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Important feature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Stackdriver service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Debug types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Snapshot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Logpoint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9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IN" sz="4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53080" y="1123920"/>
            <a:ext cx="2946240" cy="46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4400" spc="-5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Container Engine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621600" y="1409760"/>
            <a:ext cx="7731000" cy="42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1800">
              <a:lnSpc>
                <a:spcPct val="100000"/>
              </a:lnSpc>
              <a:buClr>
                <a:srgbClr val="40bad2"/>
              </a:buClr>
              <a:buFont typeface="Wingdings 2" charset="2"/>
              <a:buChar char=""/>
            </a:pPr>
            <a:r>
              <a:rPr b="0" lang="en-IN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  </a:t>
            </a:r>
            <a:r>
              <a:rPr b="0" lang="en-IN" sz="3200" spc="-1" strike="noStrike" u="sng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MicroServices Demo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100000"/>
              </a:lnSpc>
              <a:buClr>
                <a:srgbClr val="40bad2"/>
              </a:buClr>
              <a:buFont typeface="Wingdings 2" charset="2"/>
              <a:buChar char=""/>
            </a:pPr>
            <a:r>
              <a:rPr b="0" lang="en-IN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  </a:t>
            </a:r>
            <a:r>
              <a:rPr b="0" lang="en-IN" sz="3200" spc="-1" strike="noStrike" u="sng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Docker Demo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9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IN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Build Docker Images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9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IN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Tag and push images to google cloud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9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IN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Container Registry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53080" y="1123920"/>
            <a:ext cx="2946240" cy="46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4400" spc="-5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Container Engine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869280" y="864000"/>
            <a:ext cx="7314120" cy="51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1800">
              <a:lnSpc>
                <a:spcPct val="100000"/>
              </a:lnSpc>
              <a:buClr>
                <a:srgbClr val="40bad2"/>
              </a:buClr>
              <a:buFont typeface="Wingdings 2" charset="2"/>
              <a:buChar char=""/>
            </a:pPr>
            <a:r>
              <a:rPr b="0" lang="en-IN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Kubernetes Cluster Demo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100000"/>
              </a:lnSpc>
              <a:buClr>
                <a:srgbClr val="40bad2"/>
              </a:buClr>
              <a:buFont typeface="Wingdings 2" charset="2"/>
              <a:buChar char=""/>
            </a:pPr>
            <a:r>
              <a:rPr b="0" lang="en-IN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   </a:t>
            </a:r>
            <a:r>
              <a:rPr b="0" lang="en-IN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gcloud init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100000"/>
              </a:lnSpc>
              <a:buClr>
                <a:srgbClr val="40bad2"/>
              </a:buClr>
              <a:buFont typeface="Wingdings 2" charset="2"/>
              <a:buChar char=""/>
            </a:pPr>
            <a:r>
              <a:rPr b="0" lang="en-IN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  </a:t>
            </a:r>
            <a:r>
              <a:rPr b="0" lang="en-IN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gcloud compute zones list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100000"/>
              </a:lnSpc>
              <a:buClr>
                <a:srgbClr val="40bad2"/>
              </a:buClr>
              <a:buFont typeface="Wingdings 2" charset="2"/>
              <a:buChar char=""/>
            </a:pPr>
            <a:r>
              <a:rPr b="0" lang="en-IN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  </a:t>
            </a:r>
            <a:r>
              <a:rPr b="0" lang="en-IN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gcloud config set compute/zone us-central1-a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100000"/>
              </a:lnSpc>
              <a:buClr>
                <a:srgbClr val="40bad2"/>
              </a:buClr>
              <a:buFont typeface="Wingdings 2" charset="2"/>
              <a:buChar char=""/>
            </a:pPr>
            <a:r>
              <a:rPr b="0" lang="en-IN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  </a:t>
            </a:r>
            <a:r>
              <a:rPr b="0" lang="en-IN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gcloud container clusters create xaracloud-microservices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100000"/>
              </a:lnSpc>
              <a:buClr>
                <a:srgbClr val="40bad2"/>
              </a:buClr>
              <a:buFont typeface="Wingdings 2" charset="2"/>
              <a:buChar char=""/>
            </a:pPr>
            <a:r>
              <a:rPr b="0" lang="en-IN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  </a:t>
            </a:r>
            <a:r>
              <a:rPr b="0" lang="en-IN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gcloud container clusters describe xaracloud-microservices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100000"/>
              </a:lnSpc>
              <a:buClr>
                <a:srgbClr val="40bad2"/>
              </a:buClr>
              <a:buFont typeface="Wingdings 2" charset="2"/>
              <a:buChar char=""/>
            </a:pPr>
            <a:r>
              <a:rPr b="0" lang="en-IN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Connect Kubernetes cluster and UI</a:t>
            </a:r>
            <a:r>
              <a:rPr b="0" lang="en-IN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 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gcloud container clusters get-credentials xaracloud-microservices --zone us-central1-a --project hack-gcph-7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53080" y="1123920"/>
            <a:ext cx="2946240" cy="46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4400" spc="-5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Container Engine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869280" y="864000"/>
            <a:ext cx="7314120" cy="51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1800">
              <a:lnSpc>
                <a:spcPct val="9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IN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Replication Controller demo: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9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IN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Pods and container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kubectl cluster-info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kubectl create -f account-service-rc-v1.yaml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kubectl get rc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kubectl get pods -o wide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gcloud compute ssh &lt;CONTAINER_ID&gt;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     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sudo docker ps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     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exit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2017-06-29T14:28:48Z</dcterms:modified>
  <cp:revision>12</cp:revision>
  <dc:subject/>
  <dc:title>  GCP Hackathon:   Problem Statement: To avoid zero downtime while deployment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8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8</vt:i4>
  </property>
</Properties>
</file>